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5"/>
    <p:sldMasterId id="214748367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</p:sldIdLst>
  <p:sldSz cy="5143500" cx="9144000"/>
  <p:notesSz cx="6858000" cy="9144000"/>
  <p:embeddedFontLst>
    <p:embeddedFont>
      <p:font typeface="Roboto"/>
      <p:regular r:id="rId42"/>
      <p:bold r:id="rId43"/>
      <p:italic r:id="rId44"/>
      <p:boldItalic r:id="rId45"/>
    </p:embeddedFont>
    <p:embeddedFont>
      <p:font typeface="Proxima Nova"/>
      <p:regular r:id="rId46"/>
      <p:bold r:id="rId47"/>
      <p:italic r:id="rId48"/>
      <p:boldItalic r:id="rId49"/>
    </p:embeddedFont>
    <p:embeddedFont>
      <p:font typeface="Bebas Neue"/>
      <p:regular r:id="rId50"/>
    </p:embeddedFont>
    <p:embeddedFont>
      <p:font typeface="Fira Sans Extra Condensed Medium"/>
      <p:regular r:id="rId51"/>
      <p:bold r:id="rId52"/>
      <p:italic r:id="rId53"/>
      <p:boldItalic r:id="rId54"/>
    </p:embeddedFont>
    <p:embeddedFont>
      <p:font typeface="Proxima Nova Semibold"/>
      <p:regular r:id="rId55"/>
      <p:bold r:id="rId56"/>
      <p:boldItalic r:id="rId57"/>
    </p:embeddedFont>
    <p:embeddedFont>
      <p:font typeface="Spectral"/>
      <p:regular r:id="rId58"/>
      <p:bold r:id="rId59"/>
      <p:italic r:id="rId60"/>
      <p:boldItalic r:id="rId61"/>
    </p:embeddedFont>
    <p:embeddedFont>
      <p:font typeface="Fira Sans Extra Condensed"/>
      <p:regular r:id="rId62"/>
      <p:bold r:id="rId63"/>
      <p:italic r:id="rId64"/>
      <p:boldItalic r:id="rId65"/>
    </p:embeddedFont>
    <p:embeddedFont>
      <p:font typeface="Fira Sans Extra Condensed SemiBold"/>
      <p:regular r:id="rId66"/>
      <p:bold r:id="rId67"/>
      <p:italic r:id="rId68"/>
      <p:boldItalic r:id="rId6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66EE098-32B5-41CA-BD0A-C3B6B46B1957}">
  <a:tblStyle styleId="{D66EE098-32B5-41CA-BD0A-C3B6B46B195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font" Target="fonts/Roboto-regular.fntdata"/><Relationship Id="rId41" Type="http://schemas.openxmlformats.org/officeDocument/2006/relationships/slide" Target="slides/slide34.xml"/><Relationship Id="rId44" Type="http://schemas.openxmlformats.org/officeDocument/2006/relationships/font" Target="fonts/Roboto-italic.fntdata"/><Relationship Id="rId43" Type="http://schemas.openxmlformats.org/officeDocument/2006/relationships/font" Target="fonts/Roboto-bold.fntdata"/><Relationship Id="rId46" Type="http://schemas.openxmlformats.org/officeDocument/2006/relationships/font" Target="fonts/ProximaNova-regular.fntdata"/><Relationship Id="rId45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ProximaNova-italic.fntdata"/><Relationship Id="rId47" Type="http://schemas.openxmlformats.org/officeDocument/2006/relationships/font" Target="fonts/ProximaNova-bold.fntdata"/><Relationship Id="rId49" Type="http://schemas.openxmlformats.org/officeDocument/2006/relationships/font" Target="fonts/ProximaNova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62" Type="http://schemas.openxmlformats.org/officeDocument/2006/relationships/font" Target="fonts/FiraSansExtraCondensed-regular.fntdata"/><Relationship Id="rId61" Type="http://schemas.openxmlformats.org/officeDocument/2006/relationships/font" Target="fonts/Spectral-boldItalic.fntdata"/><Relationship Id="rId20" Type="http://schemas.openxmlformats.org/officeDocument/2006/relationships/slide" Target="slides/slide13.xml"/><Relationship Id="rId64" Type="http://schemas.openxmlformats.org/officeDocument/2006/relationships/font" Target="fonts/FiraSansExtraCondensed-italic.fntdata"/><Relationship Id="rId63" Type="http://schemas.openxmlformats.org/officeDocument/2006/relationships/font" Target="fonts/FiraSansExtraCondensed-bold.fntdata"/><Relationship Id="rId22" Type="http://schemas.openxmlformats.org/officeDocument/2006/relationships/slide" Target="slides/slide15.xml"/><Relationship Id="rId66" Type="http://schemas.openxmlformats.org/officeDocument/2006/relationships/font" Target="fonts/FiraSansExtraCondensedSemiBold-regular.fntdata"/><Relationship Id="rId21" Type="http://schemas.openxmlformats.org/officeDocument/2006/relationships/slide" Target="slides/slide14.xml"/><Relationship Id="rId65" Type="http://schemas.openxmlformats.org/officeDocument/2006/relationships/font" Target="fonts/FiraSansExtraCondensed-boldItalic.fntdata"/><Relationship Id="rId24" Type="http://schemas.openxmlformats.org/officeDocument/2006/relationships/slide" Target="slides/slide17.xml"/><Relationship Id="rId68" Type="http://schemas.openxmlformats.org/officeDocument/2006/relationships/font" Target="fonts/FiraSansExtraCondensedSemiBold-italic.fntdata"/><Relationship Id="rId23" Type="http://schemas.openxmlformats.org/officeDocument/2006/relationships/slide" Target="slides/slide16.xml"/><Relationship Id="rId67" Type="http://schemas.openxmlformats.org/officeDocument/2006/relationships/font" Target="fonts/FiraSansExtraCondensedSemiBold-bold.fntdata"/><Relationship Id="rId60" Type="http://schemas.openxmlformats.org/officeDocument/2006/relationships/font" Target="fonts/Spectral-italic.fntdata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69" Type="http://schemas.openxmlformats.org/officeDocument/2006/relationships/font" Target="fonts/FiraSansExtraCondensedSemiBold-boldItalic.fntdata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font" Target="fonts/FiraSansExtraCondensedMedium-regular.fntdata"/><Relationship Id="rId50" Type="http://schemas.openxmlformats.org/officeDocument/2006/relationships/font" Target="fonts/BebasNeue-regular.fntdata"/><Relationship Id="rId53" Type="http://schemas.openxmlformats.org/officeDocument/2006/relationships/font" Target="fonts/FiraSansExtraCondensedMedium-italic.fntdata"/><Relationship Id="rId52" Type="http://schemas.openxmlformats.org/officeDocument/2006/relationships/font" Target="fonts/FiraSansExtraCondensedMedium-bold.fntdata"/><Relationship Id="rId11" Type="http://schemas.openxmlformats.org/officeDocument/2006/relationships/slide" Target="slides/slide4.xml"/><Relationship Id="rId55" Type="http://schemas.openxmlformats.org/officeDocument/2006/relationships/font" Target="fonts/ProximaNovaSemibold-regular.fntdata"/><Relationship Id="rId10" Type="http://schemas.openxmlformats.org/officeDocument/2006/relationships/slide" Target="slides/slide3.xml"/><Relationship Id="rId54" Type="http://schemas.openxmlformats.org/officeDocument/2006/relationships/font" Target="fonts/FiraSansExtraCondensedMedium-boldItalic.fntdata"/><Relationship Id="rId13" Type="http://schemas.openxmlformats.org/officeDocument/2006/relationships/slide" Target="slides/slide6.xml"/><Relationship Id="rId57" Type="http://schemas.openxmlformats.org/officeDocument/2006/relationships/font" Target="fonts/ProximaNovaSemibold-boldItalic.fntdata"/><Relationship Id="rId12" Type="http://schemas.openxmlformats.org/officeDocument/2006/relationships/slide" Target="slides/slide5.xml"/><Relationship Id="rId56" Type="http://schemas.openxmlformats.org/officeDocument/2006/relationships/font" Target="fonts/ProximaNovaSemibold-bold.fntdata"/><Relationship Id="rId15" Type="http://schemas.openxmlformats.org/officeDocument/2006/relationships/slide" Target="slides/slide8.xml"/><Relationship Id="rId59" Type="http://schemas.openxmlformats.org/officeDocument/2006/relationships/font" Target="fonts/Spectral-bold.fntdata"/><Relationship Id="rId14" Type="http://schemas.openxmlformats.org/officeDocument/2006/relationships/slide" Target="slides/slide7.xml"/><Relationship Id="rId58" Type="http://schemas.openxmlformats.org/officeDocument/2006/relationships/font" Target="fonts/Spectral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23c8c9b886a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23c8c9b886a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Google Shape;1095;g23c8c9b886a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" name="Google Shape;1096;g23c8c9b886a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23c8c9b886a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" name="Google Shape;1102;g23c8c9b886a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" name="Google Shape;1128;g23c8c9b886a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" name="Google Shape;1129;g23c8c9b886a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23c8c9b886a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23c8c9b886a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9" name="Shape 5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0" name="Google Shape;5150;g23c8c9b886a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1" name="Google Shape;5151;g23c8c9b886a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2" name="Shape 5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3" name="Google Shape;5173;g23c8c9b886a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4" name="Google Shape;5174;g23c8c9b886a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4" name="Shape 5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5" name="Google Shape;5215;g23c8c9b886a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6" name="Google Shape;5216;g23c8c9b886a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3" name="Shape 5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4" name="Google Shape;5244;g23c8c9b886a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5" name="Google Shape;5245;g23c8c9b886a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3" name="Shape 5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4" name="Google Shape;5264;g23c8c9b886a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5" name="Google Shape;5265;g23c8c9b886a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23b369985d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23b369985d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9" name="Shape 5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0" name="Google Shape;5270;g23c8c9b886a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1" name="Google Shape;5271;g23c8c9b886a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8" name="Shape 5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9" name="Google Shape;5319;g23c8c9b886a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0" name="Google Shape;5320;g23c8c9b886a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6" name="Shape 5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7" name="Google Shape;5367;g23c8c9b886a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8" name="Google Shape;5368;g23c8c9b886a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4" name="Shape 5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5" name="Google Shape;5415;g23c8c9b886a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6" name="Google Shape;5416;g23c8c9b886a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6" name="Shape 5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7" name="Google Shape;5477;g23c8c9b886a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8" name="Google Shape;5478;g23c8c9b886a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5" name="Shape 5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6" name="Google Shape;5506;g23c8c9b886a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7" name="Google Shape;5507;g23c8c9b886a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37" name="Shape 5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8" name="Google Shape;5538;g23c8c9b886a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9" name="Google Shape;5539;g23c8c9b886a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3" name="Shape 5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4" name="Google Shape;5544;g23c8c9b886a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5" name="Google Shape;5545;g23c8c9b886a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8" name="Shape 5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9" name="Google Shape;5559;g23c8c9b886a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0" name="Google Shape;5560;g23c8c9b886a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7" name="Shape 5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8" name="Google Shape;5588;g23c8c9b886a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9" name="Google Shape;5589;g23c8c9b886a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3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23b369985d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23b369985d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7" name="Shape 5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8" name="Google Shape;5628;g23c8c9b886a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9" name="Google Shape;5629;g23c8c9b886a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42" name="Shape 5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3" name="Google Shape;5643;g23c8c9b886a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4" name="Google Shape;5644;g23c8c9b886a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7" name="Shape 5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8" name="Google Shape;5658;g23c8c9b886a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9" name="Google Shape;5659;g23c8c9b886a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64" name="Shape 5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5" name="Google Shape;5665;g23c8c9b886a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6" name="Google Shape;5666;g23c8c9b886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1" name="Shape 5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2" name="Google Shape;5672;g23c8c9b886a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3" name="Google Shape;5673;g23c8c9b886a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23c8c9b886a_0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23c8c9b886a_0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23b369985d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23b369985d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23c8c9b886a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23c8c9b886a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g23c8c9b886a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" name="Google Shape;954;g23c8c9b886a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g23c8c9b886a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" name="Google Shape;1000;g23c8c9b886a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23c8c9b886a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23c8c9b886a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idx="1" type="subTitle"/>
          </p:nvPr>
        </p:nvSpPr>
        <p:spPr>
          <a:xfrm>
            <a:off x="1661525" y="3652320"/>
            <a:ext cx="2387100" cy="6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b="0" l="81481" r="0" t="0"/>
          <a:stretch/>
        </p:blipFill>
        <p:spPr>
          <a:xfrm>
            <a:off x="7450700" y="0"/>
            <a:ext cx="16933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713225" y="1620579"/>
            <a:ext cx="4283700" cy="1635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45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11"/>
          <p:cNvSpPr txBox="1"/>
          <p:nvPr>
            <p:ph hasCustomPrompt="1" type="title"/>
          </p:nvPr>
        </p:nvSpPr>
        <p:spPr>
          <a:xfrm>
            <a:off x="713250" y="1385625"/>
            <a:ext cx="7717500" cy="19707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512" name="Google Shape;512;p11"/>
          <p:cNvSpPr txBox="1"/>
          <p:nvPr>
            <p:ph idx="1" type="subTitle"/>
          </p:nvPr>
        </p:nvSpPr>
        <p:spPr>
          <a:xfrm>
            <a:off x="1832100" y="3508725"/>
            <a:ext cx="5479800" cy="526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513" name="Google Shape;513;p11"/>
          <p:cNvGrpSpPr/>
          <p:nvPr/>
        </p:nvGrpSpPr>
        <p:grpSpPr>
          <a:xfrm>
            <a:off x="7796908" y="2698391"/>
            <a:ext cx="2694188" cy="2691979"/>
            <a:chOff x="5375050" y="1992925"/>
            <a:chExt cx="1676950" cy="1675575"/>
          </a:xfrm>
        </p:grpSpPr>
        <p:sp>
          <p:nvSpPr>
            <p:cNvPr id="514" name="Google Shape;514;p11"/>
            <p:cNvSpPr/>
            <p:nvPr/>
          </p:nvSpPr>
          <p:spPr>
            <a:xfrm>
              <a:off x="5402525" y="2019950"/>
              <a:ext cx="1621575" cy="1621550"/>
            </a:xfrm>
            <a:custGeom>
              <a:rect b="b" l="l" r="r" t="t"/>
              <a:pathLst>
                <a:path extrusionOk="0" h="64862" w="64863">
                  <a:moveTo>
                    <a:pt x="18902" y="0"/>
                  </a:moveTo>
                  <a:lnTo>
                    <a:pt x="12476" y="7309"/>
                  </a:lnTo>
                  <a:lnTo>
                    <a:pt x="15212" y="13916"/>
                  </a:lnTo>
                  <a:lnTo>
                    <a:pt x="26715" y="18686"/>
                  </a:lnTo>
                  <a:lnTo>
                    <a:pt x="31486" y="7165"/>
                  </a:lnTo>
                  <a:lnTo>
                    <a:pt x="28732" y="612"/>
                  </a:lnTo>
                  <a:lnTo>
                    <a:pt x="18902" y="0"/>
                  </a:lnTo>
                  <a:close/>
                  <a:moveTo>
                    <a:pt x="45726" y="324"/>
                  </a:moveTo>
                  <a:lnTo>
                    <a:pt x="36077" y="612"/>
                  </a:lnTo>
                  <a:lnTo>
                    <a:pt x="33340" y="7201"/>
                  </a:lnTo>
                  <a:lnTo>
                    <a:pt x="38165" y="18686"/>
                  </a:lnTo>
                  <a:lnTo>
                    <a:pt x="38183" y="18686"/>
                  </a:lnTo>
                  <a:lnTo>
                    <a:pt x="49614" y="13988"/>
                  </a:lnTo>
                  <a:lnTo>
                    <a:pt x="52333" y="7381"/>
                  </a:lnTo>
                  <a:lnTo>
                    <a:pt x="45726" y="324"/>
                  </a:lnTo>
                  <a:close/>
                  <a:moveTo>
                    <a:pt x="7309" y="12512"/>
                  </a:moveTo>
                  <a:lnTo>
                    <a:pt x="288" y="19082"/>
                  </a:lnTo>
                  <a:lnTo>
                    <a:pt x="558" y="28749"/>
                  </a:lnTo>
                  <a:lnTo>
                    <a:pt x="7129" y="31468"/>
                  </a:lnTo>
                  <a:lnTo>
                    <a:pt x="18632" y="26733"/>
                  </a:lnTo>
                  <a:lnTo>
                    <a:pt x="13862" y="15230"/>
                  </a:lnTo>
                  <a:lnTo>
                    <a:pt x="7309" y="12512"/>
                  </a:lnTo>
                  <a:close/>
                  <a:moveTo>
                    <a:pt x="57481" y="12566"/>
                  </a:moveTo>
                  <a:lnTo>
                    <a:pt x="50910" y="15284"/>
                  </a:lnTo>
                  <a:lnTo>
                    <a:pt x="46140" y="26769"/>
                  </a:lnTo>
                  <a:lnTo>
                    <a:pt x="57625" y="31540"/>
                  </a:lnTo>
                  <a:lnTo>
                    <a:pt x="64250" y="28803"/>
                  </a:lnTo>
                  <a:lnTo>
                    <a:pt x="64862" y="19460"/>
                  </a:lnTo>
                  <a:lnTo>
                    <a:pt x="64808" y="19406"/>
                  </a:lnTo>
                  <a:lnTo>
                    <a:pt x="57481" y="12566"/>
                  </a:lnTo>
                  <a:close/>
                  <a:moveTo>
                    <a:pt x="7165" y="33340"/>
                  </a:moveTo>
                  <a:lnTo>
                    <a:pt x="630" y="36040"/>
                  </a:lnTo>
                  <a:lnTo>
                    <a:pt x="0" y="45869"/>
                  </a:lnTo>
                  <a:lnTo>
                    <a:pt x="7345" y="52314"/>
                  </a:lnTo>
                  <a:lnTo>
                    <a:pt x="13880" y="49614"/>
                  </a:lnTo>
                  <a:lnTo>
                    <a:pt x="18650" y="38129"/>
                  </a:lnTo>
                  <a:lnTo>
                    <a:pt x="7165" y="33340"/>
                  </a:lnTo>
                  <a:close/>
                  <a:moveTo>
                    <a:pt x="57625" y="33412"/>
                  </a:moveTo>
                  <a:lnTo>
                    <a:pt x="46140" y="38165"/>
                  </a:lnTo>
                  <a:lnTo>
                    <a:pt x="50910" y="49650"/>
                  </a:lnTo>
                  <a:lnTo>
                    <a:pt x="57481" y="52386"/>
                  </a:lnTo>
                  <a:lnTo>
                    <a:pt x="64520" y="45725"/>
                  </a:lnTo>
                  <a:lnTo>
                    <a:pt x="64178" y="36112"/>
                  </a:lnTo>
                  <a:lnTo>
                    <a:pt x="57625" y="33412"/>
                  </a:lnTo>
                  <a:close/>
                  <a:moveTo>
                    <a:pt x="26787" y="46139"/>
                  </a:moveTo>
                  <a:lnTo>
                    <a:pt x="15212" y="50910"/>
                  </a:lnTo>
                  <a:lnTo>
                    <a:pt x="12512" y="57427"/>
                  </a:lnTo>
                  <a:lnTo>
                    <a:pt x="19136" y="64466"/>
                  </a:lnTo>
                  <a:lnTo>
                    <a:pt x="28786" y="64178"/>
                  </a:lnTo>
                  <a:lnTo>
                    <a:pt x="31504" y="57625"/>
                  </a:lnTo>
                  <a:lnTo>
                    <a:pt x="26787" y="46139"/>
                  </a:lnTo>
                  <a:close/>
                  <a:moveTo>
                    <a:pt x="38093" y="46193"/>
                  </a:moveTo>
                  <a:lnTo>
                    <a:pt x="33358" y="57625"/>
                  </a:lnTo>
                  <a:lnTo>
                    <a:pt x="36059" y="64214"/>
                  </a:lnTo>
                  <a:lnTo>
                    <a:pt x="45780" y="64862"/>
                  </a:lnTo>
                  <a:lnTo>
                    <a:pt x="52297" y="57481"/>
                  </a:lnTo>
                  <a:lnTo>
                    <a:pt x="49596" y="50964"/>
                  </a:lnTo>
                  <a:lnTo>
                    <a:pt x="38093" y="46193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1"/>
            <p:cNvSpPr/>
            <p:nvPr/>
          </p:nvSpPr>
          <p:spPr>
            <a:xfrm>
              <a:off x="5401608" y="2019950"/>
              <a:ext cx="1621575" cy="1621550"/>
            </a:xfrm>
            <a:custGeom>
              <a:rect b="b" l="l" r="r" t="t"/>
              <a:pathLst>
                <a:path extrusionOk="0" h="64862" w="64863">
                  <a:moveTo>
                    <a:pt x="18902" y="0"/>
                  </a:moveTo>
                  <a:lnTo>
                    <a:pt x="12476" y="7309"/>
                  </a:lnTo>
                  <a:lnTo>
                    <a:pt x="15212" y="13916"/>
                  </a:lnTo>
                  <a:lnTo>
                    <a:pt x="26715" y="18686"/>
                  </a:lnTo>
                  <a:lnTo>
                    <a:pt x="31486" y="7165"/>
                  </a:lnTo>
                  <a:lnTo>
                    <a:pt x="28732" y="612"/>
                  </a:lnTo>
                  <a:lnTo>
                    <a:pt x="18902" y="0"/>
                  </a:lnTo>
                  <a:close/>
                  <a:moveTo>
                    <a:pt x="45726" y="324"/>
                  </a:moveTo>
                  <a:lnTo>
                    <a:pt x="36077" y="612"/>
                  </a:lnTo>
                  <a:lnTo>
                    <a:pt x="33340" y="7201"/>
                  </a:lnTo>
                  <a:lnTo>
                    <a:pt x="38165" y="18686"/>
                  </a:lnTo>
                  <a:lnTo>
                    <a:pt x="38183" y="18686"/>
                  </a:lnTo>
                  <a:lnTo>
                    <a:pt x="49614" y="13988"/>
                  </a:lnTo>
                  <a:lnTo>
                    <a:pt x="52333" y="7381"/>
                  </a:lnTo>
                  <a:lnTo>
                    <a:pt x="45726" y="324"/>
                  </a:lnTo>
                  <a:close/>
                  <a:moveTo>
                    <a:pt x="7309" y="12512"/>
                  </a:moveTo>
                  <a:lnTo>
                    <a:pt x="288" y="19082"/>
                  </a:lnTo>
                  <a:lnTo>
                    <a:pt x="558" y="28749"/>
                  </a:lnTo>
                  <a:lnTo>
                    <a:pt x="7129" y="31468"/>
                  </a:lnTo>
                  <a:lnTo>
                    <a:pt x="18632" y="26733"/>
                  </a:lnTo>
                  <a:lnTo>
                    <a:pt x="13862" y="15230"/>
                  </a:lnTo>
                  <a:lnTo>
                    <a:pt x="7309" y="12512"/>
                  </a:lnTo>
                  <a:close/>
                  <a:moveTo>
                    <a:pt x="57481" y="12566"/>
                  </a:moveTo>
                  <a:lnTo>
                    <a:pt x="50910" y="15284"/>
                  </a:lnTo>
                  <a:lnTo>
                    <a:pt x="46140" y="26769"/>
                  </a:lnTo>
                  <a:lnTo>
                    <a:pt x="57625" y="31540"/>
                  </a:lnTo>
                  <a:lnTo>
                    <a:pt x="64250" y="28803"/>
                  </a:lnTo>
                  <a:lnTo>
                    <a:pt x="64862" y="19460"/>
                  </a:lnTo>
                  <a:lnTo>
                    <a:pt x="64808" y="19406"/>
                  </a:lnTo>
                  <a:lnTo>
                    <a:pt x="57481" y="12566"/>
                  </a:lnTo>
                  <a:close/>
                  <a:moveTo>
                    <a:pt x="7165" y="33340"/>
                  </a:moveTo>
                  <a:lnTo>
                    <a:pt x="630" y="36040"/>
                  </a:lnTo>
                  <a:lnTo>
                    <a:pt x="0" y="45869"/>
                  </a:lnTo>
                  <a:lnTo>
                    <a:pt x="7345" y="52314"/>
                  </a:lnTo>
                  <a:lnTo>
                    <a:pt x="13880" y="49614"/>
                  </a:lnTo>
                  <a:lnTo>
                    <a:pt x="18650" y="38129"/>
                  </a:lnTo>
                  <a:lnTo>
                    <a:pt x="7165" y="33340"/>
                  </a:lnTo>
                  <a:close/>
                  <a:moveTo>
                    <a:pt x="57625" y="33412"/>
                  </a:moveTo>
                  <a:lnTo>
                    <a:pt x="46140" y="38165"/>
                  </a:lnTo>
                  <a:lnTo>
                    <a:pt x="50910" y="49650"/>
                  </a:lnTo>
                  <a:lnTo>
                    <a:pt x="57481" y="52386"/>
                  </a:lnTo>
                  <a:lnTo>
                    <a:pt x="64520" y="45725"/>
                  </a:lnTo>
                  <a:lnTo>
                    <a:pt x="64178" y="36112"/>
                  </a:lnTo>
                  <a:lnTo>
                    <a:pt x="57625" y="33412"/>
                  </a:lnTo>
                  <a:close/>
                  <a:moveTo>
                    <a:pt x="26787" y="46139"/>
                  </a:moveTo>
                  <a:lnTo>
                    <a:pt x="15212" y="50910"/>
                  </a:lnTo>
                  <a:lnTo>
                    <a:pt x="12512" y="57427"/>
                  </a:lnTo>
                  <a:lnTo>
                    <a:pt x="19136" y="64466"/>
                  </a:lnTo>
                  <a:lnTo>
                    <a:pt x="28786" y="64178"/>
                  </a:lnTo>
                  <a:lnTo>
                    <a:pt x="31504" y="57625"/>
                  </a:lnTo>
                  <a:lnTo>
                    <a:pt x="26787" y="46139"/>
                  </a:lnTo>
                  <a:close/>
                  <a:moveTo>
                    <a:pt x="38093" y="46193"/>
                  </a:moveTo>
                  <a:lnTo>
                    <a:pt x="33358" y="57625"/>
                  </a:lnTo>
                  <a:lnTo>
                    <a:pt x="36059" y="64214"/>
                  </a:lnTo>
                  <a:lnTo>
                    <a:pt x="45780" y="64862"/>
                  </a:lnTo>
                  <a:lnTo>
                    <a:pt x="52297" y="57481"/>
                  </a:lnTo>
                  <a:lnTo>
                    <a:pt x="49596" y="50964"/>
                  </a:lnTo>
                  <a:lnTo>
                    <a:pt x="38093" y="4619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1"/>
            <p:cNvSpPr/>
            <p:nvPr/>
          </p:nvSpPr>
          <p:spPr>
            <a:xfrm>
              <a:off x="5375050" y="1992925"/>
              <a:ext cx="1676950" cy="1675575"/>
            </a:xfrm>
            <a:custGeom>
              <a:rect b="b" l="l" r="r" t="t"/>
              <a:pathLst>
                <a:path extrusionOk="0" h="67023" w="67078">
                  <a:moveTo>
                    <a:pt x="46375" y="2485"/>
                  </a:moveTo>
                  <a:lnTo>
                    <a:pt x="52189" y="8678"/>
                  </a:lnTo>
                  <a:lnTo>
                    <a:pt x="49867" y="14241"/>
                  </a:lnTo>
                  <a:lnTo>
                    <a:pt x="39804" y="18381"/>
                  </a:lnTo>
                  <a:lnTo>
                    <a:pt x="35573" y="8246"/>
                  </a:lnTo>
                  <a:lnTo>
                    <a:pt x="37896" y="2755"/>
                  </a:lnTo>
                  <a:lnTo>
                    <a:pt x="46375" y="2485"/>
                  </a:lnTo>
                  <a:close/>
                  <a:moveTo>
                    <a:pt x="20451" y="2179"/>
                  </a:moveTo>
                  <a:lnTo>
                    <a:pt x="29111" y="2737"/>
                  </a:lnTo>
                  <a:lnTo>
                    <a:pt x="31433" y="8282"/>
                  </a:lnTo>
                  <a:lnTo>
                    <a:pt x="27220" y="18399"/>
                  </a:lnTo>
                  <a:lnTo>
                    <a:pt x="17103" y="14187"/>
                  </a:lnTo>
                  <a:lnTo>
                    <a:pt x="14781" y="8588"/>
                  </a:lnTo>
                  <a:lnTo>
                    <a:pt x="20451" y="2179"/>
                  </a:lnTo>
                  <a:close/>
                  <a:moveTo>
                    <a:pt x="8660" y="14853"/>
                  </a:moveTo>
                  <a:lnTo>
                    <a:pt x="14169" y="17139"/>
                  </a:lnTo>
                  <a:lnTo>
                    <a:pt x="18363" y="27238"/>
                  </a:lnTo>
                  <a:lnTo>
                    <a:pt x="8228" y="31433"/>
                  </a:lnTo>
                  <a:lnTo>
                    <a:pt x="2719" y="29128"/>
                  </a:lnTo>
                  <a:lnTo>
                    <a:pt x="2467" y="20613"/>
                  </a:lnTo>
                  <a:lnTo>
                    <a:pt x="8660" y="14853"/>
                  </a:lnTo>
                  <a:close/>
                  <a:moveTo>
                    <a:pt x="58346" y="14889"/>
                  </a:moveTo>
                  <a:lnTo>
                    <a:pt x="64863" y="20991"/>
                  </a:lnTo>
                  <a:lnTo>
                    <a:pt x="64323" y="29182"/>
                  </a:lnTo>
                  <a:lnTo>
                    <a:pt x="58724" y="31505"/>
                  </a:lnTo>
                  <a:lnTo>
                    <a:pt x="48607" y="27292"/>
                  </a:lnTo>
                  <a:lnTo>
                    <a:pt x="52820" y="17193"/>
                  </a:lnTo>
                  <a:lnTo>
                    <a:pt x="58346" y="14889"/>
                  </a:lnTo>
                  <a:close/>
                  <a:moveTo>
                    <a:pt x="8264" y="35591"/>
                  </a:moveTo>
                  <a:lnTo>
                    <a:pt x="18381" y="39804"/>
                  </a:lnTo>
                  <a:lnTo>
                    <a:pt x="14169" y="49885"/>
                  </a:lnTo>
                  <a:lnTo>
                    <a:pt x="8642" y="52171"/>
                  </a:lnTo>
                  <a:lnTo>
                    <a:pt x="2197" y="46518"/>
                  </a:lnTo>
                  <a:lnTo>
                    <a:pt x="2737" y="37859"/>
                  </a:lnTo>
                  <a:lnTo>
                    <a:pt x="8264" y="35591"/>
                  </a:lnTo>
                  <a:close/>
                  <a:moveTo>
                    <a:pt x="58760" y="35627"/>
                  </a:moveTo>
                  <a:lnTo>
                    <a:pt x="64269" y="37931"/>
                  </a:lnTo>
                  <a:lnTo>
                    <a:pt x="64557" y="46374"/>
                  </a:lnTo>
                  <a:lnTo>
                    <a:pt x="58364" y="52225"/>
                  </a:lnTo>
                  <a:lnTo>
                    <a:pt x="52820" y="49921"/>
                  </a:lnTo>
                  <a:lnTo>
                    <a:pt x="48625" y="39822"/>
                  </a:lnTo>
                  <a:lnTo>
                    <a:pt x="58760" y="35627"/>
                  </a:lnTo>
                  <a:close/>
                  <a:moveTo>
                    <a:pt x="33521" y="8822"/>
                  </a:moveTo>
                  <a:lnTo>
                    <a:pt x="38292" y="20199"/>
                  </a:lnTo>
                  <a:lnTo>
                    <a:pt x="38724" y="21171"/>
                  </a:lnTo>
                  <a:lnTo>
                    <a:pt x="51019" y="16113"/>
                  </a:lnTo>
                  <a:lnTo>
                    <a:pt x="45889" y="28444"/>
                  </a:lnTo>
                  <a:lnTo>
                    <a:pt x="58238" y="33575"/>
                  </a:lnTo>
                  <a:lnTo>
                    <a:pt x="45889" y="38669"/>
                  </a:lnTo>
                  <a:lnTo>
                    <a:pt x="50983" y="51037"/>
                  </a:lnTo>
                  <a:lnTo>
                    <a:pt x="38634" y="45906"/>
                  </a:lnTo>
                  <a:lnTo>
                    <a:pt x="33503" y="58184"/>
                  </a:lnTo>
                  <a:lnTo>
                    <a:pt x="28444" y="45852"/>
                  </a:lnTo>
                  <a:lnTo>
                    <a:pt x="16023" y="50983"/>
                  </a:lnTo>
                  <a:lnTo>
                    <a:pt x="21154" y="38651"/>
                  </a:lnTo>
                  <a:lnTo>
                    <a:pt x="8804" y="33521"/>
                  </a:lnTo>
                  <a:lnTo>
                    <a:pt x="21154" y="28408"/>
                  </a:lnTo>
                  <a:lnTo>
                    <a:pt x="16041" y="16059"/>
                  </a:lnTo>
                  <a:lnTo>
                    <a:pt x="28390" y="21189"/>
                  </a:lnTo>
                  <a:lnTo>
                    <a:pt x="33521" y="8822"/>
                  </a:lnTo>
                  <a:close/>
                  <a:moveTo>
                    <a:pt x="27310" y="48607"/>
                  </a:moveTo>
                  <a:lnTo>
                    <a:pt x="31451" y="58688"/>
                  </a:lnTo>
                  <a:lnTo>
                    <a:pt x="29165" y="64214"/>
                  </a:lnTo>
                  <a:lnTo>
                    <a:pt x="20649" y="64485"/>
                  </a:lnTo>
                  <a:lnTo>
                    <a:pt x="14853" y="58274"/>
                  </a:lnTo>
                  <a:lnTo>
                    <a:pt x="17121" y="52801"/>
                  </a:lnTo>
                  <a:lnTo>
                    <a:pt x="27310" y="48607"/>
                  </a:lnTo>
                  <a:close/>
                  <a:moveTo>
                    <a:pt x="39768" y="48643"/>
                  </a:moveTo>
                  <a:lnTo>
                    <a:pt x="49885" y="52855"/>
                  </a:lnTo>
                  <a:lnTo>
                    <a:pt x="52153" y="58364"/>
                  </a:lnTo>
                  <a:lnTo>
                    <a:pt x="46429" y="64845"/>
                  </a:lnTo>
                  <a:lnTo>
                    <a:pt x="37878" y="64287"/>
                  </a:lnTo>
                  <a:lnTo>
                    <a:pt x="35573" y="58706"/>
                  </a:lnTo>
                  <a:lnTo>
                    <a:pt x="39768" y="48643"/>
                  </a:lnTo>
                  <a:close/>
                  <a:moveTo>
                    <a:pt x="19551" y="1"/>
                  </a:moveTo>
                  <a:lnTo>
                    <a:pt x="12332" y="8210"/>
                  </a:lnTo>
                  <a:lnTo>
                    <a:pt x="15285" y="15303"/>
                  </a:lnTo>
                  <a:lnTo>
                    <a:pt x="8228" y="12368"/>
                  </a:lnTo>
                  <a:lnTo>
                    <a:pt x="343" y="19713"/>
                  </a:lnTo>
                  <a:lnTo>
                    <a:pt x="631" y="30551"/>
                  </a:lnTo>
                  <a:lnTo>
                    <a:pt x="7724" y="33503"/>
                  </a:lnTo>
                  <a:lnTo>
                    <a:pt x="703" y="36401"/>
                  </a:lnTo>
                  <a:lnTo>
                    <a:pt x="1" y="47437"/>
                  </a:lnTo>
                  <a:lnTo>
                    <a:pt x="8210" y="54655"/>
                  </a:lnTo>
                  <a:lnTo>
                    <a:pt x="15249" y="51757"/>
                  </a:lnTo>
                  <a:lnTo>
                    <a:pt x="12350" y="58724"/>
                  </a:lnTo>
                  <a:lnTo>
                    <a:pt x="19749" y="66627"/>
                  </a:lnTo>
                  <a:lnTo>
                    <a:pt x="30587" y="66285"/>
                  </a:lnTo>
                  <a:lnTo>
                    <a:pt x="33503" y="59246"/>
                  </a:lnTo>
                  <a:lnTo>
                    <a:pt x="36401" y="66303"/>
                  </a:lnTo>
                  <a:lnTo>
                    <a:pt x="47329" y="67023"/>
                  </a:lnTo>
                  <a:lnTo>
                    <a:pt x="54620" y="58778"/>
                  </a:lnTo>
                  <a:lnTo>
                    <a:pt x="51703" y="51775"/>
                  </a:lnTo>
                  <a:lnTo>
                    <a:pt x="58796" y="54727"/>
                  </a:lnTo>
                  <a:lnTo>
                    <a:pt x="66699" y="47256"/>
                  </a:lnTo>
                  <a:lnTo>
                    <a:pt x="66321" y="36473"/>
                  </a:lnTo>
                  <a:lnTo>
                    <a:pt x="59264" y="33539"/>
                  </a:lnTo>
                  <a:lnTo>
                    <a:pt x="66375" y="30623"/>
                  </a:lnTo>
                  <a:lnTo>
                    <a:pt x="67077" y="20055"/>
                  </a:lnTo>
                  <a:lnTo>
                    <a:pt x="66663" y="19731"/>
                  </a:lnTo>
                  <a:lnTo>
                    <a:pt x="58814" y="12404"/>
                  </a:lnTo>
                  <a:lnTo>
                    <a:pt x="51721" y="15339"/>
                  </a:lnTo>
                  <a:lnTo>
                    <a:pt x="54674" y="8228"/>
                  </a:lnTo>
                  <a:lnTo>
                    <a:pt x="47275" y="325"/>
                  </a:lnTo>
                  <a:lnTo>
                    <a:pt x="36455" y="667"/>
                  </a:lnTo>
                  <a:lnTo>
                    <a:pt x="33521" y="7742"/>
                  </a:lnTo>
                  <a:lnTo>
                    <a:pt x="30569" y="685"/>
                  </a:lnTo>
                  <a:lnTo>
                    <a:pt x="195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5568125" y="2186900"/>
              <a:ext cx="1289900" cy="1287625"/>
            </a:xfrm>
            <a:custGeom>
              <a:rect b="b" l="l" r="r" t="t"/>
              <a:pathLst>
                <a:path extrusionOk="0" h="51505" w="51596">
                  <a:moveTo>
                    <a:pt x="30929" y="13412"/>
                  </a:moveTo>
                  <a:lnTo>
                    <a:pt x="32981" y="18543"/>
                  </a:lnTo>
                  <a:lnTo>
                    <a:pt x="38112" y="20667"/>
                  </a:lnTo>
                  <a:lnTo>
                    <a:pt x="36023" y="25744"/>
                  </a:lnTo>
                  <a:lnTo>
                    <a:pt x="38112" y="30910"/>
                  </a:lnTo>
                  <a:lnTo>
                    <a:pt x="33053" y="33017"/>
                  </a:lnTo>
                  <a:lnTo>
                    <a:pt x="30893" y="38147"/>
                  </a:lnTo>
                  <a:lnTo>
                    <a:pt x="25780" y="36005"/>
                  </a:lnTo>
                  <a:lnTo>
                    <a:pt x="20721" y="38093"/>
                  </a:lnTo>
                  <a:lnTo>
                    <a:pt x="18507" y="32963"/>
                  </a:lnTo>
                  <a:lnTo>
                    <a:pt x="13413" y="30874"/>
                  </a:lnTo>
                  <a:lnTo>
                    <a:pt x="15519" y="25762"/>
                  </a:lnTo>
                  <a:lnTo>
                    <a:pt x="13413" y="20649"/>
                  </a:lnTo>
                  <a:lnTo>
                    <a:pt x="18543" y="18489"/>
                  </a:lnTo>
                  <a:lnTo>
                    <a:pt x="20631" y="13430"/>
                  </a:lnTo>
                  <a:lnTo>
                    <a:pt x="25762" y="15537"/>
                  </a:lnTo>
                  <a:lnTo>
                    <a:pt x="30929" y="13412"/>
                  </a:lnTo>
                  <a:close/>
                  <a:moveTo>
                    <a:pt x="25798" y="1"/>
                  </a:moveTo>
                  <a:lnTo>
                    <a:pt x="20451" y="12890"/>
                  </a:lnTo>
                  <a:lnTo>
                    <a:pt x="7562" y="7544"/>
                  </a:lnTo>
                  <a:lnTo>
                    <a:pt x="12890" y="20433"/>
                  </a:lnTo>
                  <a:lnTo>
                    <a:pt x="1" y="25744"/>
                  </a:lnTo>
                  <a:lnTo>
                    <a:pt x="12890" y="31091"/>
                  </a:lnTo>
                  <a:lnTo>
                    <a:pt x="7562" y="43962"/>
                  </a:lnTo>
                  <a:lnTo>
                    <a:pt x="20505" y="38633"/>
                  </a:lnTo>
                  <a:lnTo>
                    <a:pt x="25798" y="51505"/>
                  </a:lnTo>
                  <a:lnTo>
                    <a:pt x="31145" y="38669"/>
                  </a:lnTo>
                  <a:lnTo>
                    <a:pt x="44034" y="44034"/>
                  </a:lnTo>
                  <a:lnTo>
                    <a:pt x="38688" y="31145"/>
                  </a:lnTo>
                  <a:lnTo>
                    <a:pt x="51595" y="25834"/>
                  </a:lnTo>
                  <a:lnTo>
                    <a:pt x="38688" y="20469"/>
                  </a:lnTo>
                  <a:lnTo>
                    <a:pt x="44034" y="7598"/>
                  </a:lnTo>
                  <a:lnTo>
                    <a:pt x="31199" y="12890"/>
                  </a:lnTo>
                  <a:lnTo>
                    <a:pt x="257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5499275" y="2117600"/>
              <a:ext cx="1426700" cy="1426250"/>
            </a:xfrm>
            <a:custGeom>
              <a:rect b="b" l="l" r="r" t="t"/>
              <a:pathLst>
                <a:path extrusionOk="0" h="57050" w="57068">
                  <a:moveTo>
                    <a:pt x="28552" y="5509"/>
                  </a:moveTo>
                  <a:lnTo>
                    <a:pt x="32711" y="15446"/>
                  </a:lnTo>
                  <a:lnTo>
                    <a:pt x="28552" y="17157"/>
                  </a:lnTo>
                  <a:lnTo>
                    <a:pt x="24448" y="15446"/>
                  </a:lnTo>
                  <a:lnTo>
                    <a:pt x="28552" y="5509"/>
                  </a:lnTo>
                  <a:close/>
                  <a:moveTo>
                    <a:pt x="12260" y="12260"/>
                  </a:moveTo>
                  <a:lnTo>
                    <a:pt x="22197" y="16382"/>
                  </a:lnTo>
                  <a:lnTo>
                    <a:pt x="20505" y="20433"/>
                  </a:lnTo>
                  <a:lnTo>
                    <a:pt x="16365" y="22161"/>
                  </a:lnTo>
                  <a:lnTo>
                    <a:pt x="12260" y="12260"/>
                  </a:lnTo>
                  <a:close/>
                  <a:moveTo>
                    <a:pt x="44808" y="12314"/>
                  </a:moveTo>
                  <a:lnTo>
                    <a:pt x="40686" y="22215"/>
                  </a:lnTo>
                  <a:lnTo>
                    <a:pt x="36563" y="20505"/>
                  </a:lnTo>
                  <a:lnTo>
                    <a:pt x="34925" y="16382"/>
                  </a:lnTo>
                  <a:lnTo>
                    <a:pt x="44808" y="12314"/>
                  </a:lnTo>
                  <a:close/>
                  <a:moveTo>
                    <a:pt x="15446" y="24411"/>
                  </a:moveTo>
                  <a:lnTo>
                    <a:pt x="17157" y="28516"/>
                  </a:lnTo>
                  <a:lnTo>
                    <a:pt x="15446" y="32602"/>
                  </a:lnTo>
                  <a:lnTo>
                    <a:pt x="5509" y="28480"/>
                  </a:lnTo>
                  <a:lnTo>
                    <a:pt x="15446" y="24411"/>
                  </a:lnTo>
                  <a:close/>
                  <a:moveTo>
                    <a:pt x="41604" y="24483"/>
                  </a:moveTo>
                  <a:lnTo>
                    <a:pt x="51541" y="28588"/>
                  </a:lnTo>
                  <a:lnTo>
                    <a:pt x="41604" y="32674"/>
                  </a:lnTo>
                  <a:lnTo>
                    <a:pt x="39930" y="28534"/>
                  </a:lnTo>
                  <a:lnTo>
                    <a:pt x="41604" y="24483"/>
                  </a:lnTo>
                  <a:close/>
                  <a:moveTo>
                    <a:pt x="33143" y="17571"/>
                  </a:moveTo>
                  <a:lnTo>
                    <a:pt x="34637" y="21297"/>
                  </a:lnTo>
                  <a:lnTo>
                    <a:pt x="34961" y="22125"/>
                  </a:lnTo>
                  <a:lnTo>
                    <a:pt x="35807" y="22467"/>
                  </a:lnTo>
                  <a:lnTo>
                    <a:pt x="39534" y="24033"/>
                  </a:lnTo>
                  <a:lnTo>
                    <a:pt x="38003" y="27724"/>
                  </a:lnTo>
                  <a:lnTo>
                    <a:pt x="37661" y="28534"/>
                  </a:lnTo>
                  <a:lnTo>
                    <a:pt x="38003" y="29344"/>
                  </a:lnTo>
                  <a:lnTo>
                    <a:pt x="39534" y="33124"/>
                  </a:lnTo>
                  <a:lnTo>
                    <a:pt x="35843" y="34655"/>
                  </a:lnTo>
                  <a:lnTo>
                    <a:pt x="35033" y="34997"/>
                  </a:lnTo>
                  <a:lnTo>
                    <a:pt x="34691" y="35807"/>
                  </a:lnTo>
                  <a:lnTo>
                    <a:pt x="33107" y="39569"/>
                  </a:lnTo>
                  <a:lnTo>
                    <a:pt x="29380" y="38003"/>
                  </a:lnTo>
                  <a:lnTo>
                    <a:pt x="28570" y="37679"/>
                  </a:lnTo>
                  <a:lnTo>
                    <a:pt x="27760" y="38003"/>
                  </a:lnTo>
                  <a:lnTo>
                    <a:pt x="24070" y="39533"/>
                  </a:lnTo>
                  <a:lnTo>
                    <a:pt x="22449" y="35789"/>
                  </a:lnTo>
                  <a:lnTo>
                    <a:pt x="22125" y="34997"/>
                  </a:lnTo>
                  <a:lnTo>
                    <a:pt x="21315" y="34655"/>
                  </a:lnTo>
                  <a:lnTo>
                    <a:pt x="17571" y="33124"/>
                  </a:lnTo>
                  <a:lnTo>
                    <a:pt x="19119" y="29416"/>
                  </a:lnTo>
                  <a:lnTo>
                    <a:pt x="19461" y="28606"/>
                  </a:lnTo>
                  <a:lnTo>
                    <a:pt x="19119" y="27796"/>
                  </a:lnTo>
                  <a:lnTo>
                    <a:pt x="17571" y="24051"/>
                  </a:lnTo>
                  <a:lnTo>
                    <a:pt x="21333" y="22485"/>
                  </a:lnTo>
                  <a:lnTo>
                    <a:pt x="22143" y="22143"/>
                  </a:lnTo>
                  <a:lnTo>
                    <a:pt x="22485" y="21333"/>
                  </a:lnTo>
                  <a:lnTo>
                    <a:pt x="23998" y="17571"/>
                  </a:lnTo>
                  <a:lnTo>
                    <a:pt x="27742" y="19137"/>
                  </a:lnTo>
                  <a:lnTo>
                    <a:pt x="28552" y="19461"/>
                  </a:lnTo>
                  <a:lnTo>
                    <a:pt x="29362" y="19137"/>
                  </a:lnTo>
                  <a:lnTo>
                    <a:pt x="33143" y="17571"/>
                  </a:lnTo>
                  <a:close/>
                  <a:moveTo>
                    <a:pt x="16383" y="34889"/>
                  </a:moveTo>
                  <a:lnTo>
                    <a:pt x="20487" y="36563"/>
                  </a:lnTo>
                  <a:lnTo>
                    <a:pt x="22233" y="40667"/>
                  </a:lnTo>
                  <a:lnTo>
                    <a:pt x="12260" y="44790"/>
                  </a:lnTo>
                  <a:lnTo>
                    <a:pt x="16383" y="34889"/>
                  </a:lnTo>
                  <a:close/>
                  <a:moveTo>
                    <a:pt x="40686" y="34907"/>
                  </a:moveTo>
                  <a:lnTo>
                    <a:pt x="44808" y="44826"/>
                  </a:lnTo>
                  <a:lnTo>
                    <a:pt x="34889" y="40703"/>
                  </a:lnTo>
                  <a:lnTo>
                    <a:pt x="36617" y="36599"/>
                  </a:lnTo>
                  <a:lnTo>
                    <a:pt x="40686" y="34907"/>
                  </a:lnTo>
                  <a:close/>
                  <a:moveTo>
                    <a:pt x="28534" y="39929"/>
                  </a:moveTo>
                  <a:lnTo>
                    <a:pt x="32639" y="41639"/>
                  </a:lnTo>
                  <a:lnTo>
                    <a:pt x="28534" y="51487"/>
                  </a:lnTo>
                  <a:lnTo>
                    <a:pt x="24484" y="41585"/>
                  </a:lnTo>
                  <a:lnTo>
                    <a:pt x="28534" y="39929"/>
                  </a:lnTo>
                  <a:close/>
                  <a:moveTo>
                    <a:pt x="28534" y="1"/>
                  </a:moveTo>
                  <a:lnTo>
                    <a:pt x="26572" y="4699"/>
                  </a:lnTo>
                  <a:lnTo>
                    <a:pt x="22593" y="14276"/>
                  </a:lnTo>
                  <a:lnTo>
                    <a:pt x="13070" y="10316"/>
                  </a:lnTo>
                  <a:lnTo>
                    <a:pt x="8354" y="8354"/>
                  </a:lnTo>
                  <a:lnTo>
                    <a:pt x="10316" y="13070"/>
                  </a:lnTo>
                  <a:lnTo>
                    <a:pt x="14276" y="22611"/>
                  </a:lnTo>
                  <a:lnTo>
                    <a:pt x="4735" y="26554"/>
                  </a:lnTo>
                  <a:lnTo>
                    <a:pt x="1" y="28516"/>
                  </a:lnTo>
                  <a:lnTo>
                    <a:pt x="4735" y="30478"/>
                  </a:lnTo>
                  <a:lnTo>
                    <a:pt x="14276" y="34439"/>
                  </a:lnTo>
                  <a:lnTo>
                    <a:pt x="10316" y="43980"/>
                  </a:lnTo>
                  <a:lnTo>
                    <a:pt x="8354" y="48696"/>
                  </a:lnTo>
                  <a:lnTo>
                    <a:pt x="13070" y="46734"/>
                  </a:lnTo>
                  <a:lnTo>
                    <a:pt x="22683" y="42774"/>
                  </a:lnTo>
                  <a:lnTo>
                    <a:pt x="26608" y="52297"/>
                  </a:lnTo>
                  <a:lnTo>
                    <a:pt x="28552" y="57049"/>
                  </a:lnTo>
                  <a:lnTo>
                    <a:pt x="30514" y="52297"/>
                  </a:lnTo>
                  <a:lnTo>
                    <a:pt x="34457" y="42828"/>
                  </a:lnTo>
                  <a:lnTo>
                    <a:pt x="43998" y="46788"/>
                  </a:lnTo>
                  <a:lnTo>
                    <a:pt x="48715" y="48750"/>
                  </a:lnTo>
                  <a:lnTo>
                    <a:pt x="46770" y="44016"/>
                  </a:lnTo>
                  <a:lnTo>
                    <a:pt x="42810" y="34475"/>
                  </a:lnTo>
                  <a:lnTo>
                    <a:pt x="52351" y="30532"/>
                  </a:lnTo>
                  <a:lnTo>
                    <a:pt x="57068" y="28588"/>
                  </a:lnTo>
                  <a:lnTo>
                    <a:pt x="52351" y="26626"/>
                  </a:lnTo>
                  <a:lnTo>
                    <a:pt x="42810" y="22665"/>
                  </a:lnTo>
                  <a:lnTo>
                    <a:pt x="46770" y="13142"/>
                  </a:lnTo>
                  <a:lnTo>
                    <a:pt x="48715" y="8426"/>
                  </a:lnTo>
                  <a:lnTo>
                    <a:pt x="43998" y="10370"/>
                  </a:lnTo>
                  <a:lnTo>
                    <a:pt x="34529" y="14294"/>
                  </a:lnTo>
                  <a:lnTo>
                    <a:pt x="30514" y="4735"/>
                  </a:lnTo>
                  <a:lnTo>
                    <a:pt x="285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5890375" y="2508700"/>
              <a:ext cx="644050" cy="644500"/>
            </a:xfrm>
            <a:custGeom>
              <a:rect b="b" l="l" r="r" t="t"/>
              <a:pathLst>
                <a:path extrusionOk="0" h="25780" w="25762">
                  <a:moveTo>
                    <a:pt x="18291" y="0"/>
                  </a:moveTo>
                  <a:lnTo>
                    <a:pt x="12908" y="2233"/>
                  </a:lnTo>
                  <a:lnTo>
                    <a:pt x="8516" y="432"/>
                  </a:lnTo>
                  <a:lnTo>
                    <a:pt x="7543" y="18"/>
                  </a:lnTo>
                  <a:lnTo>
                    <a:pt x="5347" y="5311"/>
                  </a:lnTo>
                  <a:lnTo>
                    <a:pt x="0" y="7561"/>
                  </a:lnTo>
                  <a:lnTo>
                    <a:pt x="2197" y="12890"/>
                  </a:lnTo>
                  <a:lnTo>
                    <a:pt x="0" y="18219"/>
                  </a:lnTo>
                  <a:lnTo>
                    <a:pt x="5329" y="20415"/>
                  </a:lnTo>
                  <a:lnTo>
                    <a:pt x="7597" y="25743"/>
                  </a:lnTo>
                  <a:lnTo>
                    <a:pt x="8570" y="25347"/>
                  </a:lnTo>
                  <a:lnTo>
                    <a:pt x="12890" y="23547"/>
                  </a:lnTo>
                  <a:lnTo>
                    <a:pt x="18219" y="25779"/>
                  </a:lnTo>
                  <a:lnTo>
                    <a:pt x="20469" y="20433"/>
                  </a:lnTo>
                  <a:lnTo>
                    <a:pt x="25762" y="18255"/>
                  </a:lnTo>
                  <a:lnTo>
                    <a:pt x="23583" y="12872"/>
                  </a:lnTo>
                  <a:lnTo>
                    <a:pt x="25762" y="7579"/>
                  </a:lnTo>
                  <a:lnTo>
                    <a:pt x="20433" y="5347"/>
                  </a:lnTo>
                  <a:lnTo>
                    <a:pt x="18291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1"/>
            <p:cNvSpPr/>
            <p:nvPr/>
          </p:nvSpPr>
          <p:spPr>
            <a:xfrm>
              <a:off x="5890375" y="2508700"/>
              <a:ext cx="644050" cy="644500"/>
            </a:xfrm>
            <a:custGeom>
              <a:rect b="b" l="l" r="r" t="t"/>
              <a:pathLst>
                <a:path extrusionOk="0" h="25780" w="25762">
                  <a:moveTo>
                    <a:pt x="18291" y="0"/>
                  </a:moveTo>
                  <a:lnTo>
                    <a:pt x="12908" y="2233"/>
                  </a:lnTo>
                  <a:lnTo>
                    <a:pt x="8516" y="432"/>
                  </a:lnTo>
                  <a:lnTo>
                    <a:pt x="7543" y="18"/>
                  </a:lnTo>
                  <a:lnTo>
                    <a:pt x="5347" y="5311"/>
                  </a:lnTo>
                  <a:lnTo>
                    <a:pt x="0" y="7561"/>
                  </a:lnTo>
                  <a:lnTo>
                    <a:pt x="2197" y="12890"/>
                  </a:lnTo>
                  <a:lnTo>
                    <a:pt x="0" y="18219"/>
                  </a:lnTo>
                  <a:lnTo>
                    <a:pt x="5329" y="20415"/>
                  </a:lnTo>
                  <a:lnTo>
                    <a:pt x="7597" y="25743"/>
                  </a:lnTo>
                  <a:lnTo>
                    <a:pt x="8570" y="25347"/>
                  </a:lnTo>
                  <a:lnTo>
                    <a:pt x="12890" y="23547"/>
                  </a:lnTo>
                  <a:lnTo>
                    <a:pt x="18219" y="25779"/>
                  </a:lnTo>
                  <a:lnTo>
                    <a:pt x="20469" y="20433"/>
                  </a:lnTo>
                  <a:lnTo>
                    <a:pt x="25762" y="18255"/>
                  </a:lnTo>
                  <a:lnTo>
                    <a:pt x="23583" y="12872"/>
                  </a:lnTo>
                  <a:lnTo>
                    <a:pt x="25762" y="7579"/>
                  </a:lnTo>
                  <a:lnTo>
                    <a:pt x="20433" y="5347"/>
                  </a:lnTo>
                  <a:lnTo>
                    <a:pt x="182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1"/>
            <p:cNvSpPr/>
            <p:nvPr/>
          </p:nvSpPr>
          <p:spPr>
            <a:xfrm>
              <a:off x="5855275" y="2473600"/>
              <a:ext cx="715150" cy="712450"/>
            </a:xfrm>
            <a:custGeom>
              <a:rect b="b" l="l" r="r" t="t"/>
              <a:pathLst>
                <a:path extrusionOk="0" h="28498" w="28606">
                  <a:moveTo>
                    <a:pt x="19119" y="2791"/>
                  </a:moveTo>
                  <a:lnTo>
                    <a:pt x="21009" y="7561"/>
                  </a:lnTo>
                  <a:lnTo>
                    <a:pt x="25780" y="9577"/>
                  </a:lnTo>
                  <a:lnTo>
                    <a:pt x="23817" y="14276"/>
                  </a:lnTo>
                  <a:lnTo>
                    <a:pt x="25780" y="19082"/>
                  </a:lnTo>
                  <a:lnTo>
                    <a:pt x="21045" y="21045"/>
                  </a:lnTo>
                  <a:lnTo>
                    <a:pt x="19029" y="25815"/>
                  </a:lnTo>
                  <a:lnTo>
                    <a:pt x="14276" y="23835"/>
                  </a:lnTo>
                  <a:lnTo>
                    <a:pt x="9578" y="25779"/>
                  </a:lnTo>
                  <a:lnTo>
                    <a:pt x="9542" y="25779"/>
                  </a:lnTo>
                  <a:lnTo>
                    <a:pt x="7507" y="21009"/>
                  </a:lnTo>
                  <a:lnTo>
                    <a:pt x="2755" y="19046"/>
                  </a:lnTo>
                  <a:lnTo>
                    <a:pt x="4735" y="14294"/>
                  </a:lnTo>
                  <a:lnTo>
                    <a:pt x="2755" y="9523"/>
                  </a:lnTo>
                  <a:lnTo>
                    <a:pt x="7543" y="7525"/>
                  </a:lnTo>
                  <a:lnTo>
                    <a:pt x="9506" y="2827"/>
                  </a:lnTo>
                  <a:lnTo>
                    <a:pt x="14294" y="4807"/>
                  </a:lnTo>
                  <a:lnTo>
                    <a:pt x="19119" y="2791"/>
                  </a:lnTo>
                  <a:close/>
                  <a:moveTo>
                    <a:pt x="8353" y="0"/>
                  </a:moveTo>
                  <a:lnTo>
                    <a:pt x="7543" y="1962"/>
                  </a:lnTo>
                  <a:lnTo>
                    <a:pt x="5923" y="5851"/>
                  </a:lnTo>
                  <a:lnTo>
                    <a:pt x="1945" y="7525"/>
                  </a:lnTo>
                  <a:lnTo>
                    <a:pt x="0" y="8335"/>
                  </a:lnTo>
                  <a:lnTo>
                    <a:pt x="810" y="10297"/>
                  </a:lnTo>
                  <a:lnTo>
                    <a:pt x="2449" y="14258"/>
                  </a:lnTo>
                  <a:lnTo>
                    <a:pt x="810" y="18182"/>
                  </a:lnTo>
                  <a:lnTo>
                    <a:pt x="0" y="20145"/>
                  </a:lnTo>
                  <a:lnTo>
                    <a:pt x="1963" y="20955"/>
                  </a:lnTo>
                  <a:lnTo>
                    <a:pt x="5905" y="22575"/>
                  </a:lnTo>
                  <a:lnTo>
                    <a:pt x="7615" y="26535"/>
                  </a:lnTo>
                  <a:lnTo>
                    <a:pt x="8443" y="28444"/>
                  </a:lnTo>
                  <a:lnTo>
                    <a:pt x="10370" y="27651"/>
                  </a:lnTo>
                  <a:lnTo>
                    <a:pt x="10406" y="27651"/>
                  </a:lnTo>
                  <a:lnTo>
                    <a:pt x="14294" y="26049"/>
                  </a:lnTo>
                  <a:lnTo>
                    <a:pt x="18237" y="27687"/>
                  </a:lnTo>
                  <a:lnTo>
                    <a:pt x="20181" y="28498"/>
                  </a:lnTo>
                  <a:lnTo>
                    <a:pt x="21027" y="26553"/>
                  </a:lnTo>
                  <a:lnTo>
                    <a:pt x="22701" y="22575"/>
                  </a:lnTo>
                  <a:lnTo>
                    <a:pt x="26626" y="20955"/>
                  </a:lnTo>
                  <a:lnTo>
                    <a:pt x="28588" y="20145"/>
                  </a:lnTo>
                  <a:lnTo>
                    <a:pt x="27796" y="18182"/>
                  </a:lnTo>
                  <a:lnTo>
                    <a:pt x="26176" y="14186"/>
                  </a:lnTo>
                  <a:lnTo>
                    <a:pt x="27796" y="10297"/>
                  </a:lnTo>
                  <a:lnTo>
                    <a:pt x="28606" y="8335"/>
                  </a:lnTo>
                  <a:lnTo>
                    <a:pt x="26644" y="7525"/>
                  </a:lnTo>
                  <a:lnTo>
                    <a:pt x="22683" y="5851"/>
                  </a:lnTo>
                  <a:lnTo>
                    <a:pt x="21117" y="1926"/>
                  </a:lnTo>
                  <a:lnTo>
                    <a:pt x="20271" y="0"/>
                  </a:lnTo>
                  <a:lnTo>
                    <a:pt x="18309" y="810"/>
                  </a:lnTo>
                  <a:lnTo>
                    <a:pt x="14294" y="2466"/>
                  </a:lnTo>
                  <a:lnTo>
                    <a:pt x="10316" y="810"/>
                  </a:lnTo>
                  <a:lnTo>
                    <a:pt x="83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" name="Google Shape;522;p11"/>
          <p:cNvGrpSpPr/>
          <p:nvPr/>
        </p:nvGrpSpPr>
        <p:grpSpPr>
          <a:xfrm>
            <a:off x="-1347198" y="3709036"/>
            <a:ext cx="2694299" cy="2855695"/>
            <a:chOff x="564400" y="1776000"/>
            <a:chExt cx="2020775" cy="2141825"/>
          </a:xfrm>
        </p:grpSpPr>
        <p:sp>
          <p:nvSpPr>
            <p:cNvPr id="523" name="Google Shape;523;p11"/>
            <p:cNvSpPr/>
            <p:nvPr/>
          </p:nvSpPr>
          <p:spPr>
            <a:xfrm>
              <a:off x="593427" y="1805948"/>
              <a:ext cx="1965875" cy="2081950"/>
            </a:xfrm>
            <a:custGeom>
              <a:rect b="b" l="l" r="r" t="t"/>
              <a:pathLst>
                <a:path extrusionOk="0" h="83278" w="78635">
                  <a:moveTo>
                    <a:pt x="30101" y="13250"/>
                  </a:moveTo>
                  <a:lnTo>
                    <a:pt x="39084" y="26103"/>
                  </a:lnTo>
                  <a:lnTo>
                    <a:pt x="48553" y="13574"/>
                  </a:lnTo>
                  <a:lnTo>
                    <a:pt x="48283" y="28965"/>
                  </a:lnTo>
                  <a:lnTo>
                    <a:pt x="63513" y="24339"/>
                  </a:lnTo>
                  <a:lnTo>
                    <a:pt x="63513" y="24339"/>
                  </a:lnTo>
                  <a:lnTo>
                    <a:pt x="53576" y="37300"/>
                  </a:lnTo>
                  <a:lnTo>
                    <a:pt x="68823" y="42521"/>
                  </a:lnTo>
                  <a:lnTo>
                    <a:pt x="53720" y="47094"/>
                  </a:lnTo>
                  <a:lnTo>
                    <a:pt x="62919" y="60235"/>
                  </a:lnTo>
                  <a:lnTo>
                    <a:pt x="47905" y="54763"/>
                  </a:lnTo>
                  <a:lnTo>
                    <a:pt x="47779" y="70226"/>
                  </a:lnTo>
                  <a:lnTo>
                    <a:pt x="38832" y="57409"/>
                  </a:lnTo>
                  <a:lnTo>
                    <a:pt x="29687" y="69830"/>
                  </a:lnTo>
                  <a:lnTo>
                    <a:pt x="29813" y="54312"/>
                  </a:lnTo>
                  <a:lnTo>
                    <a:pt x="15051" y="58777"/>
                  </a:lnTo>
                  <a:lnTo>
                    <a:pt x="24322" y="46175"/>
                  </a:lnTo>
                  <a:lnTo>
                    <a:pt x="9614" y="40811"/>
                  </a:lnTo>
                  <a:lnTo>
                    <a:pt x="24178" y="36436"/>
                  </a:lnTo>
                  <a:lnTo>
                    <a:pt x="14979" y="23259"/>
                  </a:lnTo>
                  <a:lnTo>
                    <a:pt x="14979" y="23259"/>
                  </a:lnTo>
                  <a:lnTo>
                    <a:pt x="29993" y="28731"/>
                  </a:lnTo>
                  <a:lnTo>
                    <a:pt x="30101" y="13250"/>
                  </a:lnTo>
                  <a:close/>
                  <a:moveTo>
                    <a:pt x="39804" y="0"/>
                  </a:moveTo>
                  <a:lnTo>
                    <a:pt x="39228" y="216"/>
                  </a:lnTo>
                  <a:lnTo>
                    <a:pt x="39192" y="216"/>
                  </a:lnTo>
                  <a:lnTo>
                    <a:pt x="36473" y="1026"/>
                  </a:lnTo>
                  <a:lnTo>
                    <a:pt x="32513" y="2268"/>
                  </a:lnTo>
                  <a:lnTo>
                    <a:pt x="29543" y="3186"/>
                  </a:lnTo>
                  <a:lnTo>
                    <a:pt x="29471" y="11269"/>
                  </a:lnTo>
                  <a:lnTo>
                    <a:pt x="24970" y="4591"/>
                  </a:lnTo>
                  <a:lnTo>
                    <a:pt x="15177" y="7597"/>
                  </a:lnTo>
                  <a:lnTo>
                    <a:pt x="9362" y="15608"/>
                  </a:lnTo>
                  <a:lnTo>
                    <a:pt x="10568" y="17552"/>
                  </a:lnTo>
                  <a:lnTo>
                    <a:pt x="13809" y="22233"/>
                  </a:lnTo>
                  <a:lnTo>
                    <a:pt x="6356" y="19550"/>
                  </a:lnTo>
                  <a:lnTo>
                    <a:pt x="451" y="27507"/>
                  </a:lnTo>
                  <a:lnTo>
                    <a:pt x="271" y="37805"/>
                  </a:lnTo>
                  <a:lnTo>
                    <a:pt x="8318" y="40721"/>
                  </a:lnTo>
                  <a:lnTo>
                    <a:pt x="181" y="43187"/>
                  </a:lnTo>
                  <a:lnTo>
                    <a:pt x="1" y="53502"/>
                  </a:lnTo>
                  <a:lnTo>
                    <a:pt x="5852" y="62017"/>
                  </a:lnTo>
                  <a:lnTo>
                    <a:pt x="14007" y="59515"/>
                  </a:lnTo>
                  <a:lnTo>
                    <a:pt x="8930" y="66428"/>
                  </a:lnTo>
                  <a:lnTo>
                    <a:pt x="14763" y="74637"/>
                  </a:lnTo>
                  <a:lnTo>
                    <a:pt x="14979" y="74979"/>
                  </a:lnTo>
                  <a:lnTo>
                    <a:pt x="24160" y="78201"/>
                  </a:lnTo>
                  <a:lnTo>
                    <a:pt x="29308" y="71288"/>
                  </a:lnTo>
                  <a:lnTo>
                    <a:pt x="29254" y="80001"/>
                  </a:lnTo>
                  <a:lnTo>
                    <a:pt x="34709" y="81982"/>
                  </a:lnTo>
                  <a:lnTo>
                    <a:pt x="38364" y="83278"/>
                  </a:lnTo>
                  <a:lnTo>
                    <a:pt x="48301" y="80272"/>
                  </a:lnTo>
                  <a:lnTo>
                    <a:pt x="48373" y="72189"/>
                  </a:lnTo>
                  <a:lnTo>
                    <a:pt x="53071" y="78849"/>
                  </a:lnTo>
                  <a:lnTo>
                    <a:pt x="62433" y="76005"/>
                  </a:lnTo>
                  <a:lnTo>
                    <a:pt x="63747" y="74367"/>
                  </a:lnTo>
                  <a:lnTo>
                    <a:pt x="68625" y="67778"/>
                  </a:lnTo>
                  <a:lnTo>
                    <a:pt x="64089" y="61297"/>
                  </a:lnTo>
                  <a:lnTo>
                    <a:pt x="72064" y="63872"/>
                  </a:lnTo>
                  <a:lnTo>
                    <a:pt x="78221" y="55807"/>
                  </a:lnTo>
                  <a:lnTo>
                    <a:pt x="78365" y="45563"/>
                  </a:lnTo>
                  <a:lnTo>
                    <a:pt x="70174" y="42629"/>
                  </a:lnTo>
                  <a:lnTo>
                    <a:pt x="78455" y="40199"/>
                  </a:lnTo>
                  <a:lnTo>
                    <a:pt x="78581" y="33520"/>
                  </a:lnTo>
                  <a:lnTo>
                    <a:pt x="78581" y="33502"/>
                  </a:lnTo>
                  <a:lnTo>
                    <a:pt x="78617" y="30208"/>
                  </a:lnTo>
                  <a:lnTo>
                    <a:pt x="78635" y="29722"/>
                  </a:lnTo>
                  <a:lnTo>
                    <a:pt x="78365" y="29398"/>
                  </a:lnTo>
                  <a:lnTo>
                    <a:pt x="74710" y="24069"/>
                  </a:lnTo>
                  <a:lnTo>
                    <a:pt x="74638" y="23943"/>
                  </a:lnTo>
                  <a:lnTo>
                    <a:pt x="74566" y="23889"/>
                  </a:lnTo>
                  <a:lnTo>
                    <a:pt x="72658" y="21117"/>
                  </a:lnTo>
                  <a:lnTo>
                    <a:pt x="64557" y="23583"/>
                  </a:lnTo>
                  <a:lnTo>
                    <a:pt x="69634" y="16742"/>
                  </a:lnTo>
                  <a:lnTo>
                    <a:pt x="63837" y="8299"/>
                  </a:lnTo>
                  <a:lnTo>
                    <a:pt x="54242" y="4969"/>
                  </a:lnTo>
                  <a:lnTo>
                    <a:pt x="48877" y="12079"/>
                  </a:lnTo>
                  <a:lnTo>
                    <a:pt x="49021" y="3168"/>
                  </a:lnTo>
                  <a:lnTo>
                    <a:pt x="3980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1"/>
            <p:cNvSpPr/>
            <p:nvPr/>
          </p:nvSpPr>
          <p:spPr>
            <a:xfrm>
              <a:off x="564400" y="1776000"/>
              <a:ext cx="2020775" cy="2141825"/>
            </a:xfrm>
            <a:custGeom>
              <a:rect b="b" l="l" r="r" t="t"/>
              <a:pathLst>
                <a:path extrusionOk="0" h="85673" w="80831">
                  <a:moveTo>
                    <a:pt x="40956" y="2377"/>
                  </a:moveTo>
                  <a:lnTo>
                    <a:pt x="49057" y="5186"/>
                  </a:lnTo>
                  <a:lnTo>
                    <a:pt x="48895" y="13809"/>
                  </a:lnTo>
                  <a:lnTo>
                    <a:pt x="48895" y="13989"/>
                  </a:lnTo>
                  <a:lnTo>
                    <a:pt x="46681" y="16923"/>
                  </a:lnTo>
                  <a:lnTo>
                    <a:pt x="40218" y="25456"/>
                  </a:lnTo>
                  <a:lnTo>
                    <a:pt x="31685" y="13268"/>
                  </a:lnTo>
                  <a:lnTo>
                    <a:pt x="31757" y="5222"/>
                  </a:lnTo>
                  <a:lnTo>
                    <a:pt x="33953" y="4519"/>
                  </a:lnTo>
                  <a:lnTo>
                    <a:pt x="37913" y="3295"/>
                  </a:lnTo>
                  <a:lnTo>
                    <a:pt x="40524" y="2503"/>
                  </a:lnTo>
                  <a:cubicBezTo>
                    <a:pt x="40596" y="2503"/>
                    <a:pt x="40650" y="2485"/>
                    <a:pt x="40704" y="2449"/>
                  </a:cubicBezTo>
                  <a:lnTo>
                    <a:pt x="40956" y="2377"/>
                  </a:lnTo>
                  <a:close/>
                  <a:moveTo>
                    <a:pt x="25636" y="7094"/>
                  </a:moveTo>
                  <a:lnTo>
                    <a:pt x="30118" y="13737"/>
                  </a:lnTo>
                  <a:lnTo>
                    <a:pt x="29992" y="28354"/>
                  </a:lnTo>
                  <a:lnTo>
                    <a:pt x="17661" y="23854"/>
                  </a:lnTo>
                  <a:lnTo>
                    <a:pt x="16221" y="23332"/>
                  </a:lnTo>
                  <a:lnTo>
                    <a:pt x="16113" y="23188"/>
                  </a:lnTo>
                  <a:lnTo>
                    <a:pt x="12602" y="18165"/>
                  </a:lnTo>
                  <a:lnTo>
                    <a:pt x="11792" y="16887"/>
                  </a:lnTo>
                  <a:lnTo>
                    <a:pt x="16977" y="9776"/>
                  </a:lnTo>
                  <a:lnTo>
                    <a:pt x="25636" y="7094"/>
                  </a:lnTo>
                  <a:close/>
                  <a:moveTo>
                    <a:pt x="55772" y="7508"/>
                  </a:moveTo>
                  <a:lnTo>
                    <a:pt x="64251" y="10442"/>
                  </a:lnTo>
                  <a:lnTo>
                    <a:pt x="69399" y="17913"/>
                  </a:lnTo>
                  <a:lnTo>
                    <a:pt x="64539" y="24448"/>
                  </a:lnTo>
                  <a:lnTo>
                    <a:pt x="50515" y="28696"/>
                  </a:lnTo>
                  <a:lnTo>
                    <a:pt x="50767" y="14133"/>
                  </a:lnTo>
                  <a:lnTo>
                    <a:pt x="55772" y="7508"/>
                  </a:lnTo>
                  <a:close/>
                  <a:moveTo>
                    <a:pt x="7886" y="22054"/>
                  </a:moveTo>
                  <a:lnTo>
                    <a:pt x="14781" y="24538"/>
                  </a:lnTo>
                  <a:lnTo>
                    <a:pt x="17751" y="28804"/>
                  </a:lnTo>
                  <a:lnTo>
                    <a:pt x="23512" y="37049"/>
                  </a:lnTo>
                  <a:lnTo>
                    <a:pt x="10226" y="41082"/>
                  </a:lnTo>
                  <a:lnTo>
                    <a:pt x="2521" y="38255"/>
                  </a:lnTo>
                  <a:lnTo>
                    <a:pt x="2683" y="29110"/>
                  </a:lnTo>
                  <a:lnTo>
                    <a:pt x="7886" y="22054"/>
                  </a:lnTo>
                  <a:close/>
                  <a:moveTo>
                    <a:pt x="73324" y="23638"/>
                  </a:moveTo>
                  <a:lnTo>
                    <a:pt x="74854" y="25834"/>
                  </a:lnTo>
                  <a:lnTo>
                    <a:pt x="78599" y="31289"/>
                  </a:lnTo>
                  <a:lnTo>
                    <a:pt x="78635" y="31307"/>
                  </a:lnTo>
                  <a:lnTo>
                    <a:pt x="78635" y="31325"/>
                  </a:lnTo>
                  <a:lnTo>
                    <a:pt x="78581" y="34619"/>
                  </a:lnTo>
                  <a:lnTo>
                    <a:pt x="78581" y="34637"/>
                  </a:lnTo>
                  <a:lnTo>
                    <a:pt x="78491" y="40578"/>
                  </a:lnTo>
                  <a:lnTo>
                    <a:pt x="70750" y="42846"/>
                  </a:lnTo>
                  <a:lnTo>
                    <a:pt x="56528" y="37985"/>
                  </a:lnTo>
                  <a:lnTo>
                    <a:pt x="65799" y="25906"/>
                  </a:lnTo>
                  <a:lnTo>
                    <a:pt x="73324" y="23638"/>
                  </a:lnTo>
                  <a:close/>
                  <a:moveTo>
                    <a:pt x="9974" y="42936"/>
                  </a:moveTo>
                  <a:lnTo>
                    <a:pt x="23656" y="47941"/>
                  </a:lnTo>
                  <a:lnTo>
                    <a:pt x="15015" y="59660"/>
                  </a:lnTo>
                  <a:lnTo>
                    <a:pt x="7436" y="61928"/>
                  </a:lnTo>
                  <a:lnTo>
                    <a:pt x="2233" y="54367"/>
                  </a:lnTo>
                  <a:lnTo>
                    <a:pt x="2395" y="45204"/>
                  </a:lnTo>
                  <a:lnTo>
                    <a:pt x="9974" y="42936"/>
                  </a:lnTo>
                  <a:close/>
                  <a:moveTo>
                    <a:pt x="70498" y="44736"/>
                  </a:moveTo>
                  <a:lnTo>
                    <a:pt x="78365" y="47563"/>
                  </a:lnTo>
                  <a:lnTo>
                    <a:pt x="78203" y="56654"/>
                  </a:lnTo>
                  <a:lnTo>
                    <a:pt x="72748" y="63800"/>
                  </a:lnTo>
                  <a:lnTo>
                    <a:pt x="65331" y="61388"/>
                  </a:lnTo>
                  <a:lnTo>
                    <a:pt x="56618" y="48931"/>
                  </a:lnTo>
                  <a:lnTo>
                    <a:pt x="70498" y="44736"/>
                  </a:lnTo>
                  <a:close/>
                  <a:moveTo>
                    <a:pt x="32279" y="17931"/>
                  </a:moveTo>
                  <a:lnTo>
                    <a:pt x="38399" y="26716"/>
                  </a:lnTo>
                  <a:lnTo>
                    <a:pt x="40128" y="29200"/>
                  </a:lnTo>
                  <a:lnTo>
                    <a:pt x="41946" y="26788"/>
                  </a:lnTo>
                  <a:lnTo>
                    <a:pt x="48409" y="18255"/>
                  </a:lnTo>
                  <a:lnTo>
                    <a:pt x="48463" y="18165"/>
                  </a:lnTo>
                  <a:lnTo>
                    <a:pt x="48283" y="28678"/>
                  </a:lnTo>
                  <a:lnTo>
                    <a:pt x="48247" y="31685"/>
                  </a:lnTo>
                  <a:lnTo>
                    <a:pt x="51145" y="30803"/>
                  </a:lnTo>
                  <a:lnTo>
                    <a:pt x="61676" y="27634"/>
                  </a:lnTo>
                  <a:lnTo>
                    <a:pt x="54746" y="36653"/>
                  </a:lnTo>
                  <a:lnTo>
                    <a:pt x="52873" y="39102"/>
                  </a:lnTo>
                  <a:lnTo>
                    <a:pt x="55790" y="40092"/>
                  </a:lnTo>
                  <a:lnTo>
                    <a:pt x="66357" y="43710"/>
                  </a:lnTo>
                  <a:lnTo>
                    <a:pt x="55988" y="46842"/>
                  </a:lnTo>
                  <a:lnTo>
                    <a:pt x="53089" y="47707"/>
                  </a:lnTo>
                  <a:lnTo>
                    <a:pt x="54818" y="50209"/>
                  </a:lnTo>
                  <a:lnTo>
                    <a:pt x="61118" y="59264"/>
                  </a:lnTo>
                  <a:lnTo>
                    <a:pt x="61118" y="59264"/>
                  </a:lnTo>
                  <a:lnTo>
                    <a:pt x="50857" y="55519"/>
                  </a:lnTo>
                  <a:lnTo>
                    <a:pt x="47923" y="54439"/>
                  </a:lnTo>
                  <a:lnTo>
                    <a:pt x="47905" y="57572"/>
                  </a:lnTo>
                  <a:lnTo>
                    <a:pt x="47815" y="68013"/>
                  </a:lnTo>
                  <a:lnTo>
                    <a:pt x="41694" y="59246"/>
                  </a:lnTo>
                  <a:lnTo>
                    <a:pt x="39948" y="56726"/>
                  </a:lnTo>
                  <a:lnTo>
                    <a:pt x="38111" y="59210"/>
                  </a:lnTo>
                  <a:lnTo>
                    <a:pt x="35915" y="62216"/>
                  </a:lnTo>
                  <a:lnTo>
                    <a:pt x="31901" y="67671"/>
                  </a:lnTo>
                  <a:lnTo>
                    <a:pt x="31991" y="57050"/>
                  </a:lnTo>
                  <a:lnTo>
                    <a:pt x="32027" y="54061"/>
                  </a:lnTo>
                  <a:lnTo>
                    <a:pt x="32027" y="54061"/>
                  </a:lnTo>
                  <a:lnTo>
                    <a:pt x="29164" y="54907"/>
                  </a:lnTo>
                  <a:lnTo>
                    <a:pt x="18993" y="57968"/>
                  </a:lnTo>
                  <a:lnTo>
                    <a:pt x="25420" y="49219"/>
                  </a:lnTo>
                  <a:lnTo>
                    <a:pt x="27184" y="46860"/>
                  </a:lnTo>
                  <a:lnTo>
                    <a:pt x="24412" y="45834"/>
                  </a:lnTo>
                  <a:lnTo>
                    <a:pt x="14222" y="42126"/>
                  </a:lnTo>
                  <a:lnTo>
                    <a:pt x="24160" y="39138"/>
                  </a:lnTo>
                  <a:lnTo>
                    <a:pt x="27076" y="38255"/>
                  </a:lnTo>
                  <a:lnTo>
                    <a:pt x="25330" y="35753"/>
                  </a:lnTo>
                  <a:lnTo>
                    <a:pt x="19587" y="27526"/>
                  </a:lnTo>
                  <a:lnTo>
                    <a:pt x="18993" y="26698"/>
                  </a:lnTo>
                  <a:lnTo>
                    <a:pt x="29254" y="30424"/>
                  </a:lnTo>
                  <a:lnTo>
                    <a:pt x="32189" y="31505"/>
                  </a:lnTo>
                  <a:lnTo>
                    <a:pt x="32207" y="28390"/>
                  </a:lnTo>
                  <a:lnTo>
                    <a:pt x="32279" y="17931"/>
                  </a:lnTo>
                  <a:close/>
                  <a:moveTo>
                    <a:pt x="29794" y="57014"/>
                  </a:moveTo>
                  <a:lnTo>
                    <a:pt x="29686" y="71703"/>
                  </a:lnTo>
                  <a:lnTo>
                    <a:pt x="24898" y="78130"/>
                  </a:lnTo>
                  <a:lnTo>
                    <a:pt x="16815" y="75304"/>
                  </a:lnTo>
                  <a:lnTo>
                    <a:pt x="16815" y="75286"/>
                  </a:lnTo>
                  <a:lnTo>
                    <a:pt x="11414" y="67671"/>
                  </a:lnTo>
                  <a:lnTo>
                    <a:pt x="16239" y="61082"/>
                  </a:lnTo>
                  <a:lnTo>
                    <a:pt x="29794" y="57014"/>
                  </a:lnTo>
                  <a:close/>
                  <a:moveTo>
                    <a:pt x="50119" y="57572"/>
                  </a:moveTo>
                  <a:lnTo>
                    <a:pt x="63837" y="62558"/>
                  </a:lnTo>
                  <a:lnTo>
                    <a:pt x="63873" y="62594"/>
                  </a:lnTo>
                  <a:lnTo>
                    <a:pt x="63981" y="62738"/>
                  </a:lnTo>
                  <a:lnTo>
                    <a:pt x="68319" y="68985"/>
                  </a:lnTo>
                  <a:lnTo>
                    <a:pt x="63927" y="74890"/>
                  </a:lnTo>
                  <a:lnTo>
                    <a:pt x="62847" y="76276"/>
                  </a:lnTo>
                  <a:lnTo>
                    <a:pt x="54566" y="78760"/>
                  </a:lnTo>
                  <a:lnTo>
                    <a:pt x="49975" y="72171"/>
                  </a:lnTo>
                  <a:lnTo>
                    <a:pt x="50119" y="57572"/>
                  </a:lnTo>
                  <a:close/>
                  <a:moveTo>
                    <a:pt x="39930" y="60488"/>
                  </a:moveTo>
                  <a:lnTo>
                    <a:pt x="48427" y="72675"/>
                  </a:lnTo>
                  <a:lnTo>
                    <a:pt x="48355" y="80632"/>
                  </a:lnTo>
                  <a:lnTo>
                    <a:pt x="39534" y="83297"/>
                  </a:lnTo>
                  <a:lnTo>
                    <a:pt x="36203" y="82127"/>
                  </a:lnTo>
                  <a:lnTo>
                    <a:pt x="31487" y="80416"/>
                  </a:lnTo>
                  <a:lnTo>
                    <a:pt x="31559" y="71991"/>
                  </a:lnTo>
                  <a:lnTo>
                    <a:pt x="31559" y="71811"/>
                  </a:lnTo>
                  <a:lnTo>
                    <a:pt x="37697" y="63458"/>
                  </a:lnTo>
                  <a:lnTo>
                    <a:pt x="39930" y="60488"/>
                  </a:lnTo>
                  <a:close/>
                  <a:moveTo>
                    <a:pt x="40920" y="1"/>
                  </a:moveTo>
                  <a:lnTo>
                    <a:pt x="40146" y="289"/>
                  </a:lnTo>
                  <a:lnTo>
                    <a:pt x="40074" y="325"/>
                  </a:lnTo>
                  <a:lnTo>
                    <a:pt x="39894" y="361"/>
                  </a:lnTo>
                  <a:lnTo>
                    <a:pt x="37283" y="1153"/>
                  </a:lnTo>
                  <a:lnTo>
                    <a:pt x="33305" y="2413"/>
                  </a:lnTo>
                  <a:lnTo>
                    <a:pt x="31109" y="3115"/>
                  </a:lnTo>
                  <a:lnTo>
                    <a:pt x="29560" y="3583"/>
                  </a:lnTo>
                  <a:lnTo>
                    <a:pt x="29542" y="5186"/>
                  </a:lnTo>
                  <a:lnTo>
                    <a:pt x="29524" y="8912"/>
                  </a:lnTo>
                  <a:lnTo>
                    <a:pt x="27454" y="5852"/>
                  </a:lnTo>
                  <a:lnTo>
                    <a:pt x="26536" y="4501"/>
                  </a:lnTo>
                  <a:lnTo>
                    <a:pt x="24952" y="5006"/>
                  </a:lnTo>
                  <a:lnTo>
                    <a:pt x="16311" y="7688"/>
                  </a:lnTo>
                  <a:lnTo>
                    <a:pt x="15627" y="7904"/>
                  </a:lnTo>
                  <a:lnTo>
                    <a:pt x="15195" y="8498"/>
                  </a:lnTo>
                  <a:lnTo>
                    <a:pt x="10010" y="15609"/>
                  </a:lnTo>
                  <a:lnTo>
                    <a:pt x="9146" y="16815"/>
                  </a:lnTo>
                  <a:lnTo>
                    <a:pt x="9938" y="18075"/>
                  </a:lnTo>
                  <a:lnTo>
                    <a:pt x="10748" y="19353"/>
                  </a:lnTo>
                  <a:lnTo>
                    <a:pt x="10784" y="19407"/>
                  </a:lnTo>
                  <a:lnTo>
                    <a:pt x="10802" y="19443"/>
                  </a:lnTo>
                  <a:lnTo>
                    <a:pt x="12044" y="21225"/>
                  </a:lnTo>
                  <a:lnTo>
                    <a:pt x="12044" y="21225"/>
                  </a:lnTo>
                  <a:lnTo>
                    <a:pt x="8588" y="19983"/>
                  </a:lnTo>
                  <a:lnTo>
                    <a:pt x="7058" y="19443"/>
                  </a:lnTo>
                  <a:lnTo>
                    <a:pt x="6103" y="20757"/>
                  </a:lnTo>
                  <a:lnTo>
                    <a:pt x="883" y="27778"/>
                  </a:lnTo>
                  <a:lnTo>
                    <a:pt x="451" y="28336"/>
                  </a:lnTo>
                  <a:lnTo>
                    <a:pt x="433" y="29038"/>
                  </a:lnTo>
                  <a:lnTo>
                    <a:pt x="271" y="38201"/>
                  </a:lnTo>
                  <a:lnTo>
                    <a:pt x="253" y="39768"/>
                  </a:lnTo>
                  <a:lnTo>
                    <a:pt x="1729" y="40308"/>
                  </a:lnTo>
                  <a:lnTo>
                    <a:pt x="5941" y="41838"/>
                  </a:lnTo>
                  <a:lnTo>
                    <a:pt x="1729" y="43116"/>
                  </a:lnTo>
                  <a:lnTo>
                    <a:pt x="199" y="43602"/>
                  </a:lnTo>
                  <a:lnTo>
                    <a:pt x="181" y="45186"/>
                  </a:lnTo>
                  <a:lnTo>
                    <a:pt x="19" y="54349"/>
                  </a:lnTo>
                  <a:lnTo>
                    <a:pt x="1" y="55051"/>
                  </a:lnTo>
                  <a:lnTo>
                    <a:pt x="415" y="55627"/>
                  </a:lnTo>
                  <a:lnTo>
                    <a:pt x="5635" y="63188"/>
                  </a:lnTo>
                  <a:lnTo>
                    <a:pt x="6553" y="64521"/>
                  </a:lnTo>
                  <a:lnTo>
                    <a:pt x="8084" y="64052"/>
                  </a:lnTo>
                  <a:lnTo>
                    <a:pt x="12296" y="62756"/>
                  </a:lnTo>
                  <a:lnTo>
                    <a:pt x="12296" y="62756"/>
                  </a:lnTo>
                  <a:lnTo>
                    <a:pt x="9632" y="66375"/>
                  </a:lnTo>
                  <a:lnTo>
                    <a:pt x="8696" y="67653"/>
                  </a:lnTo>
                  <a:lnTo>
                    <a:pt x="9614" y="68949"/>
                  </a:lnTo>
                  <a:lnTo>
                    <a:pt x="14961" y="76492"/>
                  </a:lnTo>
                  <a:cubicBezTo>
                    <a:pt x="14961" y="76492"/>
                    <a:pt x="14961" y="76510"/>
                    <a:pt x="14979" y="76510"/>
                  </a:cubicBezTo>
                  <a:lnTo>
                    <a:pt x="15393" y="77140"/>
                  </a:lnTo>
                  <a:lnTo>
                    <a:pt x="16095" y="77392"/>
                  </a:lnTo>
                  <a:lnTo>
                    <a:pt x="24160" y="80236"/>
                  </a:lnTo>
                  <a:lnTo>
                    <a:pt x="25708" y="80776"/>
                  </a:lnTo>
                  <a:lnTo>
                    <a:pt x="26662" y="79462"/>
                  </a:lnTo>
                  <a:lnTo>
                    <a:pt x="29326" y="75916"/>
                  </a:lnTo>
                  <a:lnTo>
                    <a:pt x="29326" y="75916"/>
                  </a:lnTo>
                  <a:lnTo>
                    <a:pt x="29272" y="80452"/>
                  </a:lnTo>
                  <a:lnTo>
                    <a:pt x="29254" y="82001"/>
                  </a:lnTo>
                  <a:lnTo>
                    <a:pt x="30713" y="82541"/>
                  </a:lnTo>
                  <a:lnTo>
                    <a:pt x="35447" y="84251"/>
                  </a:lnTo>
                  <a:lnTo>
                    <a:pt x="38778" y="85421"/>
                  </a:lnTo>
                  <a:lnTo>
                    <a:pt x="39444" y="85673"/>
                  </a:lnTo>
                  <a:lnTo>
                    <a:pt x="40146" y="85475"/>
                  </a:lnTo>
                  <a:lnTo>
                    <a:pt x="48967" y="82811"/>
                  </a:lnTo>
                  <a:lnTo>
                    <a:pt x="50515" y="82343"/>
                  </a:lnTo>
                  <a:lnTo>
                    <a:pt x="50551" y="80722"/>
                  </a:lnTo>
                  <a:lnTo>
                    <a:pt x="50569" y="76924"/>
                  </a:lnTo>
                  <a:lnTo>
                    <a:pt x="52765" y="80074"/>
                  </a:lnTo>
                  <a:lnTo>
                    <a:pt x="53701" y="81370"/>
                  </a:lnTo>
                  <a:lnTo>
                    <a:pt x="55232" y="80902"/>
                  </a:lnTo>
                  <a:lnTo>
                    <a:pt x="63513" y="78400"/>
                  </a:lnTo>
                  <a:lnTo>
                    <a:pt x="64161" y="78202"/>
                  </a:lnTo>
                  <a:lnTo>
                    <a:pt x="64593" y="77662"/>
                  </a:lnTo>
                  <a:lnTo>
                    <a:pt x="65673" y="76294"/>
                  </a:lnTo>
                  <a:lnTo>
                    <a:pt x="65691" y="76276"/>
                  </a:lnTo>
                  <a:lnTo>
                    <a:pt x="65709" y="76240"/>
                  </a:lnTo>
                  <a:lnTo>
                    <a:pt x="70101" y="70317"/>
                  </a:lnTo>
                  <a:lnTo>
                    <a:pt x="71038" y="69039"/>
                  </a:lnTo>
                  <a:lnTo>
                    <a:pt x="70137" y="67743"/>
                  </a:lnTo>
                  <a:lnTo>
                    <a:pt x="67941" y="64593"/>
                  </a:lnTo>
                  <a:lnTo>
                    <a:pt x="72064" y="65907"/>
                  </a:lnTo>
                  <a:lnTo>
                    <a:pt x="73540" y="66393"/>
                  </a:lnTo>
                  <a:lnTo>
                    <a:pt x="74494" y="65151"/>
                  </a:lnTo>
                  <a:lnTo>
                    <a:pt x="79931" y="57986"/>
                  </a:lnTo>
                  <a:lnTo>
                    <a:pt x="80363" y="57410"/>
                  </a:lnTo>
                  <a:lnTo>
                    <a:pt x="80381" y="56690"/>
                  </a:lnTo>
                  <a:lnTo>
                    <a:pt x="80561" y="47599"/>
                  </a:lnTo>
                  <a:lnTo>
                    <a:pt x="80579" y="46032"/>
                  </a:lnTo>
                  <a:lnTo>
                    <a:pt x="79103" y="45492"/>
                  </a:lnTo>
                  <a:lnTo>
                    <a:pt x="74818" y="43962"/>
                  </a:lnTo>
                  <a:lnTo>
                    <a:pt x="79085" y="42702"/>
                  </a:lnTo>
                  <a:lnTo>
                    <a:pt x="80633" y="42252"/>
                  </a:lnTo>
                  <a:lnTo>
                    <a:pt x="80651" y="40632"/>
                  </a:lnTo>
                  <a:lnTo>
                    <a:pt x="80741" y="34745"/>
                  </a:lnTo>
                  <a:lnTo>
                    <a:pt x="80741" y="34709"/>
                  </a:lnTo>
                  <a:lnTo>
                    <a:pt x="80741" y="34691"/>
                  </a:lnTo>
                  <a:lnTo>
                    <a:pt x="80741" y="34655"/>
                  </a:lnTo>
                  <a:lnTo>
                    <a:pt x="80777" y="31469"/>
                  </a:lnTo>
                  <a:lnTo>
                    <a:pt x="80777" y="31415"/>
                  </a:lnTo>
                  <a:lnTo>
                    <a:pt x="80831" y="30641"/>
                  </a:lnTo>
                  <a:lnTo>
                    <a:pt x="80363" y="30010"/>
                  </a:lnTo>
                  <a:lnTo>
                    <a:pt x="80327" y="29956"/>
                  </a:lnTo>
                  <a:lnTo>
                    <a:pt x="76672" y="24628"/>
                  </a:lnTo>
                  <a:lnTo>
                    <a:pt x="76510" y="24376"/>
                  </a:lnTo>
                  <a:lnTo>
                    <a:pt x="76492" y="24358"/>
                  </a:lnTo>
                  <a:lnTo>
                    <a:pt x="75106" y="22378"/>
                  </a:lnTo>
                  <a:lnTo>
                    <a:pt x="74188" y="21045"/>
                  </a:lnTo>
                  <a:lnTo>
                    <a:pt x="72658" y="21513"/>
                  </a:lnTo>
                  <a:lnTo>
                    <a:pt x="68517" y="22774"/>
                  </a:lnTo>
                  <a:lnTo>
                    <a:pt x="71128" y="19263"/>
                  </a:lnTo>
                  <a:lnTo>
                    <a:pt x="72082" y="18003"/>
                  </a:lnTo>
                  <a:lnTo>
                    <a:pt x="71182" y="16707"/>
                  </a:lnTo>
                  <a:lnTo>
                    <a:pt x="66015" y="9236"/>
                  </a:lnTo>
                  <a:lnTo>
                    <a:pt x="65619" y="8642"/>
                  </a:lnTo>
                  <a:lnTo>
                    <a:pt x="64935" y="8408"/>
                  </a:lnTo>
                  <a:lnTo>
                    <a:pt x="56492" y="5438"/>
                  </a:lnTo>
                  <a:lnTo>
                    <a:pt x="54980" y="4915"/>
                  </a:lnTo>
                  <a:lnTo>
                    <a:pt x="54007" y="6194"/>
                  </a:lnTo>
                  <a:lnTo>
                    <a:pt x="51163" y="9956"/>
                  </a:lnTo>
                  <a:lnTo>
                    <a:pt x="51253" y="5222"/>
                  </a:lnTo>
                  <a:lnTo>
                    <a:pt x="51289" y="3637"/>
                  </a:lnTo>
                  <a:lnTo>
                    <a:pt x="49777" y="3115"/>
                  </a:lnTo>
                  <a:lnTo>
                    <a:pt x="41676" y="307"/>
                  </a:lnTo>
                  <a:lnTo>
                    <a:pt x="40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1"/>
            <p:cNvSpPr/>
            <p:nvPr/>
          </p:nvSpPr>
          <p:spPr>
            <a:xfrm>
              <a:off x="790775" y="2088800"/>
              <a:ext cx="1567575" cy="1522550"/>
            </a:xfrm>
            <a:custGeom>
              <a:rect b="b" l="l" r="r" t="t"/>
              <a:pathLst>
                <a:path extrusionOk="0" h="60902" w="62703">
                  <a:moveTo>
                    <a:pt x="21550" y="0"/>
                  </a:moveTo>
                  <a:lnTo>
                    <a:pt x="21441" y="16562"/>
                  </a:lnTo>
                  <a:lnTo>
                    <a:pt x="5888" y="10892"/>
                  </a:lnTo>
                  <a:lnTo>
                    <a:pt x="5888" y="10892"/>
                  </a:lnTo>
                  <a:lnTo>
                    <a:pt x="15609" y="24825"/>
                  </a:lnTo>
                  <a:lnTo>
                    <a:pt x="1" y="29560"/>
                  </a:lnTo>
                  <a:lnTo>
                    <a:pt x="15411" y="35159"/>
                  </a:lnTo>
                  <a:lnTo>
                    <a:pt x="5672" y="48390"/>
                  </a:lnTo>
                  <a:lnTo>
                    <a:pt x="21513" y="43602"/>
                  </a:lnTo>
                  <a:lnTo>
                    <a:pt x="21387" y="60019"/>
                  </a:lnTo>
                  <a:lnTo>
                    <a:pt x="30875" y="47148"/>
                  </a:lnTo>
                  <a:lnTo>
                    <a:pt x="40452" y="60902"/>
                  </a:lnTo>
                  <a:lnTo>
                    <a:pt x="40596" y="44340"/>
                  </a:lnTo>
                  <a:lnTo>
                    <a:pt x="56132" y="50010"/>
                  </a:lnTo>
                  <a:lnTo>
                    <a:pt x="46015" y="35591"/>
                  </a:lnTo>
                  <a:lnTo>
                    <a:pt x="40020" y="37391"/>
                  </a:lnTo>
                  <a:lnTo>
                    <a:pt x="39984" y="43476"/>
                  </a:lnTo>
                  <a:lnTo>
                    <a:pt x="34331" y="41405"/>
                  </a:lnTo>
                  <a:lnTo>
                    <a:pt x="30893" y="46086"/>
                  </a:lnTo>
                  <a:lnTo>
                    <a:pt x="27454" y="41189"/>
                  </a:lnTo>
                  <a:lnTo>
                    <a:pt x="21838" y="42881"/>
                  </a:lnTo>
                  <a:lnTo>
                    <a:pt x="21892" y="36887"/>
                  </a:lnTo>
                  <a:lnTo>
                    <a:pt x="16347" y="34888"/>
                  </a:lnTo>
                  <a:lnTo>
                    <a:pt x="19803" y="30226"/>
                  </a:lnTo>
                  <a:lnTo>
                    <a:pt x="16311" y="25239"/>
                  </a:lnTo>
                  <a:lnTo>
                    <a:pt x="22000" y="23529"/>
                  </a:lnTo>
                  <a:lnTo>
                    <a:pt x="22054" y="17426"/>
                  </a:lnTo>
                  <a:lnTo>
                    <a:pt x="27688" y="19479"/>
                  </a:lnTo>
                  <a:lnTo>
                    <a:pt x="31145" y="14816"/>
                  </a:lnTo>
                  <a:lnTo>
                    <a:pt x="34583" y="19713"/>
                  </a:lnTo>
                  <a:lnTo>
                    <a:pt x="40308" y="17822"/>
                  </a:lnTo>
                  <a:lnTo>
                    <a:pt x="40110" y="24015"/>
                  </a:lnTo>
                  <a:lnTo>
                    <a:pt x="45655" y="26013"/>
                  </a:lnTo>
                  <a:lnTo>
                    <a:pt x="42216" y="30694"/>
                  </a:lnTo>
                  <a:lnTo>
                    <a:pt x="46663" y="36041"/>
                  </a:lnTo>
                  <a:lnTo>
                    <a:pt x="62703" y="31234"/>
                  </a:lnTo>
                  <a:lnTo>
                    <a:pt x="46645" y="25725"/>
                  </a:lnTo>
                  <a:lnTo>
                    <a:pt x="57068" y="12152"/>
                  </a:lnTo>
                  <a:lnTo>
                    <a:pt x="40686" y="17084"/>
                  </a:lnTo>
                  <a:lnTo>
                    <a:pt x="40974" y="792"/>
                  </a:lnTo>
                  <a:lnTo>
                    <a:pt x="40974" y="792"/>
                  </a:lnTo>
                  <a:lnTo>
                    <a:pt x="31163" y="13754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1"/>
            <p:cNvSpPr/>
            <p:nvPr/>
          </p:nvSpPr>
          <p:spPr>
            <a:xfrm>
              <a:off x="790775" y="2088800"/>
              <a:ext cx="1567575" cy="1522550"/>
            </a:xfrm>
            <a:custGeom>
              <a:rect b="b" l="l" r="r" t="t"/>
              <a:pathLst>
                <a:path extrusionOk="0" h="60902" w="62703">
                  <a:moveTo>
                    <a:pt x="30875" y="47148"/>
                  </a:moveTo>
                  <a:lnTo>
                    <a:pt x="21387" y="60019"/>
                  </a:lnTo>
                  <a:lnTo>
                    <a:pt x="21513" y="43602"/>
                  </a:lnTo>
                  <a:lnTo>
                    <a:pt x="5672" y="48390"/>
                  </a:lnTo>
                  <a:lnTo>
                    <a:pt x="15411" y="35159"/>
                  </a:lnTo>
                  <a:lnTo>
                    <a:pt x="1" y="29560"/>
                  </a:lnTo>
                  <a:lnTo>
                    <a:pt x="15609" y="24825"/>
                  </a:lnTo>
                  <a:lnTo>
                    <a:pt x="5888" y="10892"/>
                  </a:lnTo>
                  <a:lnTo>
                    <a:pt x="21441" y="16562"/>
                  </a:lnTo>
                  <a:lnTo>
                    <a:pt x="21550" y="0"/>
                  </a:lnTo>
                  <a:lnTo>
                    <a:pt x="31163" y="13754"/>
                  </a:lnTo>
                  <a:lnTo>
                    <a:pt x="40974" y="792"/>
                  </a:lnTo>
                  <a:lnTo>
                    <a:pt x="40686" y="17084"/>
                  </a:lnTo>
                  <a:lnTo>
                    <a:pt x="57068" y="12152"/>
                  </a:lnTo>
                  <a:lnTo>
                    <a:pt x="46645" y="25725"/>
                  </a:lnTo>
                  <a:lnTo>
                    <a:pt x="62703" y="31234"/>
                  </a:lnTo>
                  <a:lnTo>
                    <a:pt x="46663" y="36041"/>
                  </a:lnTo>
                  <a:lnTo>
                    <a:pt x="42216" y="30694"/>
                  </a:lnTo>
                  <a:lnTo>
                    <a:pt x="45655" y="26013"/>
                  </a:lnTo>
                  <a:lnTo>
                    <a:pt x="40110" y="24015"/>
                  </a:lnTo>
                  <a:lnTo>
                    <a:pt x="40308" y="17822"/>
                  </a:lnTo>
                  <a:lnTo>
                    <a:pt x="34583" y="19713"/>
                  </a:lnTo>
                  <a:lnTo>
                    <a:pt x="31145" y="14816"/>
                  </a:lnTo>
                  <a:lnTo>
                    <a:pt x="27688" y="19479"/>
                  </a:lnTo>
                  <a:lnTo>
                    <a:pt x="22054" y="17426"/>
                  </a:lnTo>
                  <a:lnTo>
                    <a:pt x="22000" y="23529"/>
                  </a:lnTo>
                  <a:lnTo>
                    <a:pt x="16311" y="25239"/>
                  </a:lnTo>
                  <a:lnTo>
                    <a:pt x="19803" y="30226"/>
                  </a:lnTo>
                  <a:lnTo>
                    <a:pt x="16347" y="34888"/>
                  </a:lnTo>
                  <a:lnTo>
                    <a:pt x="21892" y="36887"/>
                  </a:lnTo>
                  <a:lnTo>
                    <a:pt x="21838" y="42881"/>
                  </a:lnTo>
                  <a:lnTo>
                    <a:pt x="27454" y="41189"/>
                  </a:lnTo>
                  <a:lnTo>
                    <a:pt x="30893" y="46086"/>
                  </a:lnTo>
                  <a:lnTo>
                    <a:pt x="34331" y="41405"/>
                  </a:lnTo>
                  <a:lnTo>
                    <a:pt x="39984" y="43476"/>
                  </a:lnTo>
                  <a:lnTo>
                    <a:pt x="40020" y="37391"/>
                  </a:lnTo>
                  <a:lnTo>
                    <a:pt x="46015" y="35591"/>
                  </a:lnTo>
                  <a:lnTo>
                    <a:pt x="56132" y="50010"/>
                  </a:lnTo>
                  <a:lnTo>
                    <a:pt x="40596" y="44340"/>
                  </a:lnTo>
                  <a:lnTo>
                    <a:pt x="40452" y="60902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1"/>
            <p:cNvSpPr/>
            <p:nvPr/>
          </p:nvSpPr>
          <p:spPr>
            <a:xfrm>
              <a:off x="1174225" y="2432650"/>
              <a:ext cx="783575" cy="834850"/>
            </a:xfrm>
            <a:custGeom>
              <a:rect b="b" l="l" r="r" t="t"/>
              <a:pathLst>
                <a:path extrusionOk="0" h="33394" w="31343">
                  <a:moveTo>
                    <a:pt x="15825" y="0"/>
                  </a:moveTo>
                  <a:lnTo>
                    <a:pt x="12134" y="5005"/>
                  </a:lnTo>
                  <a:lnTo>
                    <a:pt x="6103" y="2808"/>
                  </a:lnTo>
                  <a:lnTo>
                    <a:pt x="6031" y="9343"/>
                  </a:lnTo>
                  <a:lnTo>
                    <a:pt x="1" y="11161"/>
                  </a:lnTo>
                  <a:lnTo>
                    <a:pt x="3691" y="16472"/>
                  </a:lnTo>
                  <a:lnTo>
                    <a:pt x="73" y="21405"/>
                  </a:lnTo>
                  <a:lnTo>
                    <a:pt x="5941" y="23565"/>
                  </a:lnTo>
                  <a:lnTo>
                    <a:pt x="5869" y="29938"/>
                  </a:lnTo>
                  <a:lnTo>
                    <a:pt x="11846" y="28137"/>
                  </a:lnTo>
                  <a:lnTo>
                    <a:pt x="15537" y="33394"/>
                  </a:lnTo>
                  <a:lnTo>
                    <a:pt x="19191" y="28389"/>
                  </a:lnTo>
                  <a:lnTo>
                    <a:pt x="25258" y="30586"/>
                  </a:lnTo>
                  <a:lnTo>
                    <a:pt x="25294" y="24051"/>
                  </a:lnTo>
                  <a:lnTo>
                    <a:pt x="31343" y="22233"/>
                  </a:lnTo>
                  <a:lnTo>
                    <a:pt x="27634" y="16922"/>
                  </a:lnTo>
                  <a:lnTo>
                    <a:pt x="31271" y="11971"/>
                  </a:lnTo>
                  <a:lnTo>
                    <a:pt x="25402" y="9829"/>
                  </a:lnTo>
                  <a:lnTo>
                    <a:pt x="25636" y="3240"/>
                  </a:lnTo>
                  <a:lnTo>
                    <a:pt x="25636" y="3240"/>
                  </a:lnTo>
                  <a:lnTo>
                    <a:pt x="19497" y="5275"/>
                  </a:lnTo>
                  <a:lnTo>
                    <a:pt x="15825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1"/>
            <p:cNvSpPr/>
            <p:nvPr/>
          </p:nvSpPr>
          <p:spPr>
            <a:xfrm>
              <a:off x="1130575" y="2385375"/>
              <a:ext cx="871775" cy="930750"/>
            </a:xfrm>
            <a:custGeom>
              <a:rect b="b" l="l" r="r" t="t"/>
              <a:pathLst>
                <a:path extrusionOk="0" h="37230" w="34871">
                  <a:moveTo>
                    <a:pt x="17553" y="3781"/>
                  </a:moveTo>
                  <a:lnTo>
                    <a:pt x="20469" y="7976"/>
                  </a:lnTo>
                  <a:cubicBezTo>
                    <a:pt x="20631" y="8192"/>
                    <a:pt x="20883" y="8300"/>
                    <a:pt x="21117" y="8300"/>
                  </a:cubicBezTo>
                  <a:cubicBezTo>
                    <a:pt x="21189" y="8300"/>
                    <a:pt x="21279" y="8300"/>
                    <a:pt x="21351" y="8282"/>
                  </a:cubicBezTo>
                  <a:lnTo>
                    <a:pt x="21369" y="8282"/>
                  </a:lnTo>
                  <a:lnTo>
                    <a:pt x="26230" y="6680"/>
                  </a:lnTo>
                  <a:lnTo>
                    <a:pt x="26230" y="6680"/>
                  </a:lnTo>
                  <a:lnTo>
                    <a:pt x="26050" y="11900"/>
                  </a:lnTo>
                  <a:cubicBezTo>
                    <a:pt x="26032" y="12260"/>
                    <a:pt x="26248" y="12584"/>
                    <a:pt x="26590" y="12692"/>
                  </a:cubicBezTo>
                  <a:lnTo>
                    <a:pt x="31270" y="14402"/>
                  </a:lnTo>
                  <a:lnTo>
                    <a:pt x="28372" y="18345"/>
                  </a:lnTo>
                  <a:cubicBezTo>
                    <a:pt x="28318" y="18417"/>
                    <a:pt x="28282" y="18471"/>
                    <a:pt x="28264" y="18561"/>
                  </a:cubicBezTo>
                  <a:lnTo>
                    <a:pt x="28264" y="18579"/>
                  </a:lnTo>
                  <a:cubicBezTo>
                    <a:pt x="28228" y="18651"/>
                    <a:pt x="28210" y="18741"/>
                    <a:pt x="28210" y="18813"/>
                  </a:cubicBezTo>
                  <a:lnTo>
                    <a:pt x="28210" y="18831"/>
                  </a:lnTo>
                  <a:cubicBezTo>
                    <a:pt x="28210" y="18903"/>
                    <a:pt x="28228" y="18993"/>
                    <a:pt x="28228" y="19065"/>
                  </a:cubicBezTo>
                  <a:lnTo>
                    <a:pt x="28228" y="19083"/>
                  </a:lnTo>
                  <a:cubicBezTo>
                    <a:pt x="28264" y="19155"/>
                    <a:pt x="28282" y="19209"/>
                    <a:pt x="28318" y="19281"/>
                  </a:cubicBezTo>
                  <a:lnTo>
                    <a:pt x="28318" y="19299"/>
                  </a:lnTo>
                  <a:lnTo>
                    <a:pt x="31270" y="23530"/>
                  </a:lnTo>
                  <a:lnTo>
                    <a:pt x="26464" y="25006"/>
                  </a:lnTo>
                  <a:cubicBezTo>
                    <a:pt x="26122" y="25096"/>
                    <a:pt x="25888" y="25402"/>
                    <a:pt x="25888" y="25762"/>
                  </a:cubicBezTo>
                  <a:lnTo>
                    <a:pt x="25852" y="30964"/>
                  </a:lnTo>
                  <a:lnTo>
                    <a:pt x="21027" y="29200"/>
                  </a:lnTo>
                  <a:cubicBezTo>
                    <a:pt x="20937" y="29182"/>
                    <a:pt x="20847" y="29164"/>
                    <a:pt x="20757" y="29164"/>
                  </a:cubicBezTo>
                  <a:cubicBezTo>
                    <a:pt x="20703" y="29164"/>
                    <a:pt x="20613" y="29182"/>
                    <a:pt x="20541" y="29182"/>
                  </a:cubicBezTo>
                  <a:cubicBezTo>
                    <a:pt x="20379" y="29236"/>
                    <a:pt x="20253" y="29326"/>
                    <a:pt x="20127" y="29488"/>
                  </a:cubicBezTo>
                  <a:lnTo>
                    <a:pt x="17211" y="33449"/>
                  </a:lnTo>
                  <a:lnTo>
                    <a:pt x="14276" y="29254"/>
                  </a:lnTo>
                  <a:cubicBezTo>
                    <a:pt x="14132" y="29038"/>
                    <a:pt x="13880" y="28912"/>
                    <a:pt x="13628" y="28912"/>
                  </a:cubicBezTo>
                  <a:cubicBezTo>
                    <a:pt x="13556" y="28912"/>
                    <a:pt x="13466" y="28912"/>
                    <a:pt x="13412" y="28948"/>
                  </a:cubicBezTo>
                  <a:lnTo>
                    <a:pt x="8660" y="30388"/>
                  </a:lnTo>
                  <a:lnTo>
                    <a:pt x="8660" y="30388"/>
                  </a:lnTo>
                  <a:lnTo>
                    <a:pt x="8696" y="25294"/>
                  </a:lnTo>
                  <a:cubicBezTo>
                    <a:pt x="8696" y="24952"/>
                    <a:pt x="8498" y="24646"/>
                    <a:pt x="8156" y="24538"/>
                  </a:cubicBezTo>
                  <a:lnTo>
                    <a:pt x="3475" y="22827"/>
                  </a:lnTo>
                  <a:lnTo>
                    <a:pt x="6391" y="18885"/>
                  </a:lnTo>
                  <a:cubicBezTo>
                    <a:pt x="6589" y="18615"/>
                    <a:pt x="6589" y="18237"/>
                    <a:pt x="6391" y="17931"/>
                  </a:cubicBezTo>
                  <a:lnTo>
                    <a:pt x="3439" y="13700"/>
                  </a:lnTo>
                  <a:lnTo>
                    <a:pt x="8246" y="12242"/>
                  </a:lnTo>
                  <a:cubicBezTo>
                    <a:pt x="8588" y="12152"/>
                    <a:pt x="8822" y="11846"/>
                    <a:pt x="8822" y="11486"/>
                  </a:cubicBezTo>
                  <a:lnTo>
                    <a:pt x="8858" y="6284"/>
                  </a:lnTo>
                  <a:lnTo>
                    <a:pt x="13682" y="8030"/>
                  </a:lnTo>
                  <a:cubicBezTo>
                    <a:pt x="13772" y="8066"/>
                    <a:pt x="13826" y="8084"/>
                    <a:pt x="13916" y="8084"/>
                  </a:cubicBezTo>
                  <a:lnTo>
                    <a:pt x="13952" y="8084"/>
                  </a:lnTo>
                  <a:cubicBezTo>
                    <a:pt x="14186" y="8084"/>
                    <a:pt x="14420" y="7976"/>
                    <a:pt x="14582" y="7760"/>
                  </a:cubicBezTo>
                  <a:lnTo>
                    <a:pt x="17553" y="3781"/>
                  </a:lnTo>
                  <a:close/>
                  <a:moveTo>
                    <a:pt x="17589" y="1"/>
                  </a:moveTo>
                  <a:lnTo>
                    <a:pt x="15770" y="2485"/>
                  </a:lnTo>
                  <a:lnTo>
                    <a:pt x="13502" y="5581"/>
                  </a:lnTo>
                  <a:lnTo>
                    <a:pt x="9686" y="4195"/>
                  </a:lnTo>
                  <a:lnTo>
                    <a:pt x="6769" y="3133"/>
                  </a:lnTo>
                  <a:lnTo>
                    <a:pt x="6751" y="6266"/>
                  </a:lnTo>
                  <a:lnTo>
                    <a:pt x="6715" y="10424"/>
                  </a:lnTo>
                  <a:lnTo>
                    <a:pt x="2899" y="11576"/>
                  </a:lnTo>
                  <a:lnTo>
                    <a:pt x="0" y="12440"/>
                  </a:lnTo>
                  <a:lnTo>
                    <a:pt x="1729" y="14943"/>
                  </a:lnTo>
                  <a:lnTo>
                    <a:pt x="4105" y="18363"/>
                  </a:lnTo>
                  <a:lnTo>
                    <a:pt x="1819" y="21495"/>
                  </a:lnTo>
                  <a:lnTo>
                    <a:pt x="55" y="23854"/>
                  </a:lnTo>
                  <a:lnTo>
                    <a:pt x="2827" y="24862"/>
                  </a:lnTo>
                  <a:lnTo>
                    <a:pt x="6589" y="26248"/>
                  </a:lnTo>
                  <a:lnTo>
                    <a:pt x="6571" y="30334"/>
                  </a:lnTo>
                  <a:lnTo>
                    <a:pt x="6535" y="33323"/>
                  </a:lnTo>
                  <a:lnTo>
                    <a:pt x="9398" y="32477"/>
                  </a:lnTo>
                  <a:lnTo>
                    <a:pt x="13160" y="31342"/>
                  </a:lnTo>
                  <a:lnTo>
                    <a:pt x="15500" y="34709"/>
                  </a:lnTo>
                  <a:lnTo>
                    <a:pt x="17247" y="37229"/>
                  </a:lnTo>
                  <a:lnTo>
                    <a:pt x="19083" y="34745"/>
                  </a:lnTo>
                  <a:lnTo>
                    <a:pt x="21369" y="31631"/>
                  </a:lnTo>
                  <a:lnTo>
                    <a:pt x="25168" y="33035"/>
                  </a:lnTo>
                  <a:lnTo>
                    <a:pt x="28102" y="34115"/>
                  </a:lnTo>
                  <a:lnTo>
                    <a:pt x="28120" y="30982"/>
                  </a:lnTo>
                  <a:lnTo>
                    <a:pt x="28138" y="26824"/>
                  </a:lnTo>
                  <a:lnTo>
                    <a:pt x="31973" y="25672"/>
                  </a:lnTo>
                  <a:lnTo>
                    <a:pt x="34871" y="24790"/>
                  </a:lnTo>
                  <a:lnTo>
                    <a:pt x="33143" y="22305"/>
                  </a:lnTo>
                  <a:lnTo>
                    <a:pt x="30748" y="18885"/>
                  </a:lnTo>
                  <a:lnTo>
                    <a:pt x="33053" y="15753"/>
                  </a:lnTo>
                  <a:lnTo>
                    <a:pt x="34799" y="13394"/>
                  </a:lnTo>
                  <a:lnTo>
                    <a:pt x="32045" y="12386"/>
                  </a:lnTo>
                  <a:lnTo>
                    <a:pt x="28300" y="11036"/>
                  </a:lnTo>
                  <a:lnTo>
                    <a:pt x="28462" y="6788"/>
                  </a:lnTo>
                  <a:lnTo>
                    <a:pt x="28570" y="3637"/>
                  </a:lnTo>
                  <a:lnTo>
                    <a:pt x="25582" y="4627"/>
                  </a:lnTo>
                  <a:lnTo>
                    <a:pt x="21711" y="5923"/>
                  </a:lnTo>
                  <a:lnTo>
                    <a:pt x="19353" y="2521"/>
                  </a:lnTo>
                  <a:lnTo>
                    <a:pt x="17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1"/>
            <p:cNvSpPr/>
            <p:nvPr/>
          </p:nvSpPr>
          <p:spPr>
            <a:xfrm>
              <a:off x="895200" y="2189600"/>
              <a:ext cx="1334450" cy="1332650"/>
            </a:xfrm>
            <a:custGeom>
              <a:rect b="b" l="l" r="r" t="t"/>
              <a:pathLst>
                <a:path extrusionOk="0" h="53306" w="53378">
                  <a:moveTo>
                    <a:pt x="26716" y="1"/>
                  </a:moveTo>
                  <a:lnTo>
                    <a:pt x="19965" y="3061"/>
                  </a:lnTo>
                  <a:lnTo>
                    <a:pt x="19965" y="8498"/>
                  </a:lnTo>
                  <a:lnTo>
                    <a:pt x="26752" y="15267"/>
                  </a:lnTo>
                  <a:lnTo>
                    <a:pt x="33467" y="8552"/>
                  </a:lnTo>
                  <a:lnTo>
                    <a:pt x="33467" y="3061"/>
                  </a:lnTo>
                  <a:lnTo>
                    <a:pt x="26716" y="1"/>
                  </a:lnTo>
                  <a:close/>
                  <a:moveTo>
                    <a:pt x="38633" y="5221"/>
                  </a:moveTo>
                  <a:lnTo>
                    <a:pt x="34763" y="9092"/>
                  </a:lnTo>
                  <a:lnTo>
                    <a:pt x="34763" y="18633"/>
                  </a:lnTo>
                  <a:lnTo>
                    <a:pt x="44340" y="18633"/>
                  </a:lnTo>
                  <a:lnTo>
                    <a:pt x="48228" y="14745"/>
                  </a:lnTo>
                  <a:lnTo>
                    <a:pt x="45906" y="7922"/>
                  </a:lnTo>
                  <a:lnTo>
                    <a:pt x="45834" y="7922"/>
                  </a:lnTo>
                  <a:lnTo>
                    <a:pt x="38633" y="5221"/>
                  </a:lnTo>
                  <a:close/>
                  <a:moveTo>
                    <a:pt x="14762" y="5239"/>
                  </a:moveTo>
                  <a:lnTo>
                    <a:pt x="7579" y="7670"/>
                  </a:lnTo>
                  <a:lnTo>
                    <a:pt x="5185" y="14763"/>
                  </a:lnTo>
                  <a:lnTo>
                    <a:pt x="9073" y="18651"/>
                  </a:lnTo>
                  <a:lnTo>
                    <a:pt x="18633" y="18651"/>
                  </a:lnTo>
                  <a:lnTo>
                    <a:pt x="18633" y="9092"/>
                  </a:lnTo>
                  <a:lnTo>
                    <a:pt x="14762" y="5239"/>
                  </a:lnTo>
                  <a:close/>
                  <a:moveTo>
                    <a:pt x="3061" y="19965"/>
                  </a:moveTo>
                  <a:lnTo>
                    <a:pt x="0" y="26662"/>
                  </a:lnTo>
                  <a:lnTo>
                    <a:pt x="3043" y="33467"/>
                  </a:lnTo>
                  <a:lnTo>
                    <a:pt x="8515" y="33467"/>
                  </a:lnTo>
                  <a:lnTo>
                    <a:pt x="15266" y="26716"/>
                  </a:lnTo>
                  <a:lnTo>
                    <a:pt x="8515" y="19965"/>
                  </a:lnTo>
                  <a:close/>
                  <a:moveTo>
                    <a:pt x="44880" y="19965"/>
                  </a:moveTo>
                  <a:lnTo>
                    <a:pt x="38129" y="26716"/>
                  </a:lnTo>
                  <a:lnTo>
                    <a:pt x="44880" y="33467"/>
                  </a:lnTo>
                  <a:lnTo>
                    <a:pt x="50335" y="33467"/>
                  </a:lnTo>
                  <a:lnTo>
                    <a:pt x="53377" y="26662"/>
                  </a:lnTo>
                  <a:lnTo>
                    <a:pt x="50317" y="19965"/>
                  </a:lnTo>
                  <a:close/>
                  <a:moveTo>
                    <a:pt x="9055" y="34763"/>
                  </a:moveTo>
                  <a:lnTo>
                    <a:pt x="5221" y="38597"/>
                  </a:lnTo>
                  <a:lnTo>
                    <a:pt x="7669" y="45744"/>
                  </a:lnTo>
                  <a:lnTo>
                    <a:pt x="14762" y="48157"/>
                  </a:lnTo>
                  <a:lnTo>
                    <a:pt x="18615" y="44304"/>
                  </a:lnTo>
                  <a:lnTo>
                    <a:pt x="18615" y="34763"/>
                  </a:lnTo>
                  <a:close/>
                  <a:moveTo>
                    <a:pt x="34763" y="34763"/>
                  </a:moveTo>
                  <a:lnTo>
                    <a:pt x="34763" y="44286"/>
                  </a:lnTo>
                  <a:lnTo>
                    <a:pt x="38615" y="48157"/>
                  </a:lnTo>
                  <a:lnTo>
                    <a:pt x="45708" y="45744"/>
                  </a:lnTo>
                  <a:lnTo>
                    <a:pt x="48156" y="38597"/>
                  </a:lnTo>
                  <a:lnTo>
                    <a:pt x="44340" y="34763"/>
                  </a:lnTo>
                  <a:close/>
                  <a:moveTo>
                    <a:pt x="26716" y="38057"/>
                  </a:moveTo>
                  <a:lnTo>
                    <a:pt x="19911" y="44844"/>
                  </a:lnTo>
                  <a:lnTo>
                    <a:pt x="19911" y="50245"/>
                  </a:lnTo>
                  <a:lnTo>
                    <a:pt x="19947" y="50245"/>
                  </a:lnTo>
                  <a:lnTo>
                    <a:pt x="26698" y="53305"/>
                  </a:lnTo>
                  <a:lnTo>
                    <a:pt x="33431" y="50245"/>
                  </a:lnTo>
                  <a:lnTo>
                    <a:pt x="33431" y="44808"/>
                  </a:lnTo>
                  <a:lnTo>
                    <a:pt x="26716" y="38057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1"/>
            <p:cNvSpPr/>
            <p:nvPr/>
          </p:nvSpPr>
          <p:spPr>
            <a:xfrm>
              <a:off x="895200" y="2189600"/>
              <a:ext cx="1334450" cy="1332650"/>
            </a:xfrm>
            <a:custGeom>
              <a:rect b="b" l="l" r="r" t="t"/>
              <a:pathLst>
                <a:path extrusionOk="0" h="53306" w="53378">
                  <a:moveTo>
                    <a:pt x="26716" y="1"/>
                  </a:moveTo>
                  <a:lnTo>
                    <a:pt x="19965" y="3061"/>
                  </a:lnTo>
                  <a:lnTo>
                    <a:pt x="19965" y="8498"/>
                  </a:lnTo>
                  <a:lnTo>
                    <a:pt x="26752" y="15267"/>
                  </a:lnTo>
                  <a:lnTo>
                    <a:pt x="33467" y="8552"/>
                  </a:lnTo>
                  <a:lnTo>
                    <a:pt x="33467" y="3061"/>
                  </a:lnTo>
                  <a:lnTo>
                    <a:pt x="26716" y="1"/>
                  </a:lnTo>
                  <a:close/>
                  <a:moveTo>
                    <a:pt x="38633" y="5221"/>
                  </a:moveTo>
                  <a:lnTo>
                    <a:pt x="34763" y="9092"/>
                  </a:lnTo>
                  <a:lnTo>
                    <a:pt x="34763" y="18633"/>
                  </a:lnTo>
                  <a:lnTo>
                    <a:pt x="44340" y="18633"/>
                  </a:lnTo>
                  <a:lnTo>
                    <a:pt x="48228" y="14745"/>
                  </a:lnTo>
                  <a:lnTo>
                    <a:pt x="45906" y="7922"/>
                  </a:lnTo>
                  <a:lnTo>
                    <a:pt x="45834" y="7922"/>
                  </a:lnTo>
                  <a:lnTo>
                    <a:pt x="38633" y="5221"/>
                  </a:lnTo>
                  <a:close/>
                  <a:moveTo>
                    <a:pt x="14762" y="5239"/>
                  </a:moveTo>
                  <a:lnTo>
                    <a:pt x="7579" y="7670"/>
                  </a:lnTo>
                  <a:lnTo>
                    <a:pt x="5185" y="14763"/>
                  </a:lnTo>
                  <a:lnTo>
                    <a:pt x="9073" y="18651"/>
                  </a:lnTo>
                  <a:lnTo>
                    <a:pt x="18633" y="18651"/>
                  </a:lnTo>
                  <a:lnTo>
                    <a:pt x="18633" y="9092"/>
                  </a:lnTo>
                  <a:lnTo>
                    <a:pt x="14762" y="5239"/>
                  </a:lnTo>
                  <a:close/>
                  <a:moveTo>
                    <a:pt x="3061" y="19965"/>
                  </a:moveTo>
                  <a:lnTo>
                    <a:pt x="0" y="26662"/>
                  </a:lnTo>
                  <a:lnTo>
                    <a:pt x="3043" y="33467"/>
                  </a:lnTo>
                  <a:lnTo>
                    <a:pt x="8515" y="33467"/>
                  </a:lnTo>
                  <a:lnTo>
                    <a:pt x="15266" y="26716"/>
                  </a:lnTo>
                  <a:lnTo>
                    <a:pt x="8515" y="19965"/>
                  </a:lnTo>
                  <a:close/>
                  <a:moveTo>
                    <a:pt x="44880" y="19965"/>
                  </a:moveTo>
                  <a:lnTo>
                    <a:pt x="38129" y="26716"/>
                  </a:lnTo>
                  <a:lnTo>
                    <a:pt x="44880" y="33467"/>
                  </a:lnTo>
                  <a:lnTo>
                    <a:pt x="50335" y="33467"/>
                  </a:lnTo>
                  <a:lnTo>
                    <a:pt x="53377" y="26662"/>
                  </a:lnTo>
                  <a:lnTo>
                    <a:pt x="50317" y="19965"/>
                  </a:lnTo>
                  <a:close/>
                  <a:moveTo>
                    <a:pt x="9055" y="34763"/>
                  </a:moveTo>
                  <a:lnTo>
                    <a:pt x="5221" y="38597"/>
                  </a:lnTo>
                  <a:lnTo>
                    <a:pt x="7669" y="45744"/>
                  </a:lnTo>
                  <a:lnTo>
                    <a:pt x="14762" y="48157"/>
                  </a:lnTo>
                  <a:lnTo>
                    <a:pt x="18615" y="44304"/>
                  </a:lnTo>
                  <a:lnTo>
                    <a:pt x="18615" y="34763"/>
                  </a:lnTo>
                  <a:close/>
                  <a:moveTo>
                    <a:pt x="34763" y="34763"/>
                  </a:moveTo>
                  <a:lnTo>
                    <a:pt x="34763" y="44286"/>
                  </a:lnTo>
                  <a:lnTo>
                    <a:pt x="38615" y="48157"/>
                  </a:lnTo>
                  <a:lnTo>
                    <a:pt x="45708" y="45744"/>
                  </a:lnTo>
                  <a:lnTo>
                    <a:pt x="48156" y="38597"/>
                  </a:lnTo>
                  <a:lnTo>
                    <a:pt x="44340" y="34763"/>
                  </a:lnTo>
                  <a:close/>
                  <a:moveTo>
                    <a:pt x="26716" y="38057"/>
                  </a:moveTo>
                  <a:lnTo>
                    <a:pt x="19911" y="44844"/>
                  </a:lnTo>
                  <a:lnTo>
                    <a:pt x="19911" y="50245"/>
                  </a:lnTo>
                  <a:lnTo>
                    <a:pt x="19947" y="50245"/>
                  </a:lnTo>
                  <a:lnTo>
                    <a:pt x="26698" y="53305"/>
                  </a:lnTo>
                  <a:lnTo>
                    <a:pt x="33431" y="50245"/>
                  </a:lnTo>
                  <a:lnTo>
                    <a:pt x="33431" y="44808"/>
                  </a:lnTo>
                  <a:lnTo>
                    <a:pt x="26716" y="3805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1"/>
            <p:cNvSpPr/>
            <p:nvPr/>
          </p:nvSpPr>
          <p:spPr>
            <a:xfrm>
              <a:off x="873150" y="2167550"/>
              <a:ext cx="1379000" cy="1376750"/>
            </a:xfrm>
            <a:custGeom>
              <a:rect b="b" l="l" r="r" t="t"/>
              <a:pathLst>
                <a:path extrusionOk="0" h="55070" w="55160">
                  <a:moveTo>
                    <a:pt x="27580" y="1783"/>
                  </a:moveTo>
                  <a:lnTo>
                    <a:pt x="33520" y="4465"/>
                  </a:lnTo>
                  <a:lnTo>
                    <a:pt x="33520" y="9074"/>
                  </a:lnTo>
                  <a:lnTo>
                    <a:pt x="27598" y="14979"/>
                  </a:lnTo>
                  <a:lnTo>
                    <a:pt x="21639" y="9056"/>
                  </a:lnTo>
                  <a:lnTo>
                    <a:pt x="21639" y="4465"/>
                  </a:lnTo>
                  <a:lnTo>
                    <a:pt x="27580" y="1783"/>
                  </a:lnTo>
                  <a:close/>
                  <a:moveTo>
                    <a:pt x="15392" y="7022"/>
                  </a:moveTo>
                  <a:lnTo>
                    <a:pt x="18687" y="10262"/>
                  </a:lnTo>
                  <a:lnTo>
                    <a:pt x="18687" y="18687"/>
                  </a:lnTo>
                  <a:lnTo>
                    <a:pt x="10261" y="18687"/>
                  </a:lnTo>
                  <a:lnTo>
                    <a:pt x="6967" y="15393"/>
                  </a:lnTo>
                  <a:lnTo>
                    <a:pt x="9091" y="9182"/>
                  </a:lnTo>
                  <a:lnTo>
                    <a:pt x="15392" y="7022"/>
                  </a:lnTo>
                  <a:close/>
                  <a:moveTo>
                    <a:pt x="39713" y="7058"/>
                  </a:moveTo>
                  <a:lnTo>
                    <a:pt x="46140" y="9452"/>
                  </a:lnTo>
                  <a:lnTo>
                    <a:pt x="48156" y="15429"/>
                  </a:lnTo>
                  <a:lnTo>
                    <a:pt x="44880" y="18705"/>
                  </a:lnTo>
                  <a:lnTo>
                    <a:pt x="36455" y="18705"/>
                  </a:lnTo>
                  <a:lnTo>
                    <a:pt x="36455" y="10316"/>
                  </a:lnTo>
                  <a:lnTo>
                    <a:pt x="39713" y="7058"/>
                  </a:lnTo>
                  <a:close/>
                  <a:moveTo>
                    <a:pt x="9055" y="21657"/>
                  </a:moveTo>
                  <a:lnTo>
                    <a:pt x="14996" y="27598"/>
                  </a:lnTo>
                  <a:lnTo>
                    <a:pt x="9055" y="33521"/>
                  </a:lnTo>
                  <a:lnTo>
                    <a:pt x="4465" y="33521"/>
                  </a:lnTo>
                  <a:lnTo>
                    <a:pt x="1782" y="27544"/>
                  </a:lnTo>
                  <a:lnTo>
                    <a:pt x="4483" y="21657"/>
                  </a:lnTo>
                  <a:close/>
                  <a:moveTo>
                    <a:pt x="50659" y="21639"/>
                  </a:moveTo>
                  <a:lnTo>
                    <a:pt x="53359" y="27526"/>
                  </a:lnTo>
                  <a:lnTo>
                    <a:pt x="50713" y="33521"/>
                  </a:lnTo>
                  <a:lnTo>
                    <a:pt x="46086" y="33521"/>
                  </a:lnTo>
                  <a:lnTo>
                    <a:pt x="40145" y="27580"/>
                  </a:lnTo>
                  <a:lnTo>
                    <a:pt x="46086" y="21639"/>
                  </a:lnTo>
                  <a:close/>
                  <a:moveTo>
                    <a:pt x="20307" y="10046"/>
                  </a:moveTo>
                  <a:lnTo>
                    <a:pt x="27040" y="16725"/>
                  </a:lnTo>
                  <a:lnTo>
                    <a:pt x="27616" y="17283"/>
                  </a:lnTo>
                  <a:lnTo>
                    <a:pt x="34835" y="10082"/>
                  </a:lnTo>
                  <a:lnTo>
                    <a:pt x="34835" y="20343"/>
                  </a:lnTo>
                  <a:lnTo>
                    <a:pt x="45096" y="20343"/>
                  </a:lnTo>
                  <a:lnTo>
                    <a:pt x="37841" y="27598"/>
                  </a:lnTo>
                  <a:lnTo>
                    <a:pt x="45096" y="34835"/>
                  </a:lnTo>
                  <a:lnTo>
                    <a:pt x="34835" y="34835"/>
                  </a:lnTo>
                  <a:lnTo>
                    <a:pt x="34835" y="45060"/>
                  </a:lnTo>
                  <a:lnTo>
                    <a:pt x="27616" y="37787"/>
                  </a:lnTo>
                  <a:lnTo>
                    <a:pt x="20307" y="45078"/>
                  </a:lnTo>
                  <a:lnTo>
                    <a:pt x="20307" y="34817"/>
                  </a:lnTo>
                  <a:lnTo>
                    <a:pt x="10045" y="34817"/>
                  </a:lnTo>
                  <a:lnTo>
                    <a:pt x="17318" y="27562"/>
                  </a:lnTo>
                  <a:lnTo>
                    <a:pt x="10045" y="20325"/>
                  </a:lnTo>
                  <a:lnTo>
                    <a:pt x="20307" y="20325"/>
                  </a:lnTo>
                  <a:lnTo>
                    <a:pt x="20307" y="10046"/>
                  </a:lnTo>
                  <a:close/>
                  <a:moveTo>
                    <a:pt x="44880" y="36437"/>
                  </a:moveTo>
                  <a:lnTo>
                    <a:pt x="48120" y="39677"/>
                  </a:lnTo>
                  <a:lnTo>
                    <a:pt x="45960" y="45978"/>
                  </a:lnTo>
                  <a:lnTo>
                    <a:pt x="39731" y="48084"/>
                  </a:lnTo>
                  <a:lnTo>
                    <a:pt x="36455" y="44808"/>
                  </a:lnTo>
                  <a:lnTo>
                    <a:pt x="36455" y="36437"/>
                  </a:lnTo>
                  <a:close/>
                  <a:moveTo>
                    <a:pt x="18687" y="36455"/>
                  </a:moveTo>
                  <a:lnTo>
                    <a:pt x="18687" y="44844"/>
                  </a:lnTo>
                  <a:lnTo>
                    <a:pt x="15428" y="48120"/>
                  </a:lnTo>
                  <a:lnTo>
                    <a:pt x="9181" y="45996"/>
                  </a:lnTo>
                  <a:lnTo>
                    <a:pt x="7021" y="39695"/>
                  </a:lnTo>
                  <a:lnTo>
                    <a:pt x="10261" y="36455"/>
                  </a:lnTo>
                  <a:close/>
                  <a:moveTo>
                    <a:pt x="27616" y="40091"/>
                  </a:moveTo>
                  <a:lnTo>
                    <a:pt x="33538" y="46014"/>
                  </a:lnTo>
                  <a:lnTo>
                    <a:pt x="33538" y="50623"/>
                  </a:lnTo>
                  <a:lnTo>
                    <a:pt x="27598" y="53287"/>
                  </a:lnTo>
                  <a:lnTo>
                    <a:pt x="21639" y="50623"/>
                  </a:lnTo>
                  <a:lnTo>
                    <a:pt x="21639" y="46068"/>
                  </a:lnTo>
                  <a:lnTo>
                    <a:pt x="27616" y="40091"/>
                  </a:lnTo>
                  <a:close/>
                  <a:moveTo>
                    <a:pt x="27580" y="1"/>
                  </a:moveTo>
                  <a:lnTo>
                    <a:pt x="19983" y="3421"/>
                  </a:lnTo>
                  <a:lnTo>
                    <a:pt x="19983" y="9308"/>
                  </a:lnTo>
                  <a:lnTo>
                    <a:pt x="15842" y="5167"/>
                  </a:lnTo>
                  <a:lnTo>
                    <a:pt x="7813" y="7904"/>
                  </a:lnTo>
                  <a:lnTo>
                    <a:pt x="5113" y="15843"/>
                  </a:lnTo>
                  <a:lnTo>
                    <a:pt x="9307" y="20019"/>
                  </a:lnTo>
                  <a:lnTo>
                    <a:pt x="3457" y="20019"/>
                  </a:lnTo>
                  <a:lnTo>
                    <a:pt x="0" y="27526"/>
                  </a:lnTo>
                  <a:lnTo>
                    <a:pt x="3403" y="35141"/>
                  </a:lnTo>
                  <a:lnTo>
                    <a:pt x="9307" y="35141"/>
                  </a:lnTo>
                  <a:lnTo>
                    <a:pt x="5185" y="39245"/>
                  </a:lnTo>
                  <a:lnTo>
                    <a:pt x="7921" y="47256"/>
                  </a:lnTo>
                  <a:lnTo>
                    <a:pt x="15860" y="49957"/>
                  </a:lnTo>
                  <a:lnTo>
                    <a:pt x="20019" y="45816"/>
                  </a:lnTo>
                  <a:lnTo>
                    <a:pt x="20019" y="51649"/>
                  </a:lnTo>
                  <a:lnTo>
                    <a:pt x="27598" y="55069"/>
                  </a:lnTo>
                  <a:lnTo>
                    <a:pt x="35177" y="51649"/>
                  </a:lnTo>
                  <a:lnTo>
                    <a:pt x="35177" y="45798"/>
                  </a:lnTo>
                  <a:lnTo>
                    <a:pt x="39317" y="49957"/>
                  </a:lnTo>
                  <a:lnTo>
                    <a:pt x="47256" y="47256"/>
                  </a:lnTo>
                  <a:lnTo>
                    <a:pt x="50011" y="39245"/>
                  </a:lnTo>
                  <a:lnTo>
                    <a:pt x="45888" y="35141"/>
                  </a:lnTo>
                  <a:lnTo>
                    <a:pt x="51775" y="35141"/>
                  </a:lnTo>
                  <a:lnTo>
                    <a:pt x="55159" y="27544"/>
                  </a:lnTo>
                  <a:lnTo>
                    <a:pt x="51721" y="20019"/>
                  </a:lnTo>
                  <a:lnTo>
                    <a:pt x="45870" y="20019"/>
                  </a:lnTo>
                  <a:lnTo>
                    <a:pt x="50047" y="15843"/>
                  </a:lnTo>
                  <a:lnTo>
                    <a:pt x="47436" y="8174"/>
                  </a:lnTo>
                  <a:lnTo>
                    <a:pt x="47058" y="8066"/>
                  </a:lnTo>
                  <a:lnTo>
                    <a:pt x="39317" y="5167"/>
                  </a:lnTo>
                  <a:lnTo>
                    <a:pt x="35159" y="9326"/>
                  </a:lnTo>
                  <a:lnTo>
                    <a:pt x="35159" y="3421"/>
                  </a:lnTo>
                  <a:lnTo>
                    <a:pt x="275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1105375" y="2399325"/>
              <a:ext cx="914525" cy="914550"/>
            </a:xfrm>
            <a:custGeom>
              <a:rect b="b" l="l" r="r" t="t"/>
              <a:pathLst>
                <a:path extrusionOk="0" h="36582" w="36581">
                  <a:moveTo>
                    <a:pt x="18309" y="7994"/>
                  </a:moveTo>
                  <a:lnTo>
                    <a:pt x="21261" y="11036"/>
                  </a:lnTo>
                  <a:lnTo>
                    <a:pt x="25528" y="11054"/>
                  </a:lnTo>
                  <a:lnTo>
                    <a:pt x="25528" y="15267"/>
                  </a:lnTo>
                  <a:lnTo>
                    <a:pt x="28552" y="18309"/>
                  </a:lnTo>
                  <a:lnTo>
                    <a:pt x="25582" y="21279"/>
                  </a:lnTo>
                  <a:lnTo>
                    <a:pt x="25546" y="25546"/>
                  </a:lnTo>
                  <a:lnTo>
                    <a:pt x="21297" y="25546"/>
                  </a:lnTo>
                  <a:lnTo>
                    <a:pt x="18327" y="28516"/>
                  </a:lnTo>
                  <a:lnTo>
                    <a:pt x="15230" y="25528"/>
                  </a:lnTo>
                  <a:lnTo>
                    <a:pt x="11000" y="25546"/>
                  </a:lnTo>
                  <a:lnTo>
                    <a:pt x="11000" y="21297"/>
                  </a:lnTo>
                  <a:lnTo>
                    <a:pt x="7975" y="18309"/>
                  </a:lnTo>
                  <a:lnTo>
                    <a:pt x="11000" y="15267"/>
                  </a:lnTo>
                  <a:lnTo>
                    <a:pt x="11000" y="11054"/>
                  </a:lnTo>
                  <a:lnTo>
                    <a:pt x="15266" y="11036"/>
                  </a:lnTo>
                  <a:lnTo>
                    <a:pt x="18309" y="7994"/>
                  </a:lnTo>
                  <a:close/>
                  <a:moveTo>
                    <a:pt x="10730" y="1"/>
                  </a:moveTo>
                  <a:lnTo>
                    <a:pt x="10730" y="10748"/>
                  </a:lnTo>
                  <a:lnTo>
                    <a:pt x="0" y="10748"/>
                  </a:lnTo>
                  <a:lnTo>
                    <a:pt x="7597" y="18327"/>
                  </a:lnTo>
                  <a:lnTo>
                    <a:pt x="18" y="25888"/>
                  </a:lnTo>
                  <a:lnTo>
                    <a:pt x="10730" y="25888"/>
                  </a:lnTo>
                  <a:lnTo>
                    <a:pt x="10730" y="36581"/>
                  </a:lnTo>
                  <a:lnTo>
                    <a:pt x="18327" y="28966"/>
                  </a:lnTo>
                  <a:lnTo>
                    <a:pt x="25870" y="36527"/>
                  </a:lnTo>
                  <a:lnTo>
                    <a:pt x="25870" y="25870"/>
                  </a:lnTo>
                  <a:lnTo>
                    <a:pt x="36581" y="25870"/>
                  </a:lnTo>
                  <a:lnTo>
                    <a:pt x="29002" y="18309"/>
                  </a:lnTo>
                  <a:lnTo>
                    <a:pt x="36581" y="10748"/>
                  </a:lnTo>
                  <a:lnTo>
                    <a:pt x="25870" y="10748"/>
                  </a:lnTo>
                  <a:lnTo>
                    <a:pt x="25870" y="55"/>
                  </a:lnTo>
                  <a:lnTo>
                    <a:pt x="18327" y="7562"/>
                  </a:lnTo>
                  <a:lnTo>
                    <a:pt x="107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1"/>
            <p:cNvSpPr/>
            <p:nvPr/>
          </p:nvSpPr>
          <p:spPr>
            <a:xfrm>
              <a:off x="1055875" y="2351175"/>
              <a:ext cx="1013550" cy="1012650"/>
            </a:xfrm>
            <a:custGeom>
              <a:rect b="b" l="l" r="r" t="t"/>
              <a:pathLst>
                <a:path extrusionOk="0" h="40506" w="40542">
                  <a:moveTo>
                    <a:pt x="13520" y="3907"/>
                  </a:moveTo>
                  <a:lnTo>
                    <a:pt x="19389" y="9740"/>
                  </a:lnTo>
                  <a:lnTo>
                    <a:pt x="16940" y="12170"/>
                  </a:lnTo>
                  <a:lnTo>
                    <a:pt x="13520" y="12170"/>
                  </a:lnTo>
                  <a:lnTo>
                    <a:pt x="13520" y="3907"/>
                  </a:lnTo>
                  <a:close/>
                  <a:moveTo>
                    <a:pt x="27040" y="3925"/>
                  </a:moveTo>
                  <a:lnTo>
                    <a:pt x="27040" y="12170"/>
                  </a:lnTo>
                  <a:lnTo>
                    <a:pt x="23619" y="12170"/>
                  </a:lnTo>
                  <a:lnTo>
                    <a:pt x="21261" y="9740"/>
                  </a:lnTo>
                  <a:lnTo>
                    <a:pt x="27040" y="3925"/>
                  </a:lnTo>
                  <a:close/>
                  <a:moveTo>
                    <a:pt x="12188" y="13502"/>
                  </a:moveTo>
                  <a:lnTo>
                    <a:pt x="12188" y="16869"/>
                  </a:lnTo>
                  <a:lnTo>
                    <a:pt x="9775" y="19335"/>
                  </a:lnTo>
                  <a:lnTo>
                    <a:pt x="3943" y="13502"/>
                  </a:lnTo>
                  <a:close/>
                  <a:moveTo>
                    <a:pt x="36599" y="13502"/>
                  </a:moveTo>
                  <a:lnTo>
                    <a:pt x="30766" y="19335"/>
                  </a:lnTo>
                  <a:lnTo>
                    <a:pt x="28372" y="16869"/>
                  </a:lnTo>
                  <a:lnTo>
                    <a:pt x="28372" y="13502"/>
                  </a:lnTo>
                  <a:close/>
                  <a:moveTo>
                    <a:pt x="9775" y="21171"/>
                  </a:moveTo>
                  <a:lnTo>
                    <a:pt x="12188" y="23583"/>
                  </a:lnTo>
                  <a:lnTo>
                    <a:pt x="12188" y="27004"/>
                  </a:lnTo>
                  <a:lnTo>
                    <a:pt x="3943" y="27004"/>
                  </a:lnTo>
                  <a:lnTo>
                    <a:pt x="9775" y="21171"/>
                  </a:lnTo>
                  <a:close/>
                  <a:moveTo>
                    <a:pt x="30766" y="21171"/>
                  </a:moveTo>
                  <a:lnTo>
                    <a:pt x="36599" y="27004"/>
                  </a:lnTo>
                  <a:lnTo>
                    <a:pt x="28354" y="27004"/>
                  </a:lnTo>
                  <a:lnTo>
                    <a:pt x="28390" y="23547"/>
                  </a:lnTo>
                  <a:lnTo>
                    <a:pt x="30766" y="21171"/>
                  </a:lnTo>
                  <a:close/>
                  <a:moveTo>
                    <a:pt x="20325" y="11108"/>
                  </a:moveTo>
                  <a:lnTo>
                    <a:pt x="22467" y="13322"/>
                  </a:lnTo>
                  <a:lnTo>
                    <a:pt x="22935" y="13808"/>
                  </a:lnTo>
                  <a:lnTo>
                    <a:pt x="26715" y="13808"/>
                  </a:lnTo>
                  <a:lnTo>
                    <a:pt x="26715" y="16869"/>
                  </a:lnTo>
                  <a:lnTo>
                    <a:pt x="26715" y="17553"/>
                  </a:lnTo>
                  <a:lnTo>
                    <a:pt x="27202" y="18021"/>
                  </a:lnTo>
                  <a:lnTo>
                    <a:pt x="29398" y="20253"/>
                  </a:lnTo>
                  <a:lnTo>
                    <a:pt x="27238" y="22413"/>
                  </a:lnTo>
                  <a:lnTo>
                    <a:pt x="26769" y="22881"/>
                  </a:lnTo>
                  <a:lnTo>
                    <a:pt x="26769" y="23547"/>
                  </a:lnTo>
                  <a:lnTo>
                    <a:pt x="26751" y="26680"/>
                  </a:lnTo>
                  <a:lnTo>
                    <a:pt x="22953" y="26680"/>
                  </a:lnTo>
                  <a:lnTo>
                    <a:pt x="22485" y="27148"/>
                  </a:lnTo>
                  <a:lnTo>
                    <a:pt x="20307" y="29326"/>
                  </a:lnTo>
                  <a:lnTo>
                    <a:pt x="18056" y="27130"/>
                  </a:lnTo>
                  <a:lnTo>
                    <a:pt x="17588" y="26662"/>
                  </a:lnTo>
                  <a:lnTo>
                    <a:pt x="13844" y="26662"/>
                  </a:lnTo>
                  <a:lnTo>
                    <a:pt x="13844" y="23583"/>
                  </a:lnTo>
                  <a:lnTo>
                    <a:pt x="13844" y="22899"/>
                  </a:lnTo>
                  <a:lnTo>
                    <a:pt x="13376" y="22431"/>
                  </a:lnTo>
                  <a:lnTo>
                    <a:pt x="11180" y="20253"/>
                  </a:lnTo>
                  <a:lnTo>
                    <a:pt x="13376" y="18021"/>
                  </a:lnTo>
                  <a:lnTo>
                    <a:pt x="13844" y="17553"/>
                  </a:lnTo>
                  <a:lnTo>
                    <a:pt x="13844" y="16869"/>
                  </a:lnTo>
                  <a:lnTo>
                    <a:pt x="13844" y="13790"/>
                  </a:lnTo>
                  <a:lnTo>
                    <a:pt x="17624" y="13790"/>
                  </a:lnTo>
                  <a:lnTo>
                    <a:pt x="18110" y="13322"/>
                  </a:lnTo>
                  <a:lnTo>
                    <a:pt x="20325" y="11108"/>
                  </a:lnTo>
                  <a:close/>
                  <a:moveTo>
                    <a:pt x="27040" y="28282"/>
                  </a:moveTo>
                  <a:lnTo>
                    <a:pt x="27040" y="36473"/>
                  </a:lnTo>
                  <a:lnTo>
                    <a:pt x="21261" y="30676"/>
                  </a:lnTo>
                  <a:lnTo>
                    <a:pt x="23637" y="28282"/>
                  </a:lnTo>
                  <a:close/>
                  <a:moveTo>
                    <a:pt x="16904" y="28282"/>
                  </a:moveTo>
                  <a:lnTo>
                    <a:pt x="19371" y="30676"/>
                  </a:lnTo>
                  <a:lnTo>
                    <a:pt x="13484" y="36527"/>
                  </a:lnTo>
                  <a:lnTo>
                    <a:pt x="13484" y="28282"/>
                  </a:lnTo>
                  <a:close/>
                  <a:moveTo>
                    <a:pt x="11900" y="1"/>
                  </a:moveTo>
                  <a:lnTo>
                    <a:pt x="11900" y="3907"/>
                  </a:lnTo>
                  <a:lnTo>
                    <a:pt x="11900" y="11882"/>
                  </a:lnTo>
                  <a:lnTo>
                    <a:pt x="0" y="11882"/>
                  </a:lnTo>
                  <a:lnTo>
                    <a:pt x="2790" y="14672"/>
                  </a:lnTo>
                  <a:lnTo>
                    <a:pt x="8407" y="20271"/>
                  </a:lnTo>
                  <a:lnTo>
                    <a:pt x="2790" y="25870"/>
                  </a:lnTo>
                  <a:lnTo>
                    <a:pt x="0" y="28660"/>
                  </a:lnTo>
                  <a:lnTo>
                    <a:pt x="11900" y="28660"/>
                  </a:lnTo>
                  <a:lnTo>
                    <a:pt x="11900" y="36581"/>
                  </a:lnTo>
                  <a:lnTo>
                    <a:pt x="11900" y="40505"/>
                  </a:lnTo>
                  <a:lnTo>
                    <a:pt x="14654" y="37733"/>
                  </a:lnTo>
                  <a:lnTo>
                    <a:pt x="20307" y="32080"/>
                  </a:lnTo>
                  <a:lnTo>
                    <a:pt x="25869" y="37679"/>
                  </a:lnTo>
                  <a:lnTo>
                    <a:pt x="28660" y="40469"/>
                  </a:lnTo>
                  <a:lnTo>
                    <a:pt x="28660" y="36545"/>
                  </a:lnTo>
                  <a:lnTo>
                    <a:pt x="28660" y="28660"/>
                  </a:lnTo>
                  <a:lnTo>
                    <a:pt x="40541" y="28660"/>
                  </a:lnTo>
                  <a:lnTo>
                    <a:pt x="37751" y="25870"/>
                  </a:lnTo>
                  <a:lnTo>
                    <a:pt x="32152" y="20271"/>
                  </a:lnTo>
                  <a:lnTo>
                    <a:pt x="37751" y="14672"/>
                  </a:lnTo>
                  <a:lnTo>
                    <a:pt x="40541" y="11882"/>
                  </a:lnTo>
                  <a:lnTo>
                    <a:pt x="28660" y="11882"/>
                  </a:lnTo>
                  <a:lnTo>
                    <a:pt x="28660" y="3961"/>
                  </a:lnTo>
                  <a:lnTo>
                    <a:pt x="28660" y="37"/>
                  </a:lnTo>
                  <a:lnTo>
                    <a:pt x="25887" y="2809"/>
                  </a:lnTo>
                  <a:lnTo>
                    <a:pt x="20307" y="8372"/>
                  </a:lnTo>
                  <a:lnTo>
                    <a:pt x="14654" y="2755"/>
                  </a:lnTo>
                  <a:lnTo>
                    <a:pt x="11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1"/>
            <p:cNvSpPr/>
            <p:nvPr/>
          </p:nvSpPr>
          <p:spPr>
            <a:xfrm>
              <a:off x="1294850" y="2588350"/>
              <a:ext cx="535600" cy="535150"/>
            </a:xfrm>
            <a:custGeom>
              <a:rect b="b" l="l" r="r" t="t"/>
              <a:pathLst>
                <a:path extrusionOk="0" h="21406" w="21424">
                  <a:moveTo>
                    <a:pt x="10748" y="1"/>
                  </a:moveTo>
                  <a:lnTo>
                    <a:pt x="7597" y="3187"/>
                  </a:lnTo>
                  <a:lnTo>
                    <a:pt x="3151" y="3187"/>
                  </a:lnTo>
                  <a:lnTo>
                    <a:pt x="3151" y="7562"/>
                  </a:lnTo>
                  <a:lnTo>
                    <a:pt x="0" y="10766"/>
                  </a:lnTo>
                  <a:lnTo>
                    <a:pt x="3151" y="13898"/>
                  </a:lnTo>
                  <a:lnTo>
                    <a:pt x="3151" y="18327"/>
                  </a:lnTo>
                  <a:lnTo>
                    <a:pt x="7579" y="18309"/>
                  </a:lnTo>
                  <a:lnTo>
                    <a:pt x="10748" y="21405"/>
                  </a:lnTo>
                  <a:lnTo>
                    <a:pt x="11306" y="20847"/>
                  </a:lnTo>
                  <a:lnTo>
                    <a:pt x="13862" y="18309"/>
                  </a:lnTo>
                  <a:lnTo>
                    <a:pt x="18291" y="18327"/>
                  </a:lnTo>
                  <a:lnTo>
                    <a:pt x="18309" y="13844"/>
                  </a:lnTo>
                  <a:lnTo>
                    <a:pt x="21423" y="10766"/>
                  </a:lnTo>
                  <a:lnTo>
                    <a:pt x="18291" y="7562"/>
                  </a:lnTo>
                  <a:lnTo>
                    <a:pt x="18291" y="3187"/>
                  </a:lnTo>
                  <a:lnTo>
                    <a:pt x="13826" y="3187"/>
                  </a:lnTo>
                  <a:lnTo>
                    <a:pt x="10748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1"/>
            <p:cNvSpPr/>
            <p:nvPr/>
          </p:nvSpPr>
          <p:spPr>
            <a:xfrm>
              <a:off x="1294850" y="2588350"/>
              <a:ext cx="535600" cy="535150"/>
            </a:xfrm>
            <a:custGeom>
              <a:rect b="b" l="l" r="r" t="t"/>
              <a:pathLst>
                <a:path extrusionOk="0" h="21406" w="21424">
                  <a:moveTo>
                    <a:pt x="10748" y="1"/>
                  </a:moveTo>
                  <a:lnTo>
                    <a:pt x="7597" y="3187"/>
                  </a:lnTo>
                  <a:lnTo>
                    <a:pt x="3151" y="3187"/>
                  </a:lnTo>
                  <a:lnTo>
                    <a:pt x="3151" y="7562"/>
                  </a:lnTo>
                  <a:lnTo>
                    <a:pt x="0" y="10766"/>
                  </a:lnTo>
                  <a:lnTo>
                    <a:pt x="3151" y="13898"/>
                  </a:lnTo>
                  <a:lnTo>
                    <a:pt x="3151" y="18327"/>
                  </a:lnTo>
                  <a:lnTo>
                    <a:pt x="7579" y="18309"/>
                  </a:lnTo>
                  <a:lnTo>
                    <a:pt x="10748" y="21405"/>
                  </a:lnTo>
                  <a:lnTo>
                    <a:pt x="11306" y="20847"/>
                  </a:lnTo>
                  <a:lnTo>
                    <a:pt x="13862" y="18309"/>
                  </a:lnTo>
                  <a:lnTo>
                    <a:pt x="18291" y="18327"/>
                  </a:lnTo>
                  <a:lnTo>
                    <a:pt x="18309" y="13844"/>
                  </a:lnTo>
                  <a:lnTo>
                    <a:pt x="21423" y="10766"/>
                  </a:lnTo>
                  <a:lnTo>
                    <a:pt x="18291" y="7562"/>
                  </a:lnTo>
                  <a:lnTo>
                    <a:pt x="18291" y="3187"/>
                  </a:lnTo>
                  <a:lnTo>
                    <a:pt x="13826" y="3187"/>
                  </a:lnTo>
                  <a:lnTo>
                    <a:pt x="1074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1266050" y="2560000"/>
              <a:ext cx="592750" cy="592750"/>
            </a:xfrm>
            <a:custGeom>
              <a:rect b="b" l="l" r="r" t="t"/>
              <a:pathLst>
                <a:path extrusionOk="0" h="23710" w="23710">
                  <a:moveTo>
                    <a:pt x="11900" y="2305"/>
                  </a:moveTo>
                  <a:lnTo>
                    <a:pt x="14654" y="5131"/>
                  </a:lnTo>
                  <a:lnTo>
                    <a:pt x="18633" y="5149"/>
                  </a:lnTo>
                  <a:lnTo>
                    <a:pt x="18633" y="9038"/>
                  </a:lnTo>
                  <a:lnTo>
                    <a:pt x="21441" y="11882"/>
                  </a:lnTo>
                  <a:lnTo>
                    <a:pt x="18669" y="14636"/>
                  </a:lnTo>
                  <a:lnTo>
                    <a:pt x="18651" y="18633"/>
                  </a:lnTo>
                  <a:lnTo>
                    <a:pt x="14690" y="18633"/>
                  </a:lnTo>
                  <a:lnTo>
                    <a:pt x="11918" y="21387"/>
                  </a:lnTo>
                  <a:lnTo>
                    <a:pt x="9055" y="18633"/>
                  </a:lnTo>
                  <a:lnTo>
                    <a:pt x="5131" y="18651"/>
                  </a:lnTo>
                  <a:lnTo>
                    <a:pt x="5131" y="14690"/>
                  </a:lnTo>
                  <a:lnTo>
                    <a:pt x="2304" y="11900"/>
                  </a:lnTo>
                  <a:lnTo>
                    <a:pt x="5131" y="9056"/>
                  </a:lnTo>
                  <a:lnTo>
                    <a:pt x="5131" y="5149"/>
                  </a:lnTo>
                  <a:lnTo>
                    <a:pt x="9109" y="5149"/>
                  </a:lnTo>
                  <a:lnTo>
                    <a:pt x="11900" y="2305"/>
                  </a:lnTo>
                  <a:close/>
                  <a:moveTo>
                    <a:pt x="11918" y="1"/>
                  </a:moveTo>
                  <a:lnTo>
                    <a:pt x="10748" y="1171"/>
                  </a:lnTo>
                  <a:lnTo>
                    <a:pt x="8407" y="3511"/>
                  </a:lnTo>
                  <a:lnTo>
                    <a:pt x="3493" y="3511"/>
                  </a:lnTo>
                  <a:lnTo>
                    <a:pt x="3493" y="5131"/>
                  </a:lnTo>
                  <a:lnTo>
                    <a:pt x="3493" y="8372"/>
                  </a:lnTo>
                  <a:lnTo>
                    <a:pt x="1152" y="10730"/>
                  </a:lnTo>
                  <a:lnTo>
                    <a:pt x="0" y="11882"/>
                  </a:lnTo>
                  <a:lnTo>
                    <a:pt x="1152" y="13016"/>
                  </a:lnTo>
                  <a:lnTo>
                    <a:pt x="3457" y="15338"/>
                  </a:lnTo>
                  <a:lnTo>
                    <a:pt x="3457" y="18633"/>
                  </a:lnTo>
                  <a:lnTo>
                    <a:pt x="3457" y="20271"/>
                  </a:lnTo>
                  <a:lnTo>
                    <a:pt x="8389" y="20271"/>
                  </a:lnTo>
                  <a:lnTo>
                    <a:pt x="10784" y="22593"/>
                  </a:lnTo>
                  <a:lnTo>
                    <a:pt x="11918" y="23709"/>
                  </a:lnTo>
                  <a:lnTo>
                    <a:pt x="13052" y="22593"/>
                  </a:lnTo>
                  <a:lnTo>
                    <a:pt x="15338" y="20289"/>
                  </a:lnTo>
                  <a:lnTo>
                    <a:pt x="20253" y="20289"/>
                  </a:lnTo>
                  <a:lnTo>
                    <a:pt x="20253" y="18669"/>
                  </a:lnTo>
                  <a:lnTo>
                    <a:pt x="20271" y="15356"/>
                  </a:lnTo>
                  <a:lnTo>
                    <a:pt x="22575" y="13070"/>
                  </a:lnTo>
                  <a:lnTo>
                    <a:pt x="23709" y="11918"/>
                  </a:lnTo>
                  <a:lnTo>
                    <a:pt x="22575" y="10766"/>
                  </a:lnTo>
                  <a:lnTo>
                    <a:pt x="20235" y="8408"/>
                  </a:lnTo>
                  <a:lnTo>
                    <a:pt x="20235" y="5167"/>
                  </a:lnTo>
                  <a:lnTo>
                    <a:pt x="20235" y="3547"/>
                  </a:lnTo>
                  <a:lnTo>
                    <a:pt x="15320" y="3547"/>
                  </a:lnTo>
                  <a:lnTo>
                    <a:pt x="13070" y="1171"/>
                  </a:lnTo>
                  <a:lnTo>
                    <a:pt x="119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7" name="Google Shape;537;p11"/>
          <p:cNvSpPr/>
          <p:nvPr/>
        </p:nvSpPr>
        <p:spPr>
          <a:xfrm>
            <a:off x="7898324" y="204741"/>
            <a:ext cx="930317" cy="930376"/>
          </a:xfrm>
          <a:custGeom>
            <a:rect b="b" l="l" r="r" t="t"/>
            <a:pathLst>
              <a:path extrusionOk="0" h="100554" w="100602">
                <a:moveTo>
                  <a:pt x="48035" y="0"/>
                </a:moveTo>
                <a:lnTo>
                  <a:pt x="38781" y="25616"/>
                </a:lnTo>
                <a:lnTo>
                  <a:pt x="13142" y="16314"/>
                </a:lnTo>
                <a:lnTo>
                  <a:pt x="24662" y="40975"/>
                </a:lnTo>
                <a:lnTo>
                  <a:pt x="0" y="52495"/>
                </a:lnTo>
                <a:lnTo>
                  <a:pt x="25663" y="61797"/>
                </a:lnTo>
                <a:lnTo>
                  <a:pt x="16386" y="87412"/>
                </a:lnTo>
                <a:lnTo>
                  <a:pt x="16386" y="87412"/>
                </a:lnTo>
                <a:lnTo>
                  <a:pt x="41047" y="75845"/>
                </a:lnTo>
                <a:lnTo>
                  <a:pt x="52614" y="100554"/>
                </a:lnTo>
                <a:lnTo>
                  <a:pt x="61868" y="74891"/>
                </a:lnTo>
                <a:lnTo>
                  <a:pt x="87484" y="84168"/>
                </a:lnTo>
                <a:lnTo>
                  <a:pt x="75940" y="59531"/>
                </a:lnTo>
                <a:lnTo>
                  <a:pt x="100601" y="47963"/>
                </a:lnTo>
                <a:lnTo>
                  <a:pt x="74986" y="38686"/>
                </a:lnTo>
                <a:lnTo>
                  <a:pt x="84264" y="13070"/>
                </a:lnTo>
                <a:lnTo>
                  <a:pt x="59579" y="24638"/>
                </a:lnTo>
                <a:lnTo>
                  <a:pt x="4803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8" name="Google Shape;53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347212" y="-42925"/>
            <a:ext cx="3151416" cy="280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5"/>
        </a:solid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13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14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_1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15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2_1_1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16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2_1_1_1"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17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3"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18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3_1"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19"/>
          <p:cNvSpPr txBox="1"/>
          <p:nvPr>
            <p:ph type="title"/>
          </p:nvPr>
        </p:nvSpPr>
        <p:spPr>
          <a:xfrm>
            <a:off x="717750" y="539500"/>
            <a:ext cx="7708500" cy="71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20"/>
          <p:cNvSpPr/>
          <p:nvPr/>
        </p:nvSpPr>
        <p:spPr>
          <a:xfrm>
            <a:off x="705000" y="4314150"/>
            <a:ext cx="592649" cy="591300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0"/>
          <p:cNvSpPr/>
          <p:nvPr/>
        </p:nvSpPr>
        <p:spPr>
          <a:xfrm>
            <a:off x="8536600" y="2567525"/>
            <a:ext cx="327589" cy="326661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0"/>
          <p:cNvSpPr/>
          <p:nvPr/>
        </p:nvSpPr>
        <p:spPr>
          <a:xfrm>
            <a:off x="8085224" y="82516"/>
            <a:ext cx="930317" cy="930376"/>
          </a:xfrm>
          <a:custGeom>
            <a:rect b="b" l="l" r="r" t="t"/>
            <a:pathLst>
              <a:path extrusionOk="0" h="100554" w="100602">
                <a:moveTo>
                  <a:pt x="48035" y="0"/>
                </a:moveTo>
                <a:lnTo>
                  <a:pt x="38781" y="25616"/>
                </a:lnTo>
                <a:lnTo>
                  <a:pt x="13142" y="16314"/>
                </a:lnTo>
                <a:lnTo>
                  <a:pt x="24662" y="40975"/>
                </a:lnTo>
                <a:lnTo>
                  <a:pt x="0" y="52495"/>
                </a:lnTo>
                <a:lnTo>
                  <a:pt x="25663" y="61797"/>
                </a:lnTo>
                <a:lnTo>
                  <a:pt x="16386" y="87412"/>
                </a:lnTo>
                <a:lnTo>
                  <a:pt x="16386" y="87412"/>
                </a:lnTo>
                <a:lnTo>
                  <a:pt x="41047" y="75845"/>
                </a:lnTo>
                <a:lnTo>
                  <a:pt x="52614" y="100554"/>
                </a:lnTo>
                <a:lnTo>
                  <a:pt x="61868" y="74891"/>
                </a:lnTo>
                <a:lnTo>
                  <a:pt x="87484" y="84168"/>
                </a:lnTo>
                <a:lnTo>
                  <a:pt x="75940" y="59531"/>
                </a:lnTo>
                <a:lnTo>
                  <a:pt x="100601" y="47963"/>
                </a:lnTo>
                <a:lnTo>
                  <a:pt x="74986" y="38686"/>
                </a:lnTo>
                <a:lnTo>
                  <a:pt x="84264" y="13070"/>
                </a:lnTo>
                <a:lnTo>
                  <a:pt x="59579" y="24638"/>
                </a:lnTo>
                <a:lnTo>
                  <a:pt x="4803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8" name="Google Shape;558;p20"/>
          <p:cNvGrpSpPr/>
          <p:nvPr/>
        </p:nvGrpSpPr>
        <p:grpSpPr>
          <a:xfrm>
            <a:off x="-6" y="-1325185"/>
            <a:ext cx="2440021" cy="2535869"/>
            <a:chOff x="1651825" y="473050"/>
            <a:chExt cx="4477925" cy="4653825"/>
          </a:xfrm>
        </p:grpSpPr>
        <p:sp>
          <p:nvSpPr>
            <p:cNvPr id="559" name="Google Shape;559;p20"/>
            <p:cNvSpPr/>
            <p:nvPr/>
          </p:nvSpPr>
          <p:spPr>
            <a:xfrm>
              <a:off x="3112050" y="1765725"/>
              <a:ext cx="737000" cy="812150"/>
            </a:xfrm>
            <a:custGeom>
              <a:rect b="b" l="l" r="r" t="t"/>
              <a:pathLst>
                <a:path extrusionOk="0" h="32486" w="29480">
                  <a:moveTo>
                    <a:pt x="17435" y="1"/>
                  </a:moveTo>
                  <a:lnTo>
                    <a:pt x="5725" y="359"/>
                  </a:lnTo>
                  <a:cubicBezTo>
                    <a:pt x="5725" y="406"/>
                    <a:pt x="5677" y="430"/>
                    <a:pt x="5677" y="454"/>
                  </a:cubicBezTo>
                  <a:lnTo>
                    <a:pt x="1" y="11234"/>
                  </a:lnTo>
                  <a:cubicBezTo>
                    <a:pt x="8229" y="15909"/>
                    <a:pt x="14454" y="23565"/>
                    <a:pt x="17244" y="32485"/>
                  </a:cubicBezTo>
                  <a:cubicBezTo>
                    <a:pt x="19439" y="31674"/>
                    <a:pt x="21538" y="30649"/>
                    <a:pt x="23541" y="29408"/>
                  </a:cubicBezTo>
                  <a:lnTo>
                    <a:pt x="23732" y="29313"/>
                  </a:lnTo>
                  <a:cubicBezTo>
                    <a:pt x="23779" y="29265"/>
                    <a:pt x="23851" y="29194"/>
                    <a:pt x="23923" y="29146"/>
                  </a:cubicBezTo>
                  <a:cubicBezTo>
                    <a:pt x="25926" y="27882"/>
                    <a:pt x="27786" y="26451"/>
                    <a:pt x="29480" y="24805"/>
                  </a:cubicBezTo>
                  <a:cubicBezTo>
                    <a:pt x="22444" y="18366"/>
                    <a:pt x="18127" y="9469"/>
                    <a:pt x="174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3924150" y="1739500"/>
              <a:ext cx="691100" cy="806775"/>
            </a:xfrm>
            <a:custGeom>
              <a:rect b="b" l="l" r="r" t="t"/>
              <a:pathLst>
                <a:path extrusionOk="0" h="32271" w="27644">
                  <a:moveTo>
                    <a:pt x="21323" y="0"/>
                  </a:moveTo>
                  <a:lnTo>
                    <a:pt x="9636" y="358"/>
                  </a:lnTo>
                  <a:cubicBezTo>
                    <a:pt x="9851" y="9803"/>
                    <a:pt x="6345" y="18962"/>
                    <a:pt x="1" y="25807"/>
                  </a:cubicBezTo>
                  <a:cubicBezTo>
                    <a:pt x="1766" y="27238"/>
                    <a:pt x="3650" y="28502"/>
                    <a:pt x="5677" y="29575"/>
                  </a:cubicBezTo>
                  <a:cubicBezTo>
                    <a:pt x="7871" y="30720"/>
                    <a:pt x="10113" y="31650"/>
                    <a:pt x="12165" y="32270"/>
                  </a:cubicBezTo>
                  <a:cubicBezTo>
                    <a:pt x="14216" y="23159"/>
                    <a:pt x="19797" y="15098"/>
                    <a:pt x="27643" y="9946"/>
                  </a:cubicBezTo>
                  <a:lnTo>
                    <a:pt x="213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2686925" y="2582025"/>
              <a:ext cx="848500" cy="506825"/>
            </a:xfrm>
            <a:custGeom>
              <a:rect b="b" l="l" r="r" t="t"/>
              <a:pathLst>
                <a:path extrusionOk="0" h="20273" w="33940">
                  <a:moveTo>
                    <a:pt x="5438" y="0"/>
                  </a:moveTo>
                  <a:lnTo>
                    <a:pt x="0" y="10256"/>
                  </a:lnTo>
                  <a:lnTo>
                    <a:pt x="6345" y="20273"/>
                  </a:lnTo>
                  <a:cubicBezTo>
                    <a:pt x="12048" y="16971"/>
                    <a:pt x="18544" y="15255"/>
                    <a:pt x="25082" y="15255"/>
                  </a:cubicBezTo>
                  <a:cubicBezTo>
                    <a:pt x="27896" y="15255"/>
                    <a:pt x="30717" y="15573"/>
                    <a:pt x="33486" y="16218"/>
                  </a:cubicBezTo>
                  <a:cubicBezTo>
                    <a:pt x="33772" y="14048"/>
                    <a:pt x="33939" y="11735"/>
                    <a:pt x="33796" y="9397"/>
                  </a:cubicBezTo>
                  <a:cubicBezTo>
                    <a:pt x="33701" y="6917"/>
                    <a:pt x="33391" y="4579"/>
                    <a:pt x="32866" y="2433"/>
                  </a:cubicBezTo>
                  <a:cubicBezTo>
                    <a:pt x="32604" y="2481"/>
                    <a:pt x="32365" y="2576"/>
                    <a:pt x="32151" y="2624"/>
                  </a:cubicBezTo>
                  <a:cubicBezTo>
                    <a:pt x="31936" y="2695"/>
                    <a:pt x="31721" y="2743"/>
                    <a:pt x="31507" y="2791"/>
                  </a:cubicBezTo>
                  <a:cubicBezTo>
                    <a:pt x="31125" y="2862"/>
                    <a:pt x="30743" y="2981"/>
                    <a:pt x="30314" y="3077"/>
                  </a:cubicBezTo>
                  <a:cubicBezTo>
                    <a:pt x="30076" y="3148"/>
                    <a:pt x="29813" y="3172"/>
                    <a:pt x="29575" y="3220"/>
                  </a:cubicBezTo>
                  <a:cubicBezTo>
                    <a:pt x="29217" y="3291"/>
                    <a:pt x="28859" y="3387"/>
                    <a:pt x="28502" y="3435"/>
                  </a:cubicBezTo>
                  <a:cubicBezTo>
                    <a:pt x="28239" y="3506"/>
                    <a:pt x="27953" y="3530"/>
                    <a:pt x="27691" y="3554"/>
                  </a:cubicBezTo>
                  <a:cubicBezTo>
                    <a:pt x="27357" y="3602"/>
                    <a:pt x="26999" y="3673"/>
                    <a:pt x="26689" y="3697"/>
                  </a:cubicBezTo>
                  <a:cubicBezTo>
                    <a:pt x="26427" y="3745"/>
                    <a:pt x="26116" y="3768"/>
                    <a:pt x="25854" y="3792"/>
                  </a:cubicBezTo>
                  <a:cubicBezTo>
                    <a:pt x="25520" y="3816"/>
                    <a:pt x="25186" y="3840"/>
                    <a:pt x="24829" y="3888"/>
                  </a:cubicBezTo>
                  <a:cubicBezTo>
                    <a:pt x="24542" y="3912"/>
                    <a:pt x="24280" y="3912"/>
                    <a:pt x="23970" y="3912"/>
                  </a:cubicBezTo>
                  <a:cubicBezTo>
                    <a:pt x="23636" y="3935"/>
                    <a:pt x="23326" y="3935"/>
                    <a:pt x="22992" y="3935"/>
                  </a:cubicBezTo>
                  <a:lnTo>
                    <a:pt x="21132" y="3935"/>
                  </a:lnTo>
                  <a:cubicBezTo>
                    <a:pt x="20846" y="3935"/>
                    <a:pt x="20536" y="3912"/>
                    <a:pt x="20249" y="3912"/>
                  </a:cubicBezTo>
                  <a:cubicBezTo>
                    <a:pt x="19915" y="3888"/>
                    <a:pt x="19581" y="3888"/>
                    <a:pt x="19271" y="3864"/>
                  </a:cubicBezTo>
                  <a:lnTo>
                    <a:pt x="18365" y="3768"/>
                  </a:lnTo>
                  <a:cubicBezTo>
                    <a:pt x="18031" y="3745"/>
                    <a:pt x="17721" y="3697"/>
                    <a:pt x="17411" y="3649"/>
                  </a:cubicBezTo>
                  <a:cubicBezTo>
                    <a:pt x="17125" y="3625"/>
                    <a:pt x="16815" y="3554"/>
                    <a:pt x="16529" y="3530"/>
                  </a:cubicBezTo>
                  <a:cubicBezTo>
                    <a:pt x="16195" y="3458"/>
                    <a:pt x="15885" y="3435"/>
                    <a:pt x="15575" y="3387"/>
                  </a:cubicBezTo>
                  <a:cubicBezTo>
                    <a:pt x="15265" y="3315"/>
                    <a:pt x="14978" y="3268"/>
                    <a:pt x="14692" y="3196"/>
                  </a:cubicBezTo>
                  <a:cubicBezTo>
                    <a:pt x="14382" y="3148"/>
                    <a:pt x="14072" y="3077"/>
                    <a:pt x="13738" y="2981"/>
                  </a:cubicBezTo>
                  <a:cubicBezTo>
                    <a:pt x="13452" y="2934"/>
                    <a:pt x="13190" y="2838"/>
                    <a:pt x="12880" y="2791"/>
                  </a:cubicBezTo>
                  <a:cubicBezTo>
                    <a:pt x="12546" y="2695"/>
                    <a:pt x="12259" y="2624"/>
                    <a:pt x="11926" y="2552"/>
                  </a:cubicBezTo>
                  <a:cubicBezTo>
                    <a:pt x="11639" y="2457"/>
                    <a:pt x="11353" y="2361"/>
                    <a:pt x="11067" y="2266"/>
                  </a:cubicBezTo>
                  <a:cubicBezTo>
                    <a:pt x="10757" y="2194"/>
                    <a:pt x="10447" y="2099"/>
                    <a:pt x="10137" y="1980"/>
                  </a:cubicBezTo>
                  <a:cubicBezTo>
                    <a:pt x="9851" y="1884"/>
                    <a:pt x="9564" y="1765"/>
                    <a:pt x="9302" y="1670"/>
                  </a:cubicBezTo>
                  <a:cubicBezTo>
                    <a:pt x="9016" y="1550"/>
                    <a:pt x="8682" y="1431"/>
                    <a:pt x="8372" y="1312"/>
                  </a:cubicBezTo>
                  <a:cubicBezTo>
                    <a:pt x="8109" y="1193"/>
                    <a:pt x="7823" y="1121"/>
                    <a:pt x="7537" y="1002"/>
                  </a:cubicBezTo>
                  <a:cubicBezTo>
                    <a:pt x="7251" y="883"/>
                    <a:pt x="6941" y="716"/>
                    <a:pt x="6655" y="596"/>
                  </a:cubicBezTo>
                  <a:cubicBezTo>
                    <a:pt x="6392" y="477"/>
                    <a:pt x="6106" y="358"/>
                    <a:pt x="5844" y="215"/>
                  </a:cubicBezTo>
                  <a:cubicBezTo>
                    <a:pt x="5701" y="167"/>
                    <a:pt x="5581" y="96"/>
                    <a:pt x="5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4256875" y="2510475"/>
              <a:ext cx="846700" cy="515775"/>
            </a:xfrm>
            <a:custGeom>
              <a:rect b="b" l="l" r="r" t="t"/>
              <a:pathLst>
                <a:path extrusionOk="0" h="20631" w="33868">
                  <a:moveTo>
                    <a:pt x="27619" y="0"/>
                  </a:moveTo>
                  <a:cubicBezTo>
                    <a:pt x="21956" y="3288"/>
                    <a:pt x="15495" y="4981"/>
                    <a:pt x="8985" y="4981"/>
                  </a:cubicBezTo>
                  <a:cubicBezTo>
                    <a:pt x="6146" y="4981"/>
                    <a:pt x="3297" y="4659"/>
                    <a:pt x="501" y="4007"/>
                  </a:cubicBezTo>
                  <a:cubicBezTo>
                    <a:pt x="143" y="6273"/>
                    <a:pt x="0" y="8586"/>
                    <a:pt x="72" y="10924"/>
                  </a:cubicBezTo>
                  <a:lnTo>
                    <a:pt x="72" y="10947"/>
                  </a:lnTo>
                  <a:cubicBezTo>
                    <a:pt x="120" y="11329"/>
                    <a:pt x="120" y="11758"/>
                    <a:pt x="143" y="12140"/>
                  </a:cubicBezTo>
                  <a:cubicBezTo>
                    <a:pt x="239" y="14263"/>
                    <a:pt x="287" y="16409"/>
                    <a:pt x="692" y="18317"/>
                  </a:cubicBezTo>
                  <a:cubicBezTo>
                    <a:pt x="4180" y="17274"/>
                    <a:pt x="7790" y="16757"/>
                    <a:pt x="11399" y="16757"/>
                  </a:cubicBezTo>
                  <a:cubicBezTo>
                    <a:pt x="17118" y="16757"/>
                    <a:pt x="22837" y="18057"/>
                    <a:pt x="28072" y="20631"/>
                  </a:cubicBezTo>
                  <a:lnTo>
                    <a:pt x="33796" y="9874"/>
                  </a:lnTo>
                  <a:cubicBezTo>
                    <a:pt x="33820" y="9850"/>
                    <a:pt x="33820" y="9826"/>
                    <a:pt x="33868" y="9779"/>
                  </a:cubicBezTo>
                  <a:lnTo>
                    <a:pt x="276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3947425" y="3033975"/>
              <a:ext cx="729825" cy="797825"/>
            </a:xfrm>
            <a:custGeom>
              <a:rect b="b" l="l" r="r" t="t"/>
              <a:pathLst>
                <a:path extrusionOk="0" h="31913" w="29193">
                  <a:moveTo>
                    <a:pt x="11806" y="1"/>
                  </a:moveTo>
                  <a:cubicBezTo>
                    <a:pt x="9636" y="812"/>
                    <a:pt x="7537" y="1813"/>
                    <a:pt x="5581" y="3030"/>
                  </a:cubicBezTo>
                  <a:cubicBezTo>
                    <a:pt x="5486" y="3101"/>
                    <a:pt x="5390" y="3125"/>
                    <a:pt x="5295" y="3149"/>
                  </a:cubicBezTo>
                  <a:cubicBezTo>
                    <a:pt x="3387" y="4342"/>
                    <a:pt x="1598" y="5749"/>
                    <a:pt x="0" y="7275"/>
                  </a:cubicBezTo>
                  <a:cubicBezTo>
                    <a:pt x="167" y="7442"/>
                    <a:pt x="382" y="7609"/>
                    <a:pt x="572" y="7776"/>
                  </a:cubicBezTo>
                  <a:lnTo>
                    <a:pt x="1002" y="8229"/>
                  </a:lnTo>
                  <a:cubicBezTo>
                    <a:pt x="1312" y="8515"/>
                    <a:pt x="1598" y="8802"/>
                    <a:pt x="1884" y="9088"/>
                  </a:cubicBezTo>
                  <a:cubicBezTo>
                    <a:pt x="2051" y="9279"/>
                    <a:pt x="2242" y="9469"/>
                    <a:pt x="2385" y="9660"/>
                  </a:cubicBezTo>
                  <a:cubicBezTo>
                    <a:pt x="2624" y="9923"/>
                    <a:pt x="2886" y="10185"/>
                    <a:pt x="3124" y="10447"/>
                  </a:cubicBezTo>
                  <a:lnTo>
                    <a:pt x="3673" y="11091"/>
                  </a:lnTo>
                  <a:cubicBezTo>
                    <a:pt x="3864" y="11354"/>
                    <a:pt x="4102" y="11616"/>
                    <a:pt x="4317" y="11878"/>
                  </a:cubicBezTo>
                  <a:cubicBezTo>
                    <a:pt x="4508" y="12117"/>
                    <a:pt x="4651" y="12331"/>
                    <a:pt x="4818" y="12570"/>
                  </a:cubicBezTo>
                  <a:cubicBezTo>
                    <a:pt x="5032" y="12832"/>
                    <a:pt x="5223" y="13118"/>
                    <a:pt x="5414" y="13381"/>
                  </a:cubicBezTo>
                  <a:cubicBezTo>
                    <a:pt x="5605" y="13619"/>
                    <a:pt x="5748" y="13858"/>
                    <a:pt x="5891" y="14096"/>
                  </a:cubicBezTo>
                  <a:cubicBezTo>
                    <a:pt x="6082" y="14359"/>
                    <a:pt x="6249" y="14621"/>
                    <a:pt x="6440" y="14931"/>
                  </a:cubicBezTo>
                  <a:cubicBezTo>
                    <a:pt x="6583" y="15170"/>
                    <a:pt x="6726" y="15432"/>
                    <a:pt x="6893" y="15670"/>
                  </a:cubicBezTo>
                  <a:cubicBezTo>
                    <a:pt x="7060" y="15933"/>
                    <a:pt x="7203" y="16243"/>
                    <a:pt x="7370" y="16505"/>
                  </a:cubicBezTo>
                  <a:cubicBezTo>
                    <a:pt x="7513" y="16768"/>
                    <a:pt x="7632" y="17006"/>
                    <a:pt x="7775" y="17292"/>
                  </a:cubicBezTo>
                  <a:cubicBezTo>
                    <a:pt x="7918" y="17579"/>
                    <a:pt x="8085" y="17841"/>
                    <a:pt x="8228" y="18151"/>
                  </a:cubicBezTo>
                  <a:cubicBezTo>
                    <a:pt x="8348" y="18413"/>
                    <a:pt x="8491" y="18676"/>
                    <a:pt x="8610" y="18962"/>
                  </a:cubicBezTo>
                  <a:cubicBezTo>
                    <a:pt x="8753" y="19248"/>
                    <a:pt x="8872" y="19510"/>
                    <a:pt x="8992" y="19820"/>
                  </a:cubicBezTo>
                  <a:cubicBezTo>
                    <a:pt x="9111" y="20083"/>
                    <a:pt x="9230" y="20345"/>
                    <a:pt x="9326" y="20655"/>
                  </a:cubicBezTo>
                  <a:lnTo>
                    <a:pt x="9683" y="21538"/>
                  </a:lnTo>
                  <a:cubicBezTo>
                    <a:pt x="9803" y="21824"/>
                    <a:pt x="9898" y="22110"/>
                    <a:pt x="9993" y="22372"/>
                  </a:cubicBezTo>
                  <a:cubicBezTo>
                    <a:pt x="10113" y="22683"/>
                    <a:pt x="10184" y="22969"/>
                    <a:pt x="10280" y="23279"/>
                  </a:cubicBezTo>
                  <a:cubicBezTo>
                    <a:pt x="10375" y="23565"/>
                    <a:pt x="10470" y="23851"/>
                    <a:pt x="10542" y="24137"/>
                  </a:cubicBezTo>
                  <a:cubicBezTo>
                    <a:pt x="10637" y="24447"/>
                    <a:pt x="10733" y="24757"/>
                    <a:pt x="10828" y="25068"/>
                  </a:cubicBezTo>
                  <a:cubicBezTo>
                    <a:pt x="10900" y="25354"/>
                    <a:pt x="10971" y="25640"/>
                    <a:pt x="11019" y="25926"/>
                  </a:cubicBezTo>
                  <a:cubicBezTo>
                    <a:pt x="11114" y="26236"/>
                    <a:pt x="11186" y="26546"/>
                    <a:pt x="11234" y="26880"/>
                  </a:cubicBezTo>
                  <a:cubicBezTo>
                    <a:pt x="11281" y="27190"/>
                    <a:pt x="11353" y="27476"/>
                    <a:pt x="11424" y="27739"/>
                  </a:cubicBezTo>
                  <a:cubicBezTo>
                    <a:pt x="11472" y="28073"/>
                    <a:pt x="11520" y="28383"/>
                    <a:pt x="11591" y="28693"/>
                  </a:cubicBezTo>
                  <a:cubicBezTo>
                    <a:pt x="11663" y="29003"/>
                    <a:pt x="11687" y="29289"/>
                    <a:pt x="11711" y="29599"/>
                  </a:cubicBezTo>
                  <a:cubicBezTo>
                    <a:pt x="11734" y="29933"/>
                    <a:pt x="11806" y="30243"/>
                    <a:pt x="11830" y="30577"/>
                  </a:cubicBezTo>
                  <a:lnTo>
                    <a:pt x="11925" y="31483"/>
                  </a:lnTo>
                  <a:cubicBezTo>
                    <a:pt x="11925" y="31626"/>
                    <a:pt x="11949" y="31770"/>
                    <a:pt x="11949" y="31913"/>
                  </a:cubicBezTo>
                  <a:lnTo>
                    <a:pt x="23731" y="31555"/>
                  </a:lnTo>
                  <a:lnTo>
                    <a:pt x="29193" y="21275"/>
                  </a:lnTo>
                  <a:cubicBezTo>
                    <a:pt x="20893" y="16672"/>
                    <a:pt x="14644" y="8969"/>
                    <a:pt x="118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3176450" y="3053650"/>
              <a:ext cx="695850" cy="809750"/>
            </a:xfrm>
            <a:custGeom>
              <a:rect b="b" l="l" r="r" t="t"/>
              <a:pathLst>
                <a:path extrusionOk="0" h="32390" w="27834">
                  <a:moveTo>
                    <a:pt x="15479" y="1"/>
                  </a:moveTo>
                  <a:cubicBezTo>
                    <a:pt x="15432" y="263"/>
                    <a:pt x="15384" y="502"/>
                    <a:pt x="15336" y="764"/>
                  </a:cubicBezTo>
                  <a:cubicBezTo>
                    <a:pt x="15265" y="931"/>
                    <a:pt x="15241" y="1146"/>
                    <a:pt x="15193" y="1313"/>
                  </a:cubicBezTo>
                  <a:cubicBezTo>
                    <a:pt x="15074" y="1742"/>
                    <a:pt x="14979" y="2123"/>
                    <a:pt x="14859" y="2553"/>
                  </a:cubicBezTo>
                  <a:cubicBezTo>
                    <a:pt x="14788" y="2791"/>
                    <a:pt x="14716" y="2982"/>
                    <a:pt x="14645" y="3244"/>
                  </a:cubicBezTo>
                  <a:lnTo>
                    <a:pt x="14287" y="4318"/>
                  </a:lnTo>
                  <a:lnTo>
                    <a:pt x="14025" y="5033"/>
                  </a:lnTo>
                  <a:cubicBezTo>
                    <a:pt x="13905" y="5343"/>
                    <a:pt x="13786" y="5701"/>
                    <a:pt x="13643" y="6035"/>
                  </a:cubicBezTo>
                  <a:cubicBezTo>
                    <a:pt x="13548" y="6273"/>
                    <a:pt x="13428" y="6512"/>
                    <a:pt x="13309" y="6774"/>
                  </a:cubicBezTo>
                  <a:cubicBezTo>
                    <a:pt x="13166" y="7108"/>
                    <a:pt x="13047" y="7418"/>
                    <a:pt x="12880" y="7728"/>
                  </a:cubicBezTo>
                  <a:cubicBezTo>
                    <a:pt x="12760" y="7967"/>
                    <a:pt x="12641" y="8205"/>
                    <a:pt x="12522" y="8468"/>
                  </a:cubicBezTo>
                  <a:cubicBezTo>
                    <a:pt x="12379" y="8778"/>
                    <a:pt x="12236" y="9064"/>
                    <a:pt x="12045" y="9374"/>
                  </a:cubicBezTo>
                  <a:cubicBezTo>
                    <a:pt x="11926" y="9613"/>
                    <a:pt x="11783" y="9851"/>
                    <a:pt x="11639" y="10090"/>
                  </a:cubicBezTo>
                  <a:cubicBezTo>
                    <a:pt x="11449" y="10376"/>
                    <a:pt x="11306" y="10686"/>
                    <a:pt x="11139" y="10948"/>
                  </a:cubicBezTo>
                  <a:lnTo>
                    <a:pt x="10685" y="11664"/>
                  </a:lnTo>
                  <a:cubicBezTo>
                    <a:pt x="10495" y="11926"/>
                    <a:pt x="10328" y="12236"/>
                    <a:pt x="10137" y="12498"/>
                  </a:cubicBezTo>
                  <a:cubicBezTo>
                    <a:pt x="9994" y="12737"/>
                    <a:pt x="9827" y="12975"/>
                    <a:pt x="9660" y="13190"/>
                  </a:cubicBezTo>
                  <a:cubicBezTo>
                    <a:pt x="9493" y="13452"/>
                    <a:pt x="9278" y="13715"/>
                    <a:pt x="9064" y="14001"/>
                  </a:cubicBezTo>
                  <a:cubicBezTo>
                    <a:pt x="8897" y="14240"/>
                    <a:pt x="8706" y="14430"/>
                    <a:pt x="8539" y="14669"/>
                  </a:cubicBezTo>
                  <a:cubicBezTo>
                    <a:pt x="8324" y="14955"/>
                    <a:pt x="8110" y="15194"/>
                    <a:pt x="7919" y="15456"/>
                  </a:cubicBezTo>
                  <a:cubicBezTo>
                    <a:pt x="7728" y="15671"/>
                    <a:pt x="7561" y="15909"/>
                    <a:pt x="7346" y="16100"/>
                  </a:cubicBezTo>
                  <a:cubicBezTo>
                    <a:pt x="7132" y="16338"/>
                    <a:pt x="6893" y="16625"/>
                    <a:pt x="6679" y="16863"/>
                  </a:cubicBezTo>
                  <a:cubicBezTo>
                    <a:pt x="6488" y="17054"/>
                    <a:pt x="6297" y="17269"/>
                    <a:pt x="6082" y="17483"/>
                  </a:cubicBezTo>
                  <a:cubicBezTo>
                    <a:pt x="5844" y="17722"/>
                    <a:pt x="5653" y="17960"/>
                    <a:pt x="5415" y="18199"/>
                  </a:cubicBezTo>
                  <a:cubicBezTo>
                    <a:pt x="5200" y="18413"/>
                    <a:pt x="4985" y="18580"/>
                    <a:pt x="4771" y="18795"/>
                  </a:cubicBezTo>
                  <a:cubicBezTo>
                    <a:pt x="4532" y="19033"/>
                    <a:pt x="4294" y="19248"/>
                    <a:pt x="4031" y="19439"/>
                  </a:cubicBezTo>
                  <a:cubicBezTo>
                    <a:pt x="3817" y="19630"/>
                    <a:pt x="3578" y="19844"/>
                    <a:pt x="3387" y="20011"/>
                  </a:cubicBezTo>
                  <a:cubicBezTo>
                    <a:pt x="3101" y="20226"/>
                    <a:pt x="2863" y="20441"/>
                    <a:pt x="2600" y="20631"/>
                  </a:cubicBezTo>
                  <a:cubicBezTo>
                    <a:pt x="2362" y="20822"/>
                    <a:pt x="2147" y="20989"/>
                    <a:pt x="1909" y="21180"/>
                  </a:cubicBezTo>
                  <a:cubicBezTo>
                    <a:pt x="1646" y="21395"/>
                    <a:pt x="1384" y="21562"/>
                    <a:pt x="1121" y="21776"/>
                  </a:cubicBezTo>
                  <a:cubicBezTo>
                    <a:pt x="883" y="21943"/>
                    <a:pt x="644" y="22110"/>
                    <a:pt x="406" y="22277"/>
                  </a:cubicBezTo>
                  <a:cubicBezTo>
                    <a:pt x="287" y="22373"/>
                    <a:pt x="120" y="22468"/>
                    <a:pt x="0" y="22539"/>
                  </a:cubicBezTo>
                  <a:lnTo>
                    <a:pt x="6273" y="32390"/>
                  </a:lnTo>
                  <a:lnTo>
                    <a:pt x="18008" y="32032"/>
                  </a:lnTo>
                  <a:cubicBezTo>
                    <a:pt x="17864" y="22492"/>
                    <a:pt x="21418" y="13381"/>
                    <a:pt x="27834" y="6536"/>
                  </a:cubicBezTo>
                  <a:cubicBezTo>
                    <a:pt x="25997" y="5057"/>
                    <a:pt x="23970" y="3721"/>
                    <a:pt x="22014" y="2648"/>
                  </a:cubicBezTo>
                  <a:cubicBezTo>
                    <a:pt x="21967" y="2600"/>
                    <a:pt x="21919" y="2577"/>
                    <a:pt x="21895" y="2577"/>
                  </a:cubicBezTo>
                  <a:cubicBezTo>
                    <a:pt x="19844" y="1503"/>
                    <a:pt x="17697" y="645"/>
                    <a:pt x="154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4243750" y="800375"/>
              <a:ext cx="869975" cy="949275"/>
            </a:xfrm>
            <a:custGeom>
              <a:rect b="b" l="l" r="r" t="t"/>
              <a:pathLst>
                <a:path extrusionOk="0" h="37971" w="34799">
                  <a:moveTo>
                    <a:pt x="16911" y="1"/>
                  </a:moveTo>
                  <a:lnTo>
                    <a:pt x="16338" y="2625"/>
                  </a:lnTo>
                  <a:lnTo>
                    <a:pt x="16290" y="2911"/>
                  </a:lnTo>
                  <a:cubicBezTo>
                    <a:pt x="16243" y="3030"/>
                    <a:pt x="16219" y="3173"/>
                    <a:pt x="16195" y="3292"/>
                  </a:cubicBezTo>
                  <a:cubicBezTo>
                    <a:pt x="16195" y="3364"/>
                    <a:pt x="16171" y="3459"/>
                    <a:pt x="16124" y="3531"/>
                  </a:cubicBezTo>
                  <a:lnTo>
                    <a:pt x="16052" y="3936"/>
                  </a:lnTo>
                  <a:cubicBezTo>
                    <a:pt x="15957" y="4246"/>
                    <a:pt x="15861" y="4604"/>
                    <a:pt x="15766" y="4938"/>
                  </a:cubicBezTo>
                  <a:cubicBezTo>
                    <a:pt x="15742" y="5057"/>
                    <a:pt x="15694" y="5177"/>
                    <a:pt x="15646" y="5296"/>
                  </a:cubicBezTo>
                  <a:lnTo>
                    <a:pt x="15503" y="5773"/>
                  </a:lnTo>
                  <a:cubicBezTo>
                    <a:pt x="15432" y="6035"/>
                    <a:pt x="15336" y="6345"/>
                    <a:pt x="15241" y="6608"/>
                  </a:cubicBezTo>
                  <a:cubicBezTo>
                    <a:pt x="15217" y="6751"/>
                    <a:pt x="15146" y="6870"/>
                    <a:pt x="15098" y="7037"/>
                  </a:cubicBezTo>
                  <a:lnTo>
                    <a:pt x="14907" y="7466"/>
                  </a:lnTo>
                  <a:cubicBezTo>
                    <a:pt x="14788" y="7752"/>
                    <a:pt x="14692" y="7991"/>
                    <a:pt x="14621" y="8229"/>
                  </a:cubicBezTo>
                  <a:cubicBezTo>
                    <a:pt x="14549" y="8372"/>
                    <a:pt x="14502" y="8492"/>
                    <a:pt x="14430" y="8635"/>
                  </a:cubicBezTo>
                  <a:lnTo>
                    <a:pt x="14215" y="9112"/>
                  </a:lnTo>
                  <a:cubicBezTo>
                    <a:pt x="14144" y="9350"/>
                    <a:pt x="14049" y="9589"/>
                    <a:pt x="13929" y="9804"/>
                  </a:cubicBezTo>
                  <a:cubicBezTo>
                    <a:pt x="13858" y="9947"/>
                    <a:pt x="13810" y="10090"/>
                    <a:pt x="13715" y="10257"/>
                  </a:cubicBezTo>
                  <a:lnTo>
                    <a:pt x="13548" y="10638"/>
                  </a:lnTo>
                  <a:lnTo>
                    <a:pt x="13190" y="11354"/>
                  </a:lnTo>
                  <a:cubicBezTo>
                    <a:pt x="13095" y="11497"/>
                    <a:pt x="12999" y="11688"/>
                    <a:pt x="12904" y="11831"/>
                  </a:cubicBezTo>
                  <a:lnTo>
                    <a:pt x="12784" y="12045"/>
                  </a:lnTo>
                  <a:cubicBezTo>
                    <a:pt x="12617" y="12308"/>
                    <a:pt x="12474" y="12570"/>
                    <a:pt x="12307" y="12833"/>
                  </a:cubicBezTo>
                  <a:cubicBezTo>
                    <a:pt x="12236" y="13023"/>
                    <a:pt x="12140" y="13190"/>
                    <a:pt x="12021" y="13357"/>
                  </a:cubicBezTo>
                  <a:lnTo>
                    <a:pt x="11878" y="13596"/>
                  </a:lnTo>
                  <a:cubicBezTo>
                    <a:pt x="11711" y="13834"/>
                    <a:pt x="11544" y="14073"/>
                    <a:pt x="11401" y="14311"/>
                  </a:cubicBezTo>
                  <a:cubicBezTo>
                    <a:pt x="11306" y="14454"/>
                    <a:pt x="11186" y="14621"/>
                    <a:pt x="11067" y="14788"/>
                  </a:cubicBezTo>
                  <a:lnTo>
                    <a:pt x="10948" y="14955"/>
                  </a:lnTo>
                  <a:cubicBezTo>
                    <a:pt x="10757" y="15194"/>
                    <a:pt x="10590" y="15456"/>
                    <a:pt x="10399" y="15695"/>
                  </a:cubicBezTo>
                  <a:cubicBezTo>
                    <a:pt x="10256" y="15885"/>
                    <a:pt x="10113" y="16100"/>
                    <a:pt x="9970" y="16267"/>
                  </a:cubicBezTo>
                  <a:lnTo>
                    <a:pt x="9899" y="16315"/>
                  </a:lnTo>
                  <a:cubicBezTo>
                    <a:pt x="9732" y="16577"/>
                    <a:pt x="9541" y="16792"/>
                    <a:pt x="9326" y="17054"/>
                  </a:cubicBezTo>
                  <a:cubicBezTo>
                    <a:pt x="9183" y="17221"/>
                    <a:pt x="9040" y="17388"/>
                    <a:pt x="8825" y="17650"/>
                  </a:cubicBezTo>
                  <a:cubicBezTo>
                    <a:pt x="8611" y="17889"/>
                    <a:pt x="8420" y="18127"/>
                    <a:pt x="8205" y="18318"/>
                  </a:cubicBezTo>
                  <a:cubicBezTo>
                    <a:pt x="7991" y="18509"/>
                    <a:pt x="7824" y="18724"/>
                    <a:pt x="7633" y="18891"/>
                  </a:cubicBezTo>
                  <a:cubicBezTo>
                    <a:pt x="7418" y="19129"/>
                    <a:pt x="7180" y="19344"/>
                    <a:pt x="6989" y="19558"/>
                  </a:cubicBezTo>
                  <a:cubicBezTo>
                    <a:pt x="6798" y="19749"/>
                    <a:pt x="6607" y="19940"/>
                    <a:pt x="6416" y="20107"/>
                  </a:cubicBezTo>
                  <a:cubicBezTo>
                    <a:pt x="6178" y="20322"/>
                    <a:pt x="5963" y="20536"/>
                    <a:pt x="5725" y="20751"/>
                  </a:cubicBezTo>
                  <a:cubicBezTo>
                    <a:pt x="5558" y="20894"/>
                    <a:pt x="5343" y="21061"/>
                    <a:pt x="5128" y="21252"/>
                  </a:cubicBezTo>
                  <a:cubicBezTo>
                    <a:pt x="4890" y="21443"/>
                    <a:pt x="4651" y="21657"/>
                    <a:pt x="4413" y="21848"/>
                  </a:cubicBezTo>
                  <a:cubicBezTo>
                    <a:pt x="4198" y="21991"/>
                    <a:pt x="4008" y="22158"/>
                    <a:pt x="3793" y="22325"/>
                  </a:cubicBezTo>
                  <a:cubicBezTo>
                    <a:pt x="3554" y="22540"/>
                    <a:pt x="3292" y="22707"/>
                    <a:pt x="3053" y="22874"/>
                  </a:cubicBezTo>
                  <a:cubicBezTo>
                    <a:pt x="2839" y="23040"/>
                    <a:pt x="2600" y="23184"/>
                    <a:pt x="2386" y="23327"/>
                  </a:cubicBezTo>
                  <a:lnTo>
                    <a:pt x="2028" y="23613"/>
                  </a:lnTo>
                  <a:lnTo>
                    <a:pt x="1" y="24949"/>
                  </a:lnTo>
                  <a:lnTo>
                    <a:pt x="8253" y="37971"/>
                  </a:lnTo>
                  <a:lnTo>
                    <a:pt x="23875" y="37518"/>
                  </a:lnTo>
                  <a:lnTo>
                    <a:pt x="23851" y="35061"/>
                  </a:lnTo>
                  <a:cubicBezTo>
                    <a:pt x="23708" y="26356"/>
                    <a:pt x="27047" y="17722"/>
                    <a:pt x="32986" y="11401"/>
                  </a:cubicBezTo>
                  <a:lnTo>
                    <a:pt x="34798" y="9470"/>
                  </a:lnTo>
                  <a:lnTo>
                    <a:pt x="32700" y="7776"/>
                  </a:lnTo>
                  <a:cubicBezTo>
                    <a:pt x="30768" y="6202"/>
                    <a:pt x="28621" y="4723"/>
                    <a:pt x="26498" y="3602"/>
                  </a:cubicBezTo>
                  <a:lnTo>
                    <a:pt x="26331" y="3507"/>
                  </a:lnTo>
                  <a:cubicBezTo>
                    <a:pt x="24161" y="2410"/>
                    <a:pt x="21848" y="1480"/>
                    <a:pt x="19463" y="764"/>
                  </a:cubicBezTo>
                  <a:lnTo>
                    <a:pt x="16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4159075" y="723475"/>
              <a:ext cx="1049450" cy="1088200"/>
            </a:xfrm>
            <a:custGeom>
              <a:rect b="b" l="l" r="r" t="t"/>
              <a:pathLst>
                <a:path extrusionOk="0" h="43528" w="41978">
                  <a:moveTo>
                    <a:pt x="22229" y="6225"/>
                  </a:moveTo>
                  <a:cubicBezTo>
                    <a:pt x="24448" y="6941"/>
                    <a:pt x="26594" y="7799"/>
                    <a:pt x="28645" y="8873"/>
                  </a:cubicBezTo>
                  <a:cubicBezTo>
                    <a:pt x="28669" y="8920"/>
                    <a:pt x="28741" y="8944"/>
                    <a:pt x="28764" y="8944"/>
                  </a:cubicBezTo>
                  <a:cubicBezTo>
                    <a:pt x="30744" y="10017"/>
                    <a:pt x="32771" y="11353"/>
                    <a:pt x="34584" y="12856"/>
                  </a:cubicBezTo>
                  <a:cubicBezTo>
                    <a:pt x="28168" y="19677"/>
                    <a:pt x="24614" y="28835"/>
                    <a:pt x="24781" y="38256"/>
                  </a:cubicBezTo>
                  <a:lnTo>
                    <a:pt x="13023" y="38614"/>
                  </a:lnTo>
                  <a:lnTo>
                    <a:pt x="6774" y="28764"/>
                  </a:lnTo>
                  <a:cubicBezTo>
                    <a:pt x="6894" y="28668"/>
                    <a:pt x="7037" y="28597"/>
                    <a:pt x="7156" y="28502"/>
                  </a:cubicBezTo>
                  <a:cubicBezTo>
                    <a:pt x="7395" y="28335"/>
                    <a:pt x="7633" y="28168"/>
                    <a:pt x="7872" y="28001"/>
                  </a:cubicBezTo>
                  <a:cubicBezTo>
                    <a:pt x="8134" y="27786"/>
                    <a:pt x="8396" y="27595"/>
                    <a:pt x="8682" y="27404"/>
                  </a:cubicBezTo>
                  <a:cubicBezTo>
                    <a:pt x="8921" y="27214"/>
                    <a:pt x="9112" y="27047"/>
                    <a:pt x="9350" y="26856"/>
                  </a:cubicBezTo>
                  <a:cubicBezTo>
                    <a:pt x="9636" y="26641"/>
                    <a:pt x="9875" y="26427"/>
                    <a:pt x="10137" y="26236"/>
                  </a:cubicBezTo>
                  <a:cubicBezTo>
                    <a:pt x="10352" y="26045"/>
                    <a:pt x="10590" y="25878"/>
                    <a:pt x="10781" y="25663"/>
                  </a:cubicBezTo>
                  <a:cubicBezTo>
                    <a:pt x="11020" y="25449"/>
                    <a:pt x="11306" y="25210"/>
                    <a:pt x="11544" y="25019"/>
                  </a:cubicBezTo>
                  <a:cubicBezTo>
                    <a:pt x="11735" y="24805"/>
                    <a:pt x="11950" y="24614"/>
                    <a:pt x="12165" y="24423"/>
                  </a:cubicBezTo>
                  <a:cubicBezTo>
                    <a:pt x="12403" y="24161"/>
                    <a:pt x="12642" y="23946"/>
                    <a:pt x="12856" y="23708"/>
                  </a:cubicBezTo>
                  <a:cubicBezTo>
                    <a:pt x="13047" y="23493"/>
                    <a:pt x="13238" y="23278"/>
                    <a:pt x="13453" y="23064"/>
                  </a:cubicBezTo>
                  <a:cubicBezTo>
                    <a:pt x="13691" y="22825"/>
                    <a:pt x="13882" y="22587"/>
                    <a:pt x="14096" y="22324"/>
                  </a:cubicBezTo>
                  <a:cubicBezTo>
                    <a:pt x="14287" y="22110"/>
                    <a:pt x="14478" y="21919"/>
                    <a:pt x="14669" y="21680"/>
                  </a:cubicBezTo>
                  <a:cubicBezTo>
                    <a:pt x="14884" y="21442"/>
                    <a:pt x="15074" y="21156"/>
                    <a:pt x="15289" y="20893"/>
                  </a:cubicBezTo>
                  <a:cubicBezTo>
                    <a:pt x="15480" y="20679"/>
                    <a:pt x="15647" y="20440"/>
                    <a:pt x="15838" y="20202"/>
                  </a:cubicBezTo>
                  <a:cubicBezTo>
                    <a:pt x="16028" y="19939"/>
                    <a:pt x="16219" y="19677"/>
                    <a:pt x="16434" y="19415"/>
                  </a:cubicBezTo>
                  <a:cubicBezTo>
                    <a:pt x="16577" y="19176"/>
                    <a:pt x="16744" y="18961"/>
                    <a:pt x="16911" y="18723"/>
                  </a:cubicBezTo>
                  <a:cubicBezTo>
                    <a:pt x="17078" y="18461"/>
                    <a:pt x="17269" y="18150"/>
                    <a:pt x="17436" y="17888"/>
                  </a:cubicBezTo>
                  <a:lnTo>
                    <a:pt x="17889" y="17173"/>
                  </a:lnTo>
                  <a:cubicBezTo>
                    <a:pt x="18056" y="16863"/>
                    <a:pt x="18223" y="16600"/>
                    <a:pt x="18390" y="16314"/>
                  </a:cubicBezTo>
                  <a:cubicBezTo>
                    <a:pt x="18533" y="16075"/>
                    <a:pt x="18652" y="15837"/>
                    <a:pt x="18819" y="15598"/>
                  </a:cubicBezTo>
                  <a:cubicBezTo>
                    <a:pt x="18962" y="15288"/>
                    <a:pt x="19105" y="15002"/>
                    <a:pt x="19296" y="14692"/>
                  </a:cubicBezTo>
                  <a:cubicBezTo>
                    <a:pt x="19415" y="14454"/>
                    <a:pt x="19534" y="14215"/>
                    <a:pt x="19654" y="13953"/>
                  </a:cubicBezTo>
                  <a:cubicBezTo>
                    <a:pt x="19797" y="13619"/>
                    <a:pt x="19940" y="13333"/>
                    <a:pt x="20059" y="12999"/>
                  </a:cubicBezTo>
                  <a:cubicBezTo>
                    <a:pt x="20178" y="12760"/>
                    <a:pt x="20274" y="12522"/>
                    <a:pt x="20393" y="12259"/>
                  </a:cubicBezTo>
                  <a:cubicBezTo>
                    <a:pt x="20536" y="11925"/>
                    <a:pt x="20655" y="11592"/>
                    <a:pt x="20775" y="11234"/>
                  </a:cubicBezTo>
                  <a:lnTo>
                    <a:pt x="21037" y="10518"/>
                  </a:lnTo>
                  <a:lnTo>
                    <a:pt x="21395" y="9445"/>
                  </a:lnTo>
                  <a:cubicBezTo>
                    <a:pt x="21466" y="9207"/>
                    <a:pt x="21562" y="8992"/>
                    <a:pt x="21609" y="8753"/>
                  </a:cubicBezTo>
                  <a:cubicBezTo>
                    <a:pt x="21729" y="8348"/>
                    <a:pt x="21848" y="7966"/>
                    <a:pt x="21943" y="7537"/>
                  </a:cubicBezTo>
                  <a:cubicBezTo>
                    <a:pt x="21991" y="7370"/>
                    <a:pt x="22062" y="7155"/>
                    <a:pt x="22086" y="6965"/>
                  </a:cubicBezTo>
                  <a:cubicBezTo>
                    <a:pt x="22158" y="6726"/>
                    <a:pt x="22206" y="6488"/>
                    <a:pt x="22229" y="6225"/>
                  </a:cubicBezTo>
                  <a:close/>
                  <a:moveTo>
                    <a:pt x="18533" y="0"/>
                  </a:moveTo>
                  <a:lnTo>
                    <a:pt x="17388" y="5247"/>
                  </a:lnTo>
                  <a:cubicBezTo>
                    <a:pt x="17340" y="5367"/>
                    <a:pt x="17316" y="5462"/>
                    <a:pt x="17316" y="5557"/>
                  </a:cubicBezTo>
                  <a:cubicBezTo>
                    <a:pt x="17292" y="5653"/>
                    <a:pt x="17292" y="5772"/>
                    <a:pt x="17269" y="5867"/>
                  </a:cubicBezTo>
                  <a:cubicBezTo>
                    <a:pt x="17221" y="5915"/>
                    <a:pt x="17221" y="5987"/>
                    <a:pt x="17197" y="6034"/>
                  </a:cubicBezTo>
                  <a:cubicBezTo>
                    <a:pt x="17173" y="6154"/>
                    <a:pt x="17149" y="6249"/>
                    <a:pt x="17102" y="6368"/>
                  </a:cubicBezTo>
                  <a:lnTo>
                    <a:pt x="17078" y="6464"/>
                  </a:lnTo>
                  <a:cubicBezTo>
                    <a:pt x="16982" y="6798"/>
                    <a:pt x="16935" y="7084"/>
                    <a:pt x="16815" y="7418"/>
                  </a:cubicBezTo>
                  <a:lnTo>
                    <a:pt x="16720" y="7680"/>
                  </a:lnTo>
                  <a:cubicBezTo>
                    <a:pt x="16696" y="7776"/>
                    <a:pt x="16672" y="7895"/>
                    <a:pt x="16625" y="7990"/>
                  </a:cubicBezTo>
                  <a:lnTo>
                    <a:pt x="16577" y="8157"/>
                  </a:lnTo>
                  <a:cubicBezTo>
                    <a:pt x="16482" y="8396"/>
                    <a:pt x="16434" y="8658"/>
                    <a:pt x="16338" y="8896"/>
                  </a:cubicBezTo>
                  <a:cubicBezTo>
                    <a:pt x="16315" y="9016"/>
                    <a:pt x="16243" y="9111"/>
                    <a:pt x="16219" y="9230"/>
                  </a:cubicBezTo>
                  <a:lnTo>
                    <a:pt x="16100" y="9540"/>
                  </a:lnTo>
                  <a:lnTo>
                    <a:pt x="16028" y="9731"/>
                  </a:lnTo>
                  <a:cubicBezTo>
                    <a:pt x="15957" y="9970"/>
                    <a:pt x="15861" y="10184"/>
                    <a:pt x="15766" y="10399"/>
                  </a:cubicBezTo>
                  <a:cubicBezTo>
                    <a:pt x="15718" y="10518"/>
                    <a:pt x="15647" y="10638"/>
                    <a:pt x="15623" y="10757"/>
                  </a:cubicBezTo>
                  <a:lnTo>
                    <a:pt x="15504" y="11019"/>
                  </a:lnTo>
                  <a:lnTo>
                    <a:pt x="15432" y="11162"/>
                  </a:lnTo>
                  <a:cubicBezTo>
                    <a:pt x="15361" y="11377"/>
                    <a:pt x="15265" y="11615"/>
                    <a:pt x="15146" y="11830"/>
                  </a:cubicBezTo>
                  <a:cubicBezTo>
                    <a:pt x="15074" y="11973"/>
                    <a:pt x="15027" y="12092"/>
                    <a:pt x="14931" y="12212"/>
                  </a:cubicBezTo>
                  <a:lnTo>
                    <a:pt x="14812" y="12450"/>
                  </a:lnTo>
                  <a:lnTo>
                    <a:pt x="14764" y="12593"/>
                  </a:lnTo>
                  <a:cubicBezTo>
                    <a:pt x="14645" y="12808"/>
                    <a:pt x="14550" y="13023"/>
                    <a:pt x="14430" y="13237"/>
                  </a:cubicBezTo>
                  <a:cubicBezTo>
                    <a:pt x="14335" y="13380"/>
                    <a:pt x="14287" y="13523"/>
                    <a:pt x="14192" y="13643"/>
                  </a:cubicBezTo>
                  <a:lnTo>
                    <a:pt x="14073" y="13857"/>
                  </a:lnTo>
                  <a:lnTo>
                    <a:pt x="14001" y="13953"/>
                  </a:lnTo>
                  <a:cubicBezTo>
                    <a:pt x="13882" y="14144"/>
                    <a:pt x="13763" y="14382"/>
                    <a:pt x="13619" y="14597"/>
                  </a:cubicBezTo>
                  <a:lnTo>
                    <a:pt x="13357" y="15050"/>
                  </a:lnTo>
                  <a:lnTo>
                    <a:pt x="13238" y="15217"/>
                  </a:lnTo>
                  <a:lnTo>
                    <a:pt x="13214" y="15288"/>
                  </a:lnTo>
                  <a:cubicBezTo>
                    <a:pt x="13047" y="15503"/>
                    <a:pt x="12928" y="15742"/>
                    <a:pt x="12785" y="15932"/>
                  </a:cubicBezTo>
                  <a:cubicBezTo>
                    <a:pt x="12689" y="16099"/>
                    <a:pt x="12570" y="16242"/>
                    <a:pt x="12451" y="16386"/>
                  </a:cubicBezTo>
                  <a:lnTo>
                    <a:pt x="12379" y="16529"/>
                  </a:lnTo>
                  <a:lnTo>
                    <a:pt x="12332" y="16576"/>
                  </a:lnTo>
                  <a:cubicBezTo>
                    <a:pt x="12188" y="16767"/>
                    <a:pt x="12045" y="17006"/>
                    <a:pt x="11855" y="17220"/>
                  </a:cubicBezTo>
                  <a:cubicBezTo>
                    <a:pt x="11735" y="17411"/>
                    <a:pt x="11616" y="17554"/>
                    <a:pt x="11473" y="17697"/>
                  </a:cubicBezTo>
                  <a:lnTo>
                    <a:pt x="11378" y="17793"/>
                  </a:lnTo>
                  <a:cubicBezTo>
                    <a:pt x="11211" y="18007"/>
                    <a:pt x="11020" y="18246"/>
                    <a:pt x="10853" y="18437"/>
                  </a:cubicBezTo>
                  <a:cubicBezTo>
                    <a:pt x="10710" y="18627"/>
                    <a:pt x="10543" y="18794"/>
                    <a:pt x="10400" y="18961"/>
                  </a:cubicBezTo>
                  <a:lnTo>
                    <a:pt x="10376" y="18985"/>
                  </a:lnTo>
                  <a:cubicBezTo>
                    <a:pt x="10185" y="19200"/>
                    <a:pt x="9994" y="19391"/>
                    <a:pt x="9803" y="19605"/>
                  </a:cubicBezTo>
                  <a:cubicBezTo>
                    <a:pt x="9636" y="19796"/>
                    <a:pt x="9469" y="19963"/>
                    <a:pt x="9303" y="20154"/>
                  </a:cubicBezTo>
                  <a:cubicBezTo>
                    <a:pt x="9088" y="20345"/>
                    <a:pt x="8921" y="20559"/>
                    <a:pt x="8706" y="20750"/>
                  </a:cubicBezTo>
                  <a:cubicBezTo>
                    <a:pt x="8515" y="20917"/>
                    <a:pt x="8349" y="21108"/>
                    <a:pt x="8158" y="21251"/>
                  </a:cubicBezTo>
                  <a:cubicBezTo>
                    <a:pt x="7967" y="21466"/>
                    <a:pt x="7752" y="21633"/>
                    <a:pt x="7538" y="21823"/>
                  </a:cubicBezTo>
                  <a:cubicBezTo>
                    <a:pt x="7371" y="21990"/>
                    <a:pt x="7156" y="22133"/>
                    <a:pt x="6965" y="22300"/>
                  </a:cubicBezTo>
                  <a:cubicBezTo>
                    <a:pt x="6774" y="22467"/>
                    <a:pt x="6536" y="22658"/>
                    <a:pt x="6321" y="22825"/>
                  </a:cubicBezTo>
                  <a:cubicBezTo>
                    <a:pt x="6107" y="22968"/>
                    <a:pt x="5940" y="23135"/>
                    <a:pt x="5725" y="23278"/>
                  </a:cubicBezTo>
                  <a:cubicBezTo>
                    <a:pt x="5486" y="23445"/>
                    <a:pt x="5272" y="23636"/>
                    <a:pt x="5033" y="23779"/>
                  </a:cubicBezTo>
                  <a:cubicBezTo>
                    <a:pt x="4819" y="23922"/>
                    <a:pt x="4628" y="24089"/>
                    <a:pt x="4437" y="24208"/>
                  </a:cubicBezTo>
                  <a:lnTo>
                    <a:pt x="4175" y="24375"/>
                  </a:lnTo>
                  <a:lnTo>
                    <a:pt x="4079" y="24447"/>
                  </a:lnTo>
                  <a:lnTo>
                    <a:pt x="1" y="27142"/>
                  </a:lnTo>
                  <a:lnTo>
                    <a:pt x="2648" y="31292"/>
                  </a:lnTo>
                  <a:lnTo>
                    <a:pt x="8921" y="41142"/>
                  </a:lnTo>
                  <a:lnTo>
                    <a:pt x="10424" y="43527"/>
                  </a:lnTo>
                  <a:lnTo>
                    <a:pt x="13262" y="43432"/>
                  </a:lnTo>
                  <a:lnTo>
                    <a:pt x="25020" y="43074"/>
                  </a:lnTo>
                  <a:lnTo>
                    <a:pt x="29933" y="42931"/>
                  </a:lnTo>
                  <a:lnTo>
                    <a:pt x="29838" y="37994"/>
                  </a:lnTo>
                  <a:cubicBezTo>
                    <a:pt x="29718" y="29956"/>
                    <a:pt x="32795" y="21967"/>
                    <a:pt x="38305" y="16099"/>
                  </a:cubicBezTo>
                  <a:lnTo>
                    <a:pt x="41978" y="12188"/>
                  </a:lnTo>
                  <a:lnTo>
                    <a:pt x="37828" y="8825"/>
                  </a:lnTo>
                  <a:cubicBezTo>
                    <a:pt x="35776" y="7155"/>
                    <a:pt x="33511" y="5629"/>
                    <a:pt x="31269" y="4413"/>
                  </a:cubicBezTo>
                  <a:cubicBezTo>
                    <a:pt x="31192" y="4477"/>
                    <a:pt x="31136" y="4499"/>
                    <a:pt x="31089" y="4499"/>
                  </a:cubicBezTo>
                  <a:cubicBezTo>
                    <a:pt x="31049" y="4499"/>
                    <a:pt x="31016" y="4482"/>
                    <a:pt x="30983" y="4460"/>
                  </a:cubicBezTo>
                  <a:cubicBezTo>
                    <a:pt x="28645" y="3244"/>
                    <a:pt x="26212" y="2266"/>
                    <a:pt x="23660" y="1503"/>
                  </a:cubicBezTo>
                  <a:lnTo>
                    <a:pt x="185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2527725" y="860025"/>
              <a:ext cx="909900" cy="954025"/>
            </a:xfrm>
            <a:custGeom>
              <a:rect b="b" l="l" r="r" t="t"/>
              <a:pathLst>
                <a:path extrusionOk="0" h="38161" w="36396">
                  <a:moveTo>
                    <a:pt x="17363" y="0"/>
                  </a:moveTo>
                  <a:lnTo>
                    <a:pt x="14931" y="882"/>
                  </a:lnTo>
                  <a:cubicBezTo>
                    <a:pt x="12593" y="1741"/>
                    <a:pt x="10399" y="2814"/>
                    <a:pt x="8348" y="4078"/>
                  </a:cubicBezTo>
                  <a:lnTo>
                    <a:pt x="7919" y="4293"/>
                  </a:lnTo>
                  <a:lnTo>
                    <a:pt x="7704" y="4484"/>
                  </a:lnTo>
                  <a:cubicBezTo>
                    <a:pt x="5629" y="5796"/>
                    <a:pt x="3697" y="7322"/>
                    <a:pt x="1932" y="8992"/>
                  </a:cubicBezTo>
                  <a:lnTo>
                    <a:pt x="0" y="10852"/>
                  </a:lnTo>
                  <a:lnTo>
                    <a:pt x="1956" y="12665"/>
                  </a:lnTo>
                  <a:cubicBezTo>
                    <a:pt x="8467" y="18627"/>
                    <a:pt x="12546" y="27070"/>
                    <a:pt x="13166" y="35776"/>
                  </a:cubicBezTo>
                  <a:lnTo>
                    <a:pt x="13356" y="38161"/>
                  </a:lnTo>
                  <a:lnTo>
                    <a:pt x="29050" y="37684"/>
                  </a:lnTo>
                  <a:lnTo>
                    <a:pt x="29646" y="36157"/>
                  </a:lnTo>
                  <a:lnTo>
                    <a:pt x="36396" y="23493"/>
                  </a:lnTo>
                  <a:lnTo>
                    <a:pt x="34273" y="22300"/>
                  </a:lnTo>
                  <a:cubicBezTo>
                    <a:pt x="26665" y="17959"/>
                    <a:pt x="20798" y="10757"/>
                    <a:pt x="18174" y="2504"/>
                  </a:cubicBezTo>
                  <a:lnTo>
                    <a:pt x="173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2443050" y="786675"/>
              <a:ext cx="1076275" cy="1091175"/>
            </a:xfrm>
            <a:custGeom>
              <a:rect b="b" l="l" r="r" t="t"/>
              <a:pathLst>
                <a:path extrusionOk="0" h="43647" w="43051">
                  <a:moveTo>
                    <a:pt x="19200" y="6178"/>
                  </a:moveTo>
                  <a:cubicBezTo>
                    <a:pt x="22038" y="15050"/>
                    <a:pt x="28239" y="22682"/>
                    <a:pt x="36444" y="27357"/>
                  </a:cubicBezTo>
                  <a:lnTo>
                    <a:pt x="30768" y="38066"/>
                  </a:lnTo>
                  <a:cubicBezTo>
                    <a:pt x="30744" y="38090"/>
                    <a:pt x="30744" y="38137"/>
                    <a:pt x="30744" y="38161"/>
                  </a:cubicBezTo>
                  <a:lnTo>
                    <a:pt x="19081" y="38519"/>
                  </a:lnTo>
                  <a:cubicBezTo>
                    <a:pt x="18413" y="29098"/>
                    <a:pt x="14072" y="20178"/>
                    <a:pt x="7084" y="13738"/>
                  </a:cubicBezTo>
                  <a:cubicBezTo>
                    <a:pt x="8777" y="12140"/>
                    <a:pt x="10614" y="10709"/>
                    <a:pt x="12641" y="9445"/>
                  </a:cubicBezTo>
                  <a:cubicBezTo>
                    <a:pt x="12713" y="9397"/>
                    <a:pt x="12808" y="9350"/>
                    <a:pt x="12856" y="9302"/>
                  </a:cubicBezTo>
                  <a:cubicBezTo>
                    <a:pt x="12880" y="9278"/>
                    <a:pt x="12904" y="9278"/>
                    <a:pt x="12975" y="9231"/>
                  </a:cubicBezTo>
                  <a:cubicBezTo>
                    <a:pt x="14907" y="7990"/>
                    <a:pt x="17030" y="6989"/>
                    <a:pt x="19200" y="6178"/>
                  </a:cubicBezTo>
                  <a:close/>
                  <a:moveTo>
                    <a:pt x="22491" y="0"/>
                  </a:moveTo>
                  <a:lnTo>
                    <a:pt x="17483" y="1479"/>
                  </a:lnTo>
                  <a:cubicBezTo>
                    <a:pt x="15026" y="2385"/>
                    <a:pt x="5438" y="8420"/>
                    <a:pt x="3602" y="10137"/>
                  </a:cubicBezTo>
                  <a:lnTo>
                    <a:pt x="1" y="14072"/>
                  </a:lnTo>
                  <a:lnTo>
                    <a:pt x="3673" y="17435"/>
                  </a:lnTo>
                  <a:cubicBezTo>
                    <a:pt x="9708" y="22992"/>
                    <a:pt x="13524" y="30791"/>
                    <a:pt x="14072" y="38877"/>
                  </a:cubicBezTo>
                  <a:lnTo>
                    <a:pt x="14406" y="43647"/>
                  </a:lnTo>
                  <a:lnTo>
                    <a:pt x="19176" y="43504"/>
                  </a:lnTo>
                  <a:lnTo>
                    <a:pt x="30839" y="43146"/>
                  </a:lnTo>
                  <a:lnTo>
                    <a:pt x="33486" y="43480"/>
                  </a:lnTo>
                  <a:lnTo>
                    <a:pt x="35251" y="40141"/>
                  </a:lnTo>
                  <a:lnTo>
                    <a:pt x="40785" y="29694"/>
                  </a:lnTo>
                  <a:lnTo>
                    <a:pt x="43050" y="25425"/>
                  </a:lnTo>
                  <a:lnTo>
                    <a:pt x="38853" y="23040"/>
                  </a:lnTo>
                  <a:cubicBezTo>
                    <a:pt x="31793" y="19033"/>
                    <a:pt x="26331" y="12307"/>
                    <a:pt x="23922" y="4651"/>
                  </a:cubicBezTo>
                  <a:lnTo>
                    <a:pt x="224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1715025" y="2509875"/>
              <a:ext cx="981450" cy="676175"/>
            </a:xfrm>
            <a:custGeom>
              <a:rect b="b" l="l" r="r" t="t"/>
              <a:pathLst>
                <a:path extrusionOk="0" h="27047" w="39258">
                  <a:moveTo>
                    <a:pt x="30886" y="0"/>
                  </a:moveTo>
                  <a:lnTo>
                    <a:pt x="28835" y="1193"/>
                  </a:lnTo>
                  <a:cubicBezTo>
                    <a:pt x="23497" y="4248"/>
                    <a:pt x="17354" y="5838"/>
                    <a:pt x="11224" y="5838"/>
                  </a:cubicBezTo>
                  <a:cubicBezTo>
                    <a:pt x="8645" y="5838"/>
                    <a:pt x="6068" y="5557"/>
                    <a:pt x="3554" y="4985"/>
                  </a:cubicBezTo>
                  <a:lnTo>
                    <a:pt x="954" y="4389"/>
                  </a:lnTo>
                  <a:lnTo>
                    <a:pt x="549" y="7036"/>
                  </a:lnTo>
                  <a:cubicBezTo>
                    <a:pt x="143" y="9445"/>
                    <a:pt x="0" y="11902"/>
                    <a:pt x="96" y="14287"/>
                  </a:cubicBezTo>
                  <a:lnTo>
                    <a:pt x="72" y="14454"/>
                  </a:lnTo>
                  <a:lnTo>
                    <a:pt x="96" y="14859"/>
                  </a:lnTo>
                  <a:cubicBezTo>
                    <a:pt x="215" y="17268"/>
                    <a:pt x="596" y="19701"/>
                    <a:pt x="1193" y="22133"/>
                  </a:cubicBezTo>
                  <a:lnTo>
                    <a:pt x="1765" y="24662"/>
                  </a:lnTo>
                  <a:lnTo>
                    <a:pt x="4269" y="23922"/>
                  </a:lnTo>
                  <a:cubicBezTo>
                    <a:pt x="7511" y="22947"/>
                    <a:pt x="10893" y="22464"/>
                    <a:pt x="14282" y="22464"/>
                  </a:cubicBezTo>
                  <a:cubicBezTo>
                    <a:pt x="19597" y="22464"/>
                    <a:pt x="24930" y="23652"/>
                    <a:pt x="29765" y="25997"/>
                  </a:cubicBezTo>
                  <a:lnTo>
                    <a:pt x="31936" y="27047"/>
                  </a:lnTo>
                  <a:lnTo>
                    <a:pt x="39258" y="13213"/>
                  </a:lnTo>
                  <a:lnTo>
                    <a:pt x="308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1654800" y="2426400"/>
              <a:ext cx="1115625" cy="841350"/>
            </a:xfrm>
            <a:custGeom>
              <a:rect b="b" l="l" r="r" t="t"/>
              <a:pathLst>
                <a:path extrusionOk="0" h="33654" w="44625">
                  <a:moveTo>
                    <a:pt x="32556" y="6702"/>
                  </a:moveTo>
                  <a:lnTo>
                    <a:pt x="38876" y="16672"/>
                  </a:lnTo>
                  <a:lnTo>
                    <a:pt x="33343" y="27070"/>
                  </a:lnTo>
                  <a:cubicBezTo>
                    <a:pt x="28143" y="24536"/>
                    <a:pt x="22462" y="23247"/>
                    <a:pt x="16779" y="23247"/>
                  </a:cubicBezTo>
                  <a:cubicBezTo>
                    <a:pt x="13157" y="23247"/>
                    <a:pt x="9534" y="23770"/>
                    <a:pt x="6034" y="24828"/>
                  </a:cubicBezTo>
                  <a:cubicBezTo>
                    <a:pt x="5486" y="22610"/>
                    <a:pt x="5128" y="20321"/>
                    <a:pt x="5033" y="18079"/>
                  </a:cubicBezTo>
                  <a:cubicBezTo>
                    <a:pt x="5057" y="17983"/>
                    <a:pt x="5057" y="17888"/>
                    <a:pt x="5057" y="17769"/>
                  </a:cubicBezTo>
                  <a:cubicBezTo>
                    <a:pt x="4937" y="15408"/>
                    <a:pt x="5080" y="13094"/>
                    <a:pt x="5486" y="10757"/>
                  </a:cubicBezTo>
                  <a:cubicBezTo>
                    <a:pt x="8239" y="11395"/>
                    <a:pt x="11043" y="11710"/>
                    <a:pt x="13842" y="11710"/>
                  </a:cubicBezTo>
                  <a:cubicBezTo>
                    <a:pt x="20354" y="11710"/>
                    <a:pt x="26834" y="10005"/>
                    <a:pt x="32556" y="6702"/>
                  </a:cubicBezTo>
                  <a:close/>
                  <a:moveTo>
                    <a:pt x="34178" y="0"/>
                  </a:moveTo>
                  <a:lnTo>
                    <a:pt x="30052" y="2385"/>
                  </a:lnTo>
                  <a:cubicBezTo>
                    <a:pt x="25123" y="5235"/>
                    <a:pt x="19428" y="6718"/>
                    <a:pt x="13737" y="6718"/>
                  </a:cubicBezTo>
                  <a:cubicBezTo>
                    <a:pt x="11332" y="6718"/>
                    <a:pt x="8928" y="6454"/>
                    <a:pt x="6583" y="5915"/>
                  </a:cubicBezTo>
                  <a:lnTo>
                    <a:pt x="1360" y="4723"/>
                  </a:lnTo>
                  <a:lnTo>
                    <a:pt x="525" y="9993"/>
                  </a:lnTo>
                  <a:cubicBezTo>
                    <a:pt x="143" y="12474"/>
                    <a:pt x="0" y="14931"/>
                    <a:pt x="48" y="17363"/>
                  </a:cubicBezTo>
                  <a:lnTo>
                    <a:pt x="0" y="17530"/>
                  </a:lnTo>
                  <a:lnTo>
                    <a:pt x="24" y="18317"/>
                  </a:lnTo>
                  <a:cubicBezTo>
                    <a:pt x="143" y="20869"/>
                    <a:pt x="525" y="23493"/>
                    <a:pt x="1193" y="26069"/>
                  </a:cubicBezTo>
                  <a:lnTo>
                    <a:pt x="2457" y="31125"/>
                  </a:lnTo>
                  <a:lnTo>
                    <a:pt x="7466" y="29599"/>
                  </a:lnTo>
                  <a:cubicBezTo>
                    <a:pt x="10463" y="28701"/>
                    <a:pt x="13593" y="28256"/>
                    <a:pt x="16731" y="28256"/>
                  </a:cubicBezTo>
                  <a:cubicBezTo>
                    <a:pt x="21683" y="28256"/>
                    <a:pt x="26653" y="29364"/>
                    <a:pt x="31149" y="31554"/>
                  </a:cubicBezTo>
                  <a:lnTo>
                    <a:pt x="35466" y="33653"/>
                  </a:lnTo>
                  <a:lnTo>
                    <a:pt x="37732" y="29408"/>
                  </a:lnTo>
                  <a:lnTo>
                    <a:pt x="43265" y="18985"/>
                  </a:lnTo>
                  <a:lnTo>
                    <a:pt x="44624" y="16433"/>
                  </a:lnTo>
                  <a:lnTo>
                    <a:pt x="43074" y="13976"/>
                  </a:lnTo>
                  <a:lnTo>
                    <a:pt x="36754" y="4031"/>
                  </a:lnTo>
                  <a:lnTo>
                    <a:pt x="341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5082700" y="2417450"/>
              <a:ext cx="982650" cy="683925"/>
            </a:xfrm>
            <a:custGeom>
              <a:rect b="b" l="l" r="r" t="t"/>
              <a:pathLst>
                <a:path extrusionOk="0" h="27357" w="39306">
                  <a:moveTo>
                    <a:pt x="7680" y="0"/>
                  </a:moveTo>
                  <a:lnTo>
                    <a:pt x="883" y="12832"/>
                  </a:lnTo>
                  <a:lnTo>
                    <a:pt x="0" y="14191"/>
                  </a:lnTo>
                  <a:lnTo>
                    <a:pt x="8395" y="27357"/>
                  </a:lnTo>
                  <a:lnTo>
                    <a:pt x="10447" y="26164"/>
                  </a:lnTo>
                  <a:cubicBezTo>
                    <a:pt x="15701" y="23138"/>
                    <a:pt x="21778" y="21573"/>
                    <a:pt x="27870" y="21573"/>
                  </a:cubicBezTo>
                  <a:cubicBezTo>
                    <a:pt x="30517" y="21573"/>
                    <a:pt x="33166" y="21868"/>
                    <a:pt x="35752" y="22467"/>
                  </a:cubicBezTo>
                  <a:lnTo>
                    <a:pt x="38352" y="23064"/>
                  </a:lnTo>
                  <a:lnTo>
                    <a:pt x="38781" y="20416"/>
                  </a:lnTo>
                  <a:cubicBezTo>
                    <a:pt x="39162" y="17960"/>
                    <a:pt x="39306" y="15455"/>
                    <a:pt x="39210" y="13070"/>
                  </a:cubicBezTo>
                  <a:lnTo>
                    <a:pt x="39186" y="11878"/>
                  </a:lnTo>
                  <a:cubicBezTo>
                    <a:pt x="39091" y="9755"/>
                    <a:pt x="39019" y="7299"/>
                    <a:pt x="38566" y="5152"/>
                  </a:cubicBezTo>
                  <a:lnTo>
                    <a:pt x="38018" y="2481"/>
                  </a:lnTo>
                  <a:lnTo>
                    <a:pt x="35394" y="3244"/>
                  </a:lnTo>
                  <a:cubicBezTo>
                    <a:pt x="32172" y="4211"/>
                    <a:pt x="28809" y="4690"/>
                    <a:pt x="25439" y="4690"/>
                  </a:cubicBezTo>
                  <a:cubicBezTo>
                    <a:pt x="20076" y="4690"/>
                    <a:pt x="14698" y="3476"/>
                    <a:pt x="9850" y="1074"/>
                  </a:cubicBezTo>
                  <a:lnTo>
                    <a:pt x="76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5007550" y="2334575"/>
              <a:ext cx="1121000" cy="850875"/>
            </a:xfrm>
            <a:custGeom>
              <a:rect b="b" l="l" r="r" t="t"/>
              <a:pathLst>
                <a:path extrusionOk="0" h="34035" w="44840">
                  <a:moveTo>
                    <a:pt x="11735" y="6583"/>
                  </a:moveTo>
                  <a:cubicBezTo>
                    <a:pt x="17003" y="9180"/>
                    <a:pt x="22750" y="10495"/>
                    <a:pt x="28491" y="10495"/>
                  </a:cubicBezTo>
                  <a:cubicBezTo>
                    <a:pt x="32082" y="10495"/>
                    <a:pt x="35671" y="9981"/>
                    <a:pt x="39139" y="8944"/>
                  </a:cubicBezTo>
                  <a:cubicBezTo>
                    <a:pt x="39521" y="10900"/>
                    <a:pt x="39616" y="13094"/>
                    <a:pt x="39688" y="15241"/>
                  </a:cubicBezTo>
                  <a:cubicBezTo>
                    <a:pt x="39688" y="15598"/>
                    <a:pt x="39736" y="15956"/>
                    <a:pt x="39736" y="16314"/>
                  </a:cubicBezTo>
                  <a:lnTo>
                    <a:pt x="39736" y="16338"/>
                  </a:lnTo>
                  <a:cubicBezTo>
                    <a:pt x="39807" y="18699"/>
                    <a:pt x="39664" y="21036"/>
                    <a:pt x="39306" y="23326"/>
                  </a:cubicBezTo>
                  <a:cubicBezTo>
                    <a:pt x="36508" y="22673"/>
                    <a:pt x="33656" y="22351"/>
                    <a:pt x="30814" y="22351"/>
                  </a:cubicBezTo>
                  <a:cubicBezTo>
                    <a:pt x="24307" y="22351"/>
                    <a:pt x="17849" y="24039"/>
                    <a:pt x="12189" y="27309"/>
                  </a:cubicBezTo>
                  <a:lnTo>
                    <a:pt x="5940" y="17506"/>
                  </a:lnTo>
                  <a:cubicBezTo>
                    <a:pt x="5987" y="17483"/>
                    <a:pt x="5987" y="17459"/>
                    <a:pt x="6011" y="17411"/>
                  </a:cubicBezTo>
                  <a:lnTo>
                    <a:pt x="11735" y="6583"/>
                  </a:lnTo>
                  <a:close/>
                  <a:moveTo>
                    <a:pt x="9613" y="0"/>
                  </a:moveTo>
                  <a:lnTo>
                    <a:pt x="7347" y="4293"/>
                  </a:lnTo>
                  <a:lnTo>
                    <a:pt x="1742" y="14883"/>
                  </a:lnTo>
                  <a:lnTo>
                    <a:pt x="1" y="17483"/>
                  </a:lnTo>
                  <a:lnTo>
                    <a:pt x="1742" y="20225"/>
                  </a:lnTo>
                  <a:lnTo>
                    <a:pt x="7967" y="30004"/>
                  </a:lnTo>
                  <a:lnTo>
                    <a:pt x="10543" y="34035"/>
                  </a:lnTo>
                  <a:lnTo>
                    <a:pt x="14669" y="31650"/>
                  </a:lnTo>
                  <a:cubicBezTo>
                    <a:pt x="19537" y="28819"/>
                    <a:pt x="25151" y="27355"/>
                    <a:pt x="30779" y="27355"/>
                  </a:cubicBezTo>
                  <a:cubicBezTo>
                    <a:pt x="33258" y="27355"/>
                    <a:pt x="35740" y="27639"/>
                    <a:pt x="38162" y="28215"/>
                  </a:cubicBezTo>
                  <a:lnTo>
                    <a:pt x="43385" y="29432"/>
                  </a:lnTo>
                  <a:lnTo>
                    <a:pt x="44243" y="24161"/>
                  </a:lnTo>
                  <a:cubicBezTo>
                    <a:pt x="44673" y="21537"/>
                    <a:pt x="44840" y="18914"/>
                    <a:pt x="44720" y="16314"/>
                  </a:cubicBezTo>
                  <a:lnTo>
                    <a:pt x="44720" y="16266"/>
                  </a:lnTo>
                  <a:lnTo>
                    <a:pt x="44720" y="16171"/>
                  </a:lnTo>
                  <a:cubicBezTo>
                    <a:pt x="44720" y="15813"/>
                    <a:pt x="44697" y="15479"/>
                    <a:pt x="44697" y="15121"/>
                  </a:cubicBezTo>
                  <a:cubicBezTo>
                    <a:pt x="44601" y="12879"/>
                    <a:pt x="44530" y="10375"/>
                    <a:pt x="44053" y="7990"/>
                  </a:cubicBezTo>
                  <a:lnTo>
                    <a:pt x="42908" y="2600"/>
                  </a:lnTo>
                  <a:lnTo>
                    <a:pt x="37685" y="4174"/>
                  </a:lnTo>
                  <a:cubicBezTo>
                    <a:pt x="34705" y="5073"/>
                    <a:pt x="31594" y="5516"/>
                    <a:pt x="28477" y="5516"/>
                  </a:cubicBezTo>
                  <a:cubicBezTo>
                    <a:pt x="23485" y="5516"/>
                    <a:pt x="18475" y="4378"/>
                    <a:pt x="13953" y="2147"/>
                  </a:cubicBezTo>
                  <a:lnTo>
                    <a:pt x="96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2681550" y="3849075"/>
              <a:ext cx="868775" cy="948675"/>
            </a:xfrm>
            <a:custGeom>
              <a:rect b="b" l="l" r="r" t="t"/>
              <a:pathLst>
                <a:path extrusionOk="0" h="37947" w="34751">
                  <a:moveTo>
                    <a:pt x="24996" y="0"/>
                  </a:moveTo>
                  <a:lnTo>
                    <a:pt x="10781" y="430"/>
                  </a:lnTo>
                  <a:lnTo>
                    <a:pt x="10805" y="2886"/>
                  </a:lnTo>
                  <a:cubicBezTo>
                    <a:pt x="10972" y="11639"/>
                    <a:pt x="7704" y="20273"/>
                    <a:pt x="1837" y="26594"/>
                  </a:cubicBezTo>
                  <a:lnTo>
                    <a:pt x="1" y="28573"/>
                  </a:lnTo>
                  <a:lnTo>
                    <a:pt x="2076" y="30243"/>
                  </a:lnTo>
                  <a:cubicBezTo>
                    <a:pt x="3912" y="31769"/>
                    <a:pt x="5939" y="33105"/>
                    <a:pt x="8062" y="34226"/>
                  </a:cubicBezTo>
                  <a:lnTo>
                    <a:pt x="8205" y="34250"/>
                  </a:lnTo>
                  <a:cubicBezTo>
                    <a:pt x="10543" y="35490"/>
                    <a:pt x="12928" y="36468"/>
                    <a:pt x="15122" y="37159"/>
                  </a:cubicBezTo>
                  <a:lnTo>
                    <a:pt x="17698" y="37946"/>
                  </a:lnTo>
                  <a:lnTo>
                    <a:pt x="18294" y="35323"/>
                  </a:lnTo>
                  <a:cubicBezTo>
                    <a:pt x="20154" y="26904"/>
                    <a:pt x="25449" y="19295"/>
                    <a:pt x="32676" y="14525"/>
                  </a:cubicBezTo>
                  <a:lnTo>
                    <a:pt x="34751" y="13190"/>
                  </a:lnTo>
                  <a:lnTo>
                    <a:pt x="27119" y="1169"/>
                  </a:lnTo>
                  <a:lnTo>
                    <a:pt x="26403" y="48"/>
                  </a:lnTo>
                  <a:lnTo>
                    <a:pt x="249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2590325" y="3785875"/>
              <a:ext cx="1044675" cy="1092950"/>
            </a:xfrm>
            <a:custGeom>
              <a:rect b="b" l="l" r="r" t="t"/>
              <a:pathLst>
                <a:path extrusionOk="0" h="43718" w="41787">
                  <a:moveTo>
                    <a:pt x="28621" y="5080"/>
                  </a:moveTo>
                  <a:lnTo>
                    <a:pt x="34941" y="15026"/>
                  </a:lnTo>
                  <a:cubicBezTo>
                    <a:pt x="27095" y="20178"/>
                    <a:pt x="21514" y="28239"/>
                    <a:pt x="19462" y="37350"/>
                  </a:cubicBezTo>
                  <a:cubicBezTo>
                    <a:pt x="17387" y="36730"/>
                    <a:pt x="15169" y="35776"/>
                    <a:pt x="12951" y="34631"/>
                  </a:cubicBezTo>
                  <a:cubicBezTo>
                    <a:pt x="10924" y="33558"/>
                    <a:pt x="9040" y="32318"/>
                    <a:pt x="7299" y="30886"/>
                  </a:cubicBezTo>
                  <a:cubicBezTo>
                    <a:pt x="13643" y="24018"/>
                    <a:pt x="17101" y="14883"/>
                    <a:pt x="16958" y="5414"/>
                  </a:cubicBezTo>
                  <a:lnTo>
                    <a:pt x="28621" y="5080"/>
                  </a:lnTo>
                  <a:close/>
                  <a:moveTo>
                    <a:pt x="31316" y="0"/>
                  </a:moveTo>
                  <a:lnTo>
                    <a:pt x="28502" y="72"/>
                  </a:lnTo>
                  <a:lnTo>
                    <a:pt x="16767" y="429"/>
                  </a:lnTo>
                  <a:lnTo>
                    <a:pt x="11854" y="573"/>
                  </a:lnTo>
                  <a:lnTo>
                    <a:pt x="11950" y="5486"/>
                  </a:lnTo>
                  <a:cubicBezTo>
                    <a:pt x="12093" y="13595"/>
                    <a:pt x="9064" y="21585"/>
                    <a:pt x="3626" y="27452"/>
                  </a:cubicBezTo>
                  <a:lnTo>
                    <a:pt x="1" y="31363"/>
                  </a:lnTo>
                  <a:lnTo>
                    <a:pt x="4127" y="34726"/>
                  </a:lnTo>
                  <a:cubicBezTo>
                    <a:pt x="6106" y="36348"/>
                    <a:pt x="8253" y="37755"/>
                    <a:pt x="10495" y="38972"/>
                  </a:cubicBezTo>
                  <a:lnTo>
                    <a:pt x="10614" y="39019"/>
                  </a:lnTo>
                  <a:cubicBezTo>
                    <a:pt x="10614" y="39019"/>
                    <a:pt x="10638" y="39019"/>
                    <a:pt x="10638" y="39067"/>
                  </a:cubicBezTo>
                  <a:cubicBezTo>
                    <a:pt x="13142" y="40379"/>
                    <a:pt x="15623" y="41381"/>
                    <a:pt x="17960" y="42120"/>
                  </a:cubicBezTo>
                  <a:lnTo>
                    <a:pt x="23135" y="43718"/>
                  </a:lnTo>
                  <a:lnTo>
                    <a:pt x="24328" y="38471"/>
                  </a:lnTo>
                  <a:cubicBezTo>
                    <a:pt x="26069" y="30648"/>
                    <a:pt x="30935" y="23612"/>
                    <a:pt x="37684" y="19200"/>
                  </a:cubicBezTo>
                  <a:lnTo>
                    <a:pt x="41786" y="16481"/>
                  </a:lnTo>
                  <a:lnTo>
                    <a:pt x="39163" y="12355"/>
                  </a:lnTo>
                  <a:lnTo>
                    <a:pt x="32843" y="2385"/>
                  </a:lnTo>
                  <a:lnTo>
                    <a:pt x="313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4351075" y="3803150"/>
              <a:ext cx="906350" cy="944500"/>
            </a:xfrm>
            <a:custGeom>
              <a:rect b="b" l="l" r="r" t="t"/>
              <a:pathLst>
                <a:path extrusionOk="0" h="37780" w="36254">
                  <a:moveTo>
                    <a:pt x="22969" y="1"/>
                  </a:moveTo>
                  <a:lnTo>
                    <a:pt x="7299" y="430"/>
                  </a:lnTo>
                  <a:lnTo>
                    <a:pt x="1" y="14192"/>
                  </a:lnTo>
                  <a:lnTo>
                    <a:pt x="2123" y="15384"/>
                  </a:lnTo>
                  <a:cubicBezTo>
                    <a:pt x="9779" y="19725"/>
                    <a:pt x="15694" y="26976"/>
                    <a:pt x="18318" y="35228"/>
                  </a:cubicBezTo>
                  <a:lnTo>
                    <a:pt x="19105" y="37780"/>
                  </a:lnTo>
                  <a:lnTo>
                    <a:pt x="21561" y="36874"/>
                  </a:lnTo>
                  <a:cubicBezTo>
                    <a:pt x="23851" y="36039"/>
                    <a:pt x="26093" y="34966"/>
                    <a:pt x="28120" y="33725"/>
                  </a:cubicBezTo>
                  <a:lnTo>
                    <a:pt x="28287" y="33654"/>
                  </a:lnTo>
                  <a:lnTo>
                    <a:pt x="28621" y="33439"/>
                  </a:lnTo>
                  <a:cubicBezTo>
                    <a:pt x="30696" y="32127"/>
                    <a:pt x="32604" y="30672"/>
                    <a:pt x="34321" y="29027"/>
                  </a:cubicBezTo>
                  <a:lnTo>
                    <a:pt x="36253" y="27190"/>
                  </a:lnTo>
                  <a:lnTo>
                    <a:pt x="34298" y="25378"/>
                  </a:lnTo>
                  <a:cubicBezTo>
                    <a:pt x="27858" y="19439"/>
                    <a:pt x="23780" y="11067"/>
                    <a:pt x="23136" y="2386"/>
                  </a:cubicBezTo>
                  <a:lnTo>
                    <a:pt x="2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4268800" y="3738175"/>
              <a:ext cx="1081050" cy="1089975"/>
            </a:xfrm>
            <a:custGeom>
              <a:rect b="b" l="l" r="r" t="t"/>
              <a:pathLst>
                <a:path extrusionOk="0" h="43599" w="43242">
                  <a:moveTo>
                    <a:pt x="23970" y="5128"/>
                  </a:moveTo>
                  <a:cubicBezTo>
                    <a:pt x="24638" y="14525"/>
                    <a:pt x="28979" y="23374"/>
                    <a:pt x="35919" y="29789"/>
                  </a:cubicBezTo>
                  <a:cubicBezTo>
                    <a:pt x="34297" y="31316"/>
                    <a:pt x="32508" y="32675"/>
                    <a:pt x="30577" y="33892"/>
                  </a:cubicBezTo>
                  <a:cubicBezTo>
                    <a:pt x="30481" y="33939"/>
                    <a:pt x="30410" y="33963"/>
                    <a:pt x="30314" y="34011"/>
                  </a:cubicBezTo>
                  <a:cubicBezTo>
                    <a:pt x="28311" y="35275"/>
                    <a:pt x="26164" y="36277"/>
                    <a:pt x="23994" y="37088"/>
                  </a:cubicBezTo>
                  <a:cubicBezTo>
                    <a:pt x="21156" y="28167"/>
                    <a:pt x="14931" y="20511"/>
                    <a:pt x="6678" y="15837"/>
                  </a:cubicBezTo>
                  <a:lnTo>
                    <a:pt x="12164" y="5486"/>
                  </a:lnTo>
                  <a:lnTo>
                    <a:pt x="23970" y="5128"/>
                  </a:lnTo>
                  <a:close/>
                  <a:moveTo>
                    <a:pt x="28573" y="0"/>
                  </a:moveTo>
                  <a:lnTo>
                    <a:pt x="23803" y="143"/>
                  </a:lnTo>
                  <a:lnTo>
                    <a:pt x="11997" y="501"/>
                  </a:lnTo>
                  <a:lnTo>
                    <a:pt x="9111" y="596"/>
                  </a:lnTo>
                  <a:lnTo>
                    <a:pt x="7752" y="3172"/>
                  </a:lnTo>
                  <a:lnTo>
                    <a:pt x="2266" y="13499"/>
                  </a:lnTo>
                  <a:lnTo>
                    <a:pt x="0" y="17769"/>
                  </a:lnTo>
                  <a:lnTo>
                    <a:pt x="4198" y="20154"/>
                  </a:lnTo>
                  <a:cubicBezTo>
                    <a:pt x="11329" y="24208"/>
                    <a:pt x="16815" y="30958"/>
                    <a:pt x="19248" y="38614"/>
                  </a:cubicBezTo>
                  <a:lnTo>
                    <a:pt x="20822" y="43599"/>
                  </a:lnTo>
                  <a:lnTo>
                    <a:pt x="25711" y="41762"/>
                  </a:lnTo>
                  <a:cubicBezTo>
                    <a:pt x="28072" y="40904"/>
                    <a:pt x="30314" y="39830"/>
                    <a:pt x="32389" y="38590"/>
                  </a:cubicBezTo>
                  <a:lnTo>
                    <a:pt x="32604" y="38519"/>
                  </a:lnTo>
                  <a:lnTo>
                    <a:pt x="33248" y="38113"/>
                  </a:lnTo>
                  <a:cubicBezTo>
                    <a:pt x="35466" y="36730"/>
                    <a:pt x="37493" y="35156"/>
                    <a:pt x="39330" y="33391"/>
                  </a:cubicBezTo>
                  <a:lnTo>
                    <a:pt x="43241" y="29718"/>
                  </a:lnTo>
                  <a:lnTo>
                    <a:pt x="39282" y="26092"/>
                  </a:lnTo>
                  <a:cubicBezTo>
                    <a:pt x="33295" y="20583"/>
                    <a:pt x="29503" y="12784"/>
                    <a:pt x="28907" y="4746"/>
                  </a:cubicBezTo>
                  <a:lnTo>
                    <a:pt x="28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4064875" y="1383525"/>
              <a:ext cx="475250" cy="377475"/>
            </a:xfrm>
            <a:custGeom>
              <a:rect b="b" l="l" r="r" t="t"/>
              <a:pathLst>
                <a:path extrusionOk="0" h="15099" w="19010">
                  <a:moveTo>
                    <a:pt x="1479" y="12737"/>
                  </a:moveTo>
                  <a:cubicBezTo>
                    <a:pt x="1479" y="12737"/>
                    <a:pt x="1384" y="11878"/>
                    <a:pt x="1384" y="11640"/>
                  </a:cubicBezTo>
                  <a:cubicBezTo>
                    <a:pt x="1360" y="11306"/>
                    <a:pt x="1288" y="10972"/>
                    <a:pt x="1265" y="10614"/>
                  </a:cubicBezTo>
                  <a:cubicBezTo>
                    <a:pt x="1265" y="10614"/>
                    <a:pt x="1193" y="10137"/>
                    <a:pt x="1169" y="9994"/>
                  </a:cubicBezTo>
                  <a:lnTo>
                    <a:pt x="1002" y="8921"/>
                  </a:lnTo>
                  <a:cubicBezTo>
                    <a:pt x="1002" y="8921"/>
                    <a:pt x="907" y="8515"/>
                    <a:pt x="907" y="8396"/>
                  </a:cubicBezTo>
                  <a:lnTo>
                    <a:pt x="549" y="6774"/>
                  </a:lnTo>
                  <a:lnTo>
                    <a:pt x="1" y="4604"/>
                  </a:lnTo>
                  <a:lnTo>
                    <a:pt x="2123" y="3817"/>
                  </a:lnTo>
                  <a:cubicBezTo>
                    <a:pt x="4007" y="3149"/>
                    <a:pt x="5844" y="2266"/>
                    <a:pt x="7633" y="1241"/>
                  </a:cubicBezTo>
                  <a:lnTo>
                    <a:pt x="9731" y="1"/>
                  </a:lnTo>
                  <a:lnTo>
                    <a:pt x="19009" y="14597"/>
                  </a:lnTo>
                  <a:lnTo>
                    <a:pt x="1742" y="15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3172275" y="1412750"/>
              <a:ext cx="456175" cy="377450"/>
            </a:xfrm>
            <a:custGeom>
              <a:rect b="b" l="l" r="r" t="t"/>
              <a:pathLst>
                <a:path extrusionOk="0" h="15098" w="18247">
                  <a:moveTo>
                    <a:pt x="8014" y="0"/>
                  </a:moveTo>
                  <a:lnTo>
                    <a:pt x="10185" y="1074"/>
                  </a:lnTo>
                  <a:cubicBezTo>
                    <a:pt x="12093" y="2028"/>
                    <a:pt x="14096" y="2815"/>
                    <a:pt x="16123" y="3411"/>
                  </a:cubicBezTo>
                  <a:lnTo>
                    <a:pt x="18246" y="4031"/>
                  </a:lnTo>
                  <a:lnTo>
                    <a:pt x="17888" y="6201"/>
                  </a:lnTo>
                  <a:cubicBezTo>
                    <a:pt x="17554" y="8133"/>
                    <a:pt x="17435" y="10137"/>
                    <a:pt x="17459" y="12116"/>
                  </a:cubicBezTo>
                  <a:lnTo>
                    <a:pt x="17507" y="14573"/>
                  </a:lnTo>
                  <a:lnTo>
                    <a:pt x="1" y="15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2839575" y="1727575"/>
              <a:ext cx="454950" cy="377450"/>
            </a:xfrm>
            <a:custGeom>
              <a:rect b="b" l="l" r="r" t="t"/>
              <a:pathLst>
                <a:path extrusionOk="0" h="15098" w="18198">
                  <a:moveTo>
                    <a:pt x="334" y="8944"/>
                  </a:moveTo>
                  <a:cubicBezTo>
                    <a:pt x="668" y="6965"/>
                    <a:pt x="811" y="4937"/>
                    <a:pt x="787" y="2982"/>
                  </a:cubicBezTo>
                  <a:lnTo>
                    <a:pt x="763" y="501"/>
                  </a:lnTo>
                  <a:lnTo>
                    <a:pt x="18198" y="0"/>
                  </a:lnTo>
                  <a:lnTo>
                    <a:pt x="10184" y="15098"/>
                  </a:lnTo>
                  <a:lnTo>
                    <a:pt x="7990" y="14024"/>
                  </a:lnTo>
                  <a:cubicBezTo>
                    <a:pt x="6082" y="13070"/>
                    <a:pt x="4102" y="12307"/>
                    <a:pt x="2123" y="11735"/>
                  </a:cubicBezTo>
                  <a:lnTo>
                    <a:pt x="0" y="11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2911700" y="3556900"/>
              <a:ext cx="475250" cy="377450"/>
            </a:xfrm>
            <a:custGeom>
              <a:rect b="b" l="l" r="r" t="t"/>
              <a:pathLst>
                <a:path extrusionOk="0" h="15098" w="19010">
                  <a:moveTo>
                    <a:pt x="1503" y="12713"/>
                  </a:moveTo>
                  <a:cubicBezTo>
                    <a:pt x="1503" y="12713"/>
                    <a:pt x="1408" y="11854"/>
                    <a:pt x="1408" y="11640"/>
                  </a:cubicBezTo>
                  <a:cubicBezTo>
                    <a:pt x="1384" y="11306"/>
                    <a:pt x="1313" y="10948"/>
                    <a:pt x="1289" y="10614"/>
                  </a:cubicBezTo>
                  <a:cubicBezTo>
                    <a:pt x="1289" y="10614"/>
                    <a:pt x="1241" y="10137"/>
                    <a:pt x="1193" y="9994"/>
                  </a:cubicBezTo>
                  <a:lnTo>
                    <a:pt x="1026" y="8921"/>
                  </a:lnTo>
                  <a:cubicBezTo>
                    <a:pt x="1026" y="8921"/>
                    <a:pt x="931" y="8491"/>
                    <a:pt x="931" y="8372"/>
                  </a:cubicBezTo>
                  <a:lnTo>
                    <a:pt x="573" y="6774"/>
                  </a:lnTo>
                  <a:lnTo>
                    <a:pt x="1" y="4604"/>
                  </a:lnTo>
                  <a:lnTo>
                    <a:pt x="2124" y="3817"/>
                  </a:lnTo>
                  <a:cubicBezTo>
                    <a:pt x="4008" y="3125"/>
                    <a:pt x="5844" y="2266"/>
                    <a:pt x="7633" y="1217"/>
                  </a:cubicBezTo>
                  <a:lnTo>
                    <a:pt x="9732" y="1"/>
                  </a:lnTo>
                  <a:lnTo>
                    <a:pt x="19010" y="14573"/>
                  </a:lnTo>
                  <a:lnTo>
                    <a:pt x="1718" y="15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2449600" y="2768050"/>
              <a:ext cx="437700" cy="531300"/>
            </a:xfrm>
            <a:custGeom>
              <a:rect b="b" l="l" r="r" t="t"/>
              <a:pathLst>
                <a:path extrusionOk="0" h="21252" w="17508">
                  <a:moveTo>
                    <a:pt x="7490" y="19963"/>
                  </a:moveTo>
                  <a:cubicBezTo>
                    <a:pt x="6035" y="18842"/>
                    <a:pt x="4246" y="17674"/>
                    <a:pt x="2195" y="16529"/>
                  </a:cubicBezTo>
                  <a:lnTo>
                    <a:pt x="1" y="15336"/>
                  </a:lnTo>
                  <a:lnTo>
                    <a:pt x="8158" y="0"/>
                  </a:lnTo>
                  <a:lnTo>
                    <a:pt x="17507" y="14692"/>
                  </a:lnTo>
                  <a:lnTo>
                    <a:pt x="15456" y="16028"/>
                  </a:lnTo>
                  <a:cubicBezTo>
                    <a:pt x="13786" y="17125"/>
                    <a:pt x="12212" y="18389"/>
                    <a:pt x="10781" y="19749"/>
                  </a:cubicBezTo>
                  <a:lnTo>
                    <a:pt x="9207" y="212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2426350" y="2383450"/>
              <a:ext cx="433500" cy="531300"/>
            </a:xfrm>
            <a:custGeom>
              <a:rect b="b" l="l" r="r" t="t"/>
              <a:pathLst>
                <a:path extrusionOk="0" h="21252" w="17340">
                  <a:moveTo>
                    <a:pt x="1" y="6631"/>
                  </a:moveTo>
                  <a:lnTo>
                    <a:pt x="2052" y="5296"/>
                  </a:lnTo>
                  <a:lnTo>
                    <a:pt x="2433" y="5033"/>
                  </a:lnTo>
                  <a:cubicBezTo>
                    <a:pt x="2624" y="4914"/>
                    <a:pt x="2791" y="4795"/>
                    <a:pt x="2982" y="4652"/>
                  </a:cubicBezTo>
                  <a:cubicBezTo>
                    <a:pt x="3244" y="4437"/>
                    <a:pt x="3531" y="4246"/>
                    <a:pt x="3817" y="4055"/>
                  </a:cubicBezTo>
                  <a:cubicBezTo>
                    <a:pt x="3817" y="4055"/>
                    <a:pt x="4198" y="3769"/>
                    <a:pt x="4318" y="3650"/>
                  </a:cubicBezTo>
                  <a:cubicBezTo>
                    <a:pt x="4604" y="3412"/>
                    <a:pt x="4890" y="3173"/>
                    <a:pt x="5176" y="2935"/>
                  </a:cubicBezTo>
                  <a:cubicBezTo>
                    <a:pt x="5176" y="2935"/>
                    <a:pt x="5510" y="2672"/>
                    <a:pt x="5606" y="2624"/>
                  </a:cubicBezTo>
                  <a:cubicBezTo>
                    <a:pt x="6011" y="2267"/>
                    <a:pt x="6440" y="1909"/>
                    <a:pt x="6822" y="1503"/>
                  </a:cubicBezTo>
                  <a:lnTo>
                    <a:pt x="8420" y="1"/>
                  </a:lnTo>
                  <a:lnTo>
                    <a:pt x="10137" y="1384"/>
                  </a:lnTo>
                  <a:cubicBezTo>
                    <a:pt x="11711" y="2672"/>
                    <a:pt x="13405" y="3865"/>
                    <a:pt x="15217" y="4890"/>
                  </a:cubicBezTo>
                  <a:lnTo>
                    <a:pt x="17340" y="6083"/>
                  </a:lnTo>
                  <a:lnTo>
                    <a:pt x="9302" y="212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4418450" y="1665550"/>
              <a:ext cx="461525" cy="382250"/>
            </a:xfrm>
            <a:custGeom>
              <a:rect b="b" l="l" r="r" t="t"/>
              <a:pathLst>
                <a:path extrusionOk="0" h="15290" w="18461">
                  <a:moveTo>
                    <a:pt x="1" y="836"/>
                  </a:moveTo>
                  <a:lnTo>
                    <a:pt x="16815" y="1"/>
                  </a:lnTo>
                  <a:lnTo>
                    <a:pt x="16982" y="2434"/>
                  </a:lnTo>
                  <a:cubicBezTo>
                    <a:pt x="17149" y="4413"/>
                    <a:pt x="17435" y="6417"/>
                    <a:pt x="17912" y="8301"/>
                  </a:cubicBezTo>
                  <a:lnTo>
                    <a:pt x="18461" y="10447"/>
                  </a:lnTo>
                  <a:lnTo>
                    <a:pt x="16386" y="11258"/>
                  </a:lnTo>
                  <a:cubicBezTo>
                    <a:pt x="14716" y="11926"/>
                    <a:pt x="12880" y="12833"/>
                    <a:pt x="10877" y="14001"/>
                  </a:cubicBezTo>
                  <a:lnTo>
                    <a:pt x="8754" y="1528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4920500" y="2695300"/>
              <a:ext cx="434100" cy="532500"/>
            </a:xfrm>
            <a:custGeom>
              <a:rect b="b" l="l" r="r" t="t"/>
              <a:pathLst>
                <a:path extrusionOk="0" h="21300" w="17364">
                  <a:moveTo>
                    <a:pt x="7227" y="19916"/>
                  </a:moveTo>
                  <a:cubicBezTo>
                    <a:pt x="5653" y="18604"/>
                    <a:pt x="3912" y="17412"/>
                    <a:pt x="2124" y="16410"/>
                  </a:cubicBezTo>
                  <a:lnTo>
                    <a:pt x="1" y="15217"/>
                  </a:lnTo>
                  <a:lnTo>
                    <a:pt x="8062" y="1"/>
                  </a:lnTo>
                  <a:lnTo>
                    <a:pt x="17364" y="14645"/>
                  </a:lnTo>
                  <a:lnTo>
                    <a:pt x="15313" y="15980"/>
                  </a:lnTo>
                  <a:cubicBezTo>
                    <a:pt x="13596" y="17101"/>
                    <a:pt x="11998" y="18366"/>
                    <a:pt x="10543" y="19773"/>
                  </a:cubicBezTo>
                  <a:lnTo>
                    <a:pt x="8921" y="212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4905000" y="2298800"/>
              <a:ext cx="433500" cy="532475"/>
            </a:xfrm>
            <a:custGeom>
              <a:rect b="b" l="l" r="r" t="t"/>
              <a:pathLst>
                <a:path extrusionOk="0" h="21299" w="17340">
                  <a:moveTo>
                    <a:pt x="1" y="6654"/>
                  </a:moveTo>
                  <a:lnTo>
                    <a:pt x="2052" y="5319"/>
                  </a:lnTo>
                  <a:cubicBezTo>
                    <a:pt x="3769" y="4222"/>
                    <a:pt x="5367" y="2934"/>
                    <a:pt x="6822" y="1527"/>
                  </a:cubicBezTo>
                  <a:lnTo>
                    <a:pt x="8444" y="0"/>
                  </a:lnTo>
                  <a:lnTo>
                    <a:pt x="10137" y="1407"/>
                  </a:lnTo>
                  <a:cubicBezTo>
                    <a:pt x="11711" y="2719"/>
                    <a:pt x="13452" y="3912"/>
                    <a:pt x="15241" y="4889"/>
                  </a:cubicBezTo>
                  <a:lnTo>
                    <a:pt x="17340" y="6082"/>
                  </a:lnTo>
                  <a:lnTo>
                    <a:pt x="9302" y="212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4165650" y="3811500"/>
              <a:ext cx="453175" cy="379850"/>
            </a:xfrm>
            <a:custGeom>
              <a:rect b="b" l="l" r="r" t="t"/>
              <a:pathLst>
                <a:path extrusionOk="0" h="15194" w="18127">
                  <a:moveTo>
                    <a:pt x="358" y="9064"/>
                  </a:moveTo>
                  <a:cubicBezTo>
                    <a:pt x="692" y="7108"/>
                    <a:pt x="835" y="5057"/>
                    <a:pt x="811" y="2982"/>
                  </a:cubicBezTo>
                  <a:lnTo>
                    <a:pt x="787" y="502"/>
                  </a:lnTo>
                  <a:lnTo>
                    <a:pt x="18127" y="1"/>
                  </a:lnTo>
                  <a:lnTo>
                    <a:pt x="10017" y="15193"/>
                  </a:lnTo>
                  <a:lnTo>
                    <a:pt x="7847" y="14096"/>
                  </a:lnTo>
                  <a:cubicBezTo>
                    <a:pt x="7704" y="14025"/>
                    <a:pt x="7585" y="13929"/>
                    <a:pt x="7418" y="13882"/>
                  </a:cubicBezTo>
                  <a:lnTo>
                    <a:pt x="7108" y="13739"/>
                  </a:lnTo>
                  <a:cubicBezTo>
                    <a:pt x="6559" y="13452"/>
                    <a:pt x="6058" y="13262"/>
                    <a:pt x="5510" y="13047"/>
                  </a:cubicBezTo>
                  <a:lnTo>
                    <a:pt x="5438" y="13023"/>
                  </a:lnTo>
                  <a:cubicBezTo>
                    <a:pt x="4913" y="12808"/>
                    <a:pt x="4436" y="12618"/>
                    <a:pt x="3959" y="12451"/>
                  </a:cubicBezTo>
                  <a:lnTo>
                    <a:pt x="3769" y="12403"/>
                  </a:lnTo>
                  <a:cubicBezTo>
                    <a:pt x="3220" y="12212"/>
                    <a:pt x="2648" y="12021"/>
                    <a:pt x="2123" y="11854"/>
                  </a:cubicBezTo>
                  <a:lnTo>
                    <a:pt x="0" y="112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3253375" y="3838925"/>
              <a:ext cx="474650" cy="379850"/>
            </a:xfrm>
            <a:custGeom>
              <a:rect b="b" l="l" r="r" t="t"/>
              <a:pathLst>
                <a:path extrusionOk="0" h="15194" w="18986">
                  <a:moveTo>
                    <a:pt x="0" y="502"/>
                  </a:moveTo>
                  <a:lnTo>
                    <a:pt x="17363" y="1"/>
                  </a:lnTo>
                  <a:lnTo>
                    <a:pt x="17530" y="2386"/>
                  </a:lnTo>
                  <a:cubicBezTo>
                    <a:pt x="17673" y="4342"/>
                    <a:pt x="17983" y="6345"/>
                    <a:pt x="18460" y="8253"/>
                  </a:cubicBezTo>
                  <a:lnTo>
                    <a:pt x="18985" y="10400"/>
                  </a:lnTo>
                  <a:lnTo>
                    <a:pt x="16934" y="11211"/>
                  </a:lnTo>
                  <a:cubicBezTo>
                    <a:pt x="15264" y="11831"/>
                    <a:pt x="13428" y="12785"/>
                    <a:pt x="11425" y="13953"/>
                  </a:cubicBezTo>
                  <a:lnTo>
                    <a:pt x="9326" y="151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4493000" y="3509200"/>
              <a:ext cx="454375" cy="380450"/>
            </a:xfrm>
            <a:custGeom>
              <a:rect b="b" l="l" r="r" t="t"/>
              <a:pathLst>
                <a:path extrusionOk="0" h="15218" w="18175">
                  <a:moveTo>
                    <a:pt x="8109" y="1"/>
                  </a:moveTo>
                  <a:lnTo>
                    <a:pt x="10280" y="1074"/>
                  </a:lnTo>
                  <a:cubicBezTo>
                    <a:pt x="12140" y="2004"/>
                    <a:pt x="14072" y="2743"/>
                    <a:pt x="16075" y="3340"/>
                  </a:cubicBezTo>
                  <a:lnTo>
                    <a:pt x="18174" y="3984"/>
                  </a:lnTo>
                  <a:lnTo>
                    <a:pt x="17816" y="6154"/>
                  </a:lnTo>
                  <a:cubicBezTo>
                    <a:pt x="17506" y="8157"/>
                    <a:pt x="17339" y="10185"/>
                    <a:pt x="17387" y="12236"/>
                  </a:cubicBezTo>
                  <a:lnTo>
                    <a:pt x="17411" y="14716"/>
                  </a:lnTo>
                  <a:lnTo>
                    <a:pt x="0" y="152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1918350" y="1754400"/>
              <a:ext cx="505650" cy="376275"/>
            </a:xfrm>
            <a:custGeom>
              <a:rect b="b" l="l" r="r" t="t"/>
              <a:pathLst>
                <a:path extrusionOk="0" h="15051" w="20226">
                  <a:moveTo>
                    <a:pt x="0" y="287"/>
                  </a:moveTo>
                  <a:lnTo>
                    <a:pt x="5677" y="358"/>
                  </a:lnTo>
                  <a:lnTo>
                    <a:pt x="17769" y="1"/>
                  </a:lnTo>
                  <a:lnTo>
                    <a:pt x="17960" y="2386"/>
                  </a:lnTo>
                  <a:cubicBezTo>
                    <a:pt x="17960" y="2386"/>
                    <a:pt x="18055" y="3268"/>
                    <a:pt x="18055" y="3483"/>
                  </a:cubicBezTo>
                  <a:cubicBezTo>
                    <a:pt x="18079" y="3817"/>
                    <a:pt x="18126" y="4175"/>
                    <a:pt x="18174" y="4485"/>
                  </a:cubicBezTo>
                  <a:lnTo>
                    <a:pt x="18174" y="4580"/>
                  </a:lnTo>
                  <a:cubicBezTo>
                    <a:pt x="18198" y="4771"/>
                    <a:pt x="18222" y="4938"/>
                    <a:pt x="18246" y="5152"/>
                  </a:cubicBezTo>
                  <a:lnTo>
                    <a:pt x="18437" y="6226"/>
                  </a:lnTo>
                  <a:lnTo>
                    <a:pt x="18532" y="6750"/>
                  </a:lnTo>
                  <a:cubicBezTo>
                    <a:pt x="18603" y="7275"/>
                    <a:pt x="18723" y="7776"/>
                    <a:pt x="18842" y="8277"/>
                  </a:cubicBezTo>
                  <a:lnTo>
                    <a:pt x="20225" y="13715"/>
                  </a:lnTo>
                  <a:lnTo>
                    <a:pt x="16290" y="11616"/>
                  </a:lnTo>
                  <a:cubicBezTo>
                    <a:pt x="14716" y="12236"/>
                    <a:pt x="13189" y="12999"/>
                    <a:pt x="11735" y="13834"/>
                  </a:cubicBezTo>
                  <a:lnTo>
                    <a:pt x="9636" y="150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3602175" y="596475"/>
              <a:ext cx="437075" cy="531875"/>
            </a:xfrm>
            <a:custGeom>
              <a:rect b="b" l="l" r="r" t="t"/>
              <a:pathLst>
                <a:path extrusionOk="0" h="21275" w="17483">
                  <a:moveTo>
                    <a:pt x="7490" y="19963"/>
                  </a:moveTo>
                  <a:cubicBezTo>
                    <a:pt x="6035" y="18818"/>
                    <a:pt x="4246" y="17649"/>
                    <a:pt x="2171" y="16528"/>
                  </a:cubicBezTo>
                  <a:lnTo>
                    <a:pt x="1" y="15336"/>
                  </a:lnTo>
                  <a:lnTo>
                    <a:pt x="8110" y="0"/>
                  </a:lnTo>
                  <a:lnTo>
                    <a:pt x="17483" y="14716"/>
                  </a:lnTo>
                  <a:lnTo>
                    <a:pt x="15408" y="16051"/>
                  </a:lnTo>
                  <a:cubicBezTo>
                    <a:pt x="13738" y="17149"/>
                    <a:pt x="12164" y="18413"/>
                    <a:pt x="10733" y="19772"/>
                  </a:cubicBezTo>
                  <a:lnTo>
                    <a:pt x="9159" y="212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2019700" y="3584925"/>
              <a:ext cx="456175" cy="376875"/>
            </a:xfrm>
            <a:custGeom>
              <a:rect b="b" l="l" r="r" t="t"/>
              <a:pathLst>
                <a:path extrusionOk="0" h="15075" w="18247">
                  <a:moveTo>
                    <a:pt x="8038" y="1"/>
                  </a:moveTo>
                  <a:lnTo>
                    <a:pt x="10209" y="1074"/>
                  </a:lnTo>
                  <a:cubicBezTo>
                    <a:pt x="12117" y="2028"/>
                    <a:pt x="14120" y="2791"/>
                    <a:pt x="16147" y="3387"/>
                  </a:cubicBezTo>
                  <a:lnTo>
                    <a:pt x="18246" y="4007"/>
                  </a:lnTo>
                  <a:lnTo>
                    <a:pt x="17889" y="6202"/>
                  </a:lnTo>
                  <a:cubicBezTo>
                    <a:pt x="17578" y="8134"/>
                    <a:pt x="17459" y="10137"/>
                    <a:pt x="17483" y="12093"/>
                  </a:cubicBezTo>
                  <a:lnTo>
                    <a:pt x="17507" y="14573"/>
                  </a:lnTo>
                  <a:lnTo>
                    <a:pt x="1" y="150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5318800" y="1638725"/>
              <a:ext cx="451400" cy="379850"/>
            </a:xfrm>
            <a:custGeom>
              <a:rect b="b" l="l" r="r" t="t"/>
              <a:pathLst>
                <a:path extrusionOk="0" h="15194" w="18056">
                  <a:moveTo>
                    <a:pt x="287" y="9064"/>
                  </a:moveTo>
                  <a:cubicBezTo>
                    <a:pt x="621" y="7132"/>
                    <a:pt x="764" y="5057"/>
                    <a:pt x="740" y="2982"/>
                  </a:cubicBezTo>
                  <a:lnTo>
                    <a:pt x="716" y="502"/>
                  </a:lnTo>
                  <a:lnTo>
                    <a:pt x="18056" y="1"/>
                  </a:lnTo>
                  <a:lnTo>
                    <a:pt x="9994" y="15193"/>
                  </a:lnTo>
                  <a:lnTo>
                    <a:pt x="7800" y="14120"/>
                  </a:lnTo>
                  <a:cubicBezTo>
                    <a:pt x="7657" y="14072"/>
                    <a:pt x="7514" y="13977"/>
                    <a:pt x="7394" y="13929"/>
                  </a:cubicBezTo>
                  <a:lnTo>
                    <a:pt x="7037" y="13739"/>
                  </a:lnTo>
                  <a:cubicBezTo>
                    <a:pt x="6536" y="13500"/>
                    <a:pt x="6011" y="13262"/>
                    <a:pt x="5510" y="13047"/>
                  </a:cubicBezTo>
                  <a:lnTo>
                    <a:pt x="5415" y="13023"/>
                  </a:lnTo>
                  <a:cubicBezTo>
                    <a:pt x="4914" y="12808"/>
                    <a:pt x="4437" y="12641"/>
                    <a:pt x="3960" y="12451"/>
                  </a:cubicBezTo>
                  <a:lnTo>
                    <a:pt x="3722" y="12379"/>
                  </a:lnTo>
                  <a:lnTo>
                    <a:pt x="2124" y="11831"/>
                  </a:lnTo>
                  <a:lnTo>
                    <a:pt x="1" y="112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3753025" y="4470975"/>
              <a:ext cx="433525" cy="531875"/>
            </a:xfrm>
            <a:custGeom>
              <a:rect b="b" l="l" r="r" t="t"/>
              <a:pathLst>
                <a:path extrusionOk="0" h="21275" w="17341">
                  <a:moveTo>
                    <a:pt x="1" y="6655"/>
                  </a:moveTo>
                  <a:lnTo>
                    <a:pt x="2052" y="5295"/>
                  </a:lnTo>
                  <a:cubicBezTo>
                    <a:pt x="3745" y="4198"/>
                    <a:pt x="5367" y="2910"/>
                    <a:pt x="6822" y="1527"/>
                  </a:cubicBezTo>
                  <a:lnTo>
                    <a:pt x="8420" y="0"/>
                  </a:lnTo>
                  <a:lnTo>
                    <a:pt x="10113" y="1407"/>
                  </a:lnTo>
                  <a:cubicBezTo>
                    <a:pt x="11711" y="2719"/>
                    <a:pt x="13429" y="3912"/>
                    <a:pt x="15217" y="4890"/>
                  </a:cubicBezTo>
                  <a:lnTo>
                    <a:pt x="17340" y="6082"/>
                  </a:lnTo>
                  <a:lnTo>
                    <a:pt x="9302" y="212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5300925" y="3481775"/>
              <a:ext cx="555725" cy="379250"/>
            </a:xfrm>
            <a:custGeom>
              <a:rect b="b" l="l" r="r" t="t"/>
              <a:pathLst>
                <a:path extrusionOk="0" h="15170" w="22229">
                  <a:moveTo>
                    <a:pt x="12784" y="0"/>
                  </a:moveTo>
                  <a:lnTo>
                    <a:pt x="10709" y="1193"/>
                  </a:lnTo>
                  <a:cubicBezTo>
                    <a:pt x="8992" y="2171"/>
                    <a:pt x="7155" y="3053"/>
                    <a:pt x="5271" y="3721"/>
                  </a:cubicBezTo>
                  <a:lnTo>
                    <a:pt x="0" y="5629"/>
                  </a:lnTo>
                  <a:lnTo>
                    <a:pt x="4079" y="7823"/>
                  </a:lnTo>
                  <a:cubicBezTo>
                    <a:pt x="4437" y="9445"/>
                    <a:pt x="4675" y="11115"/>
                    <a:pt x="4794" y="12760"/>
                  </a:cubicBezTo>
                  <a:lnTo>
                    <a:pt x="4985" y="15169"/>
                  </a:lnTo>
                  <a:lnTo>
                    <a:pt x="22229" y="14668"/>
                  </a:lnTo>
                  <a:lnTo>
                    <a:pt x="19319" y="10256"/>
                  </a:lnTo>
                  <a:lnTo>
                    <a:pt x="127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2769200" y="1329875"/>
              <a:ext cx="929600" cy="857450"/>
            </a:xfrm>
            <a:custGeom>
              <a:rect b="b" l="l" r="r" t="t"/>
              <a:pathLst>
                <a:path extrusionOk="0" h="34298" w="37184">
                  <a:moveTo>
                    <a:pt x="25187" y="6631"/>
                  </a:moveTo>
                  <a:cubicBezTo>
                    <a:pt x="27214" y="7632"/>
                    <a:pt x="29360" y="8467"/>
                    <a:pt x="31531" y="9111"/>
                  </a:cubicBezTo>
                  <a:cubicBezTo>
                    <a:pt x="31197" y="11186"/>
                    <a:pt x="31054" y="13309"/>
                    <a:pt x="31078" y="15431"/>
                  </a:cubicBezTo>
                  <a:lnTo>
                    <a:pt x="23732" y="15670"/>
                  </a:lnTo>
                  <a:lnTo>
                    <a:pt x="20345" y="15741"/>
                  </a:lnTo>
                  <a:lnTo>
                    <a:pt x="20345" y="15741"/>
                  </a:lnTo>
                  <a:lnTo>
                    <a:pt x="25187" y="6631"/>
                  </a:lnTo>
                  <a:close/>
                  <a:moveTo>
                    <a:pt x="17054" y="18079"/>
                  </a:moveTo>
                  <a:lnTo>
                    <a:pt x="15551" y="20917"/>
                  </a:lnTo>
                  <a:lnTo>
                    <a:pt x="11950" y="27714"/>
                  </a:lnTo>
                  <a:cubicBezTo>
                    <a:pt x="9899" y="26689"/>
                    <a:pt x="7776" y="25854"/>
                    <a:pt x="5629" y="25234"/>
                  </a:cubicBezTo>
                  <a:cubicBezTo>
                    <a:pt x="5987" y="23111"/>
                    <a:pt x="6130" y="20965"/>
                    <a:pt x="6106" y="18818"/>
                  </a:cubicBezTo>
                  <a:lnTo>
                    <a:pt x="13238" y="18604"/>
                  </a:lnTo>
                  <a:lnTo>
                    <a:pt x="17054" y="18079"/>
                  </a:lnTo>
                  <a:close/>
                  <a:moveTo>
                    <a:pt x="23088" y="0"/>
                  </a:moveTo>
                  <a:lnTo>
                    <a:pt x="20798" y="4293"/>
                  </a:lnTo>
                  <a:lnTo>
                    <a:pt x="15957" y="13428"/>
                  </a:lnTo>
                  <a:lnTo>
                    <a:pt x="15909" y="13547"/>
                  </a:lnTo>
                  <a:lnTo>
                    <a:pt x="5939" y="13833"/>
                  </a:lnTo>
                  <a:lnTo>
                    <a:pt x="1026" y="14000"/>
                  </a:lnTo>
                  <a:lnTo>
                    <a:pt x="1122" y="18914"/>
                  </a:lnTo>
                  <a:cubicBezTo>
                    <a:pt x="1146" y="20750"/>
                    <a:pt x="1002" y="22610"/>
                    <a:pt x="692" y="24447"/>
                  </a:cubicBezTo>
                  <a:lnTo>
                    <a:pt x="1" y="28788"/>
                  </a:lnTo>
                  <a:lnTo>
                    <a:pt x="4222" y="30004"/>
                  </a:lnTo>
                  <a:cubicBezTo>
                    <a:pt x="6059" y="30529"/>
                    <a:pt x="7895" y="31244"/>
                    <a:pt x="9684" y="32151"/>
                  </a:cubicBezTo>
                  <a:lnTo>
                    <a:pt x="14025" y="34297"/>
                  </a:lnTo>
                  <a:lnTo>
                    <a:pt x="16290" y="30004"/>
                  </a:lnTo>
                  <a:lnTo>
                    <a:pt x="21180" y="20822"/>
                  </a:lnTo>
                  <a:lnTo>
                    <a:pt x="21251" y="20702"/>
                  </a:lnTo>
                  <a:lnTo>
                    <a:pt x="31269" y="20392"/>
                  </a:lnTo>
                  <a:lnTo>
                    <a:pt x="36182" y="20249"/>
                  </a:lnTo>
                  <a:lnTo>
                    <a:pt x="36134" y="15336"/>
                  </a:lnTo>
                  <a:cubicBezTo>
                    <a:pt x="36062" y="13547"/>
                    <a:pt x="36206" y="11687"/>
                    <a:pt x="36468" y="9898"/>
                  </a:cubicBezTo>
                  <a:lnTo>
                    <a:pt x="37183" y="5557"/>
                  </a:lnTo>
                  <a:lnTo>
                    <a:pt x="32962" y="4341"/>
                  </a:lnTo>
                  <a:cubicBezTo>
                    <a:pt x="31054" y="3792"/>
                    <a:pt x="29194" y="3053"/>
                    <a:pt x="27452" y="2194"/>
                  </a:cubicBezTo>
                  <a:lnTo>
                    <a:pt x="23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2340500" y="2301175"/>
              <a:ext cx="630850" cy="1082825"/>
            </a:xfrm>
            <a:custGeom>
              <a:rect b="b" l="l" r="r" t="t"/>
              <a:pathLst>
                <a:path extrusionOk="0" h="43313" w="25234">
                  <a:moveTo>
                    <a:pt x="11973" y="6655"/>
                  </a:moveTo>
                  <a:cubicBezTo>
                    <a:pt x="13690" y="8062"/>
                    <a:pt x="15503" y="9302"/>
                    <a:pt x="17435" y="10375"/>
                  </a:cubicBezTo>
                  <a:lnTo>
                    <a:pt x="14120" y="16600"/>
                  </a:lnTo>
                  <a:lnTo>
                    <a:pt x="12569" y="19558"/>
                  </a:lnTo>
                  <a:lnTo>
                    <a:pt x="10733" y="16791"/>
                  </a:lnTo>
                  <a:lnTo>
                    <a:pt x="6845" y="10709"/>
                  </a:lnTo>
                  <a:cubicBezTo>
                    <a:pt x="7012" y="10590"/>
                    <a:pt x="7132" y="10471"/>
                    <a:pt x="7275" y="10375"/>
                  </a:cubicBezTo>
                  <a:cubicBezTo>
                    <a:pt x="7489" y="10256"/>
                    <a:pt x="7656" y="10113"/>
                    <a:pt x="7871" y="9994"/>
                  </a:cubicBezTo>
                  <a:cubicBezTo>
                    <a:pt x="8157" y="9779"/>
                    <a:pt x="8467" y="9565"/>
                    <a:pt x="8753" y="9326"/>
                  </a:cubicBezTo>
                  <a:cubicBezTo>
                    <a:pt x="8944" y="9183"/>
                    <a:pt x="9111" y="9064"/>
                    <a:pt x="9302" y="8921"/>
                  </a:cubicBezTo>
                  <a:cubicBezTo>
                    <a:pt x="9636" y="8682"/>
                    <a:pt x="9922" y="8420"/>
                    <a:pt x="10232" y="8181"/>
                  </a:cubicBezTo>
                  <a:lnTo>
                    <a:pt x="10661" y="7823"/>
                  </a:lnTo>
                  <a:cubicBezTo>
                    <a:pt x="11115" y="7418"/>
                    <a:pt x="11568" y="7036"/>
                    <a:pt x="11973" y="6655"/>
                  </a:cubicBezTo>
                  <a:close/>
                  <a:moveTo>
                    <a:pt x="12999" y="24113"/>
                  </a:moveTo>
                  <a:lnTo>
                    <a:pt x="18460" y="32676"/>
                  </a:lnTo>
                  <a:cubicBezTo>
                    <a:pt x="16624" y="33868"/>
                    <a:pt x="14954" y="35204"/>
                    <a:pt x="13404" y="36683"/>
                  </a:cubicBezTo>
                  <a:cubicBezTo>
                    <a:pt x="11854" y="35442"/>
                    <a:pt x="9946" y="34226"/>
                    <a:pt x="7752" y="33033"/>
                  </a:cubicBezTo>
                  <a:lnTo>
                    <a:pt x="12450" y="24113"/>
                  </a:lnTo>
                  <a:close/>
                  <a:moveTo>
                    <a:pt x="11711" y="1"/>
                  </a:moveTo>
                  <a:lnTo>
                    <a:pt x="8515" y="3053"/>
                  </a:lnTo>
                  <a:cubicBezTo>
                    <a:pt x="8181" y="3363"/>
                    <a:pt x="7799" y="3697"/>
                    <a:pt x="7394" y="4055"/>
                  </a:cubicBezTo>
                  <a:cubicBezTo>
                    <a:pt x="7322" y="4103"/>
                    <a:pt x="7275" y="4151"/>
                    <a:pt x="7203" y="4198"/>
                  </a:cubicBezTo>
                  <a:lnTo>
                    <a:pt x="6988" y="4389"/>
                  </a:lnTo>
                  <a:cubicBezTo>
                    <a:pt x="6726" y="4604"/>
                    <a:pt x="6464" y="4842"/>
                    <a:pt x="6201" y="5033"/>
                  </a:cubicBezTo>
                  <a:lnTo>
                    <a:pt x="5844" y="5295"/>
                  </a:lnTo>
                  <a:lnTo>
                    <a:pt x="5724" y="5391"/>
                  </a:lnTo>
                  <a:cubicBezTo>
                    <a:pt x="5438" y="5582"/>
                    <a:pt x="5200" y="5796"/>
                    <a:pt x="4937" y="5963"/>
                  </a:cubicBezTo>
                  <a:cubicBezTo>
                    <a:pt x="4770" y="6082"/>
                    <a:pt x="4603" y="6202"/>
                    <a:pt x="4436" y="6321"/>
                  </a:cubicBezTo>
                  <a:cubicBezTo>
                    <a:pt x="4341" y="6369"/>
                    <a:pt x="4293" y="6440"/>
                    <a:pt x="4198" y="6488"/>
                  </a:cubicBezTo>
                  <a:lnTo>
                    <a:pt x="4079" y="6583"/>
                  </a:lnTo>
                  <a:lnTo>
                    <a:pt x="0" y="9302"/>
                  </a:lnTo>
                  <a:lnTo>
                    <a:pt x="2624" y="13452"/>
                  </a:lnTo>
                  <a:lnTo>
                    <a:pt x="8014" y="21943"/>
                  </a:lnTo>
                  <a:lnTo>
                    <a:pt x="3339" y="30720"/>
                  </a:lnTo>
                  <a:lnTo>
                    <a:pt x="1002" y="35085"/>
                  </a:lnTo>
                  <a:lnTo>
                    <a:pt x="5367" y="37446"/>
                  </a:lnTo>
                  <a:cubicBezTo>
                    <a:pt x="7322" y="38495"/>
                    <a:pt x="8992" y="39568"/>
                    <a:pt x="10304" y="40642"/>
                  </a:cubicBezTo>
                  <a:lnTo>
                    <a:pt x="13714" y="43313"/>
                  </a:lnTo>
                  <a:lnTo>
                    <a:pt x="16839" y="40332"/>
                  </a:lnTo>
                  <a:cubicBezTo>
                    <a:pt x="18174" y="39091"/>
                    <a:pt x="19629" y="37923"/>
                    <a:pt x="21156" y="36873"/>
                  </a:cubicBezTo>
                  <a:lnTo>
                    <a:pt x="25234" y="34154"/>
                  </a:lnTo>
                  <a:lnTo>
                    <a:pt x="22610" y="30028"/>
                  </a:lnTo>
                  <a:lnTo>
                    <a:pt x="17173" y="21466"/>
                  </a:lnTo>
                  <a:lnTo>
                    <a:pt x="21776" y="12737"/>
                  </a:lnTo>
                  <a:lnTo>
                    <a:pt x="24089" y="8444"/>
                  </a:lnTo>
                  <a:lnTo>
                    <a:pt x="19844" y="6059"/>
                  </a:lnTo>
                  <a:cubicBezTo>
                    <a:pt x="18150" y="5105"/>
                    <a:pt x="16576" y="4031"/>
                    <a:pt x="15098" y="2815"/>
                  </a:cubicBezTo>
                  <a:lnTo>
                    <a:pt x="117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3989750" y="1300050"/>
              <a:ext cx="965375" cy="831825"/>
            </a:xfrm>
            <a:custGeom>
              <a:rect b="b" l="l" r="r" t="t"/>
              <a:pathLst>
                <a:path extrusionOk="0" h="33273" w="38615">
                  <a:moveTo>
                    <a:pt x="11806" y="6774"/>
                  </a:moveTo>
                  <a:lnTo>
                    <a:pt x="17268" y="15360"/>
                  </a:lnTo>
                  <a:lnTo>
                    <a:pt x="17125" y="15456"/>
                  </a:lnTo>
                  <a:lnTo>
                    <a:pt x="17125" y="15599"/>
                  </a:lnTo>
                  <a:lnTo>
                    <a:pt x="6941" y="15909"/>
                  </a:lnTo>
                  <a:cubicBezTo>
                    <a:pt x="6941" y="15742"/>
                    <a:pt x="6917" y="15575"/>
                    <a:pt x="6893" y="15432"/>
                  </a:cubicBezTo>
                  <a:cubicBezTo>
                    <a:pt x="6869" y="15193"/>
                    <a:pt x="6869" y="14979"/>
                    <a:pt x="6822" y="14740"/>
                  </a:cubicBezTo>
                  <a:cubicBezTo>
                    <a:pt x="6798" y="14382"/>
                    <a:pt x="6750" y="14025"/>
                    <a:pt x="6702" y="13667"/>
                  </a:cubicBezTo>
                  <a:cubicBezTo>
                    <a:pt x="6678" y="13452"/>
                    <a:pt x="6655" y="13214"/>
                    <a:pt x="6631" y="12999"/>
                  </a:cubicBezTo>
                  <a:cubicBezTo>
                    <a:pt x="6559" y="12618"/>
                    <a:pt x="6512" y="12236"/>
                    <a:pt x="6416" y="11854"/>
                  </a:cubicBezTo>
                  <a:cubicBezTo>
                    <a:pt x="6392" y="11664"/>
                    <a:pt x="6345" y="11449"/>
                    <a:pt x="6297" y="11282"/>
                  </a:cubicBezTo>
                  <a:cubicBezTo>
                    <a:pt x="6178" y="10709"/>
                    <a:pt x="6058" y="10137"/>
                    <a:pt x="5915" y="9589"/>
                  </a:cubicBezTo>
                  <a:cubicBezTo>
                    <a:pt x="7966" y="8825"/>
                    <a:pt x="9922" y="7871"/>
                    <a:pt x="11806" y="6774"/>
                  </a:cubicBezTo>
                  <a:close/>
                  <a:moveTo>
                    <a:pt x="31674" y="17221"/>
                  </a:moveTo>
                  <a:cubicBezTo>
                    <a:pt x="31817" y="19320"/>
                    <a:pt x="32151" y="21442"/>
                    <a:pt x="32675" y="23541"/>
                  </a:cubicBezTo>
                  <a:cubicBezTo>
                    <a:pt x="30863" y="24209"/>
                    <a:pt x="28883" y="25211"/>
                    <a:pt x="26784" y="26451"/>
                  </a:cubicBezTo>
                  <a:lnTo>
                    <a:pt x="23111" y="20440"/>
                  </a:lnTo>
                  <a:lnTo>
                    <a:pt x="21728" y="17865"/>
                  </a:lnTo>
                  <a:lnTo>
                    <a:pt x="24638" y="17578"/>
                  </a:lnTo>
                  <a:lnTo>
                    <a:pt x="31674" y="17221"/>
                  </a:lnTo>
                  <a:close/>
                  <a:moveTo>
                    <a:pt x="13476" y="1"/>
                  </a:moveTo>
                  <a:lnTo>
                    <a:pt x="9326" y="2433"/>
                  </a:lnTo>
                  <a:cubicBezTo>
                    <a:pt x="7656" y="3364"/>
                    <a:pt x="5963" y="4222"/>
                    <a:pt x="4246" y="4842"/>
                  </a:cubicBezTo>
                  <a:lnTo>
                    <a:pt x="0" y="6393"/>
                  </a:lnTo>
                  <a:lnTo>
                    <a:pt x="1098" y="10757"/>
                  </a:lnTo>
                  <a:cubicBezTo>
                    <a:pt x="1217" y="11210"/>
                    <a:pt x="1336" y="11711"/>
                    <a:pt x="1431" y="12260"/>
                  </a:cubicBezTo>
                  <a:cubicBezTo>
                    <a:pt x="1455" y="12355"/>
                    <a:pt x="1455" y="12403"/>
                    <a:pt x="1455" y="12498"/>
                  </a:cubicBezTo>
                  <a:lnTo>
                    <a:pt x="1527" y="12737"/>
                  </a:lnTo>
                  <a:cubicBezTo>
                    <a:pt x="1575" y="13071"/>
                    <a:pt x="1646" y="13381"/>
                    <a:pt x="1694" y="13762"/>
                  </a:cubicBezTo>
                  <a:cubicBezTo>
                    <a:pt x="1741" y="13905"/>
                    <a:pt x="1741" y="14025"/>
                    <a:pt x="1765" y="14168"/>
                  </a:cubicBezTo>
                  <a:lnTo>
                    <a:pt x="1789" y="14311"/>
                  </a:lnTo>
                  <a:cubicBezTo>
                    <a:pt x="1813" y="14621"/>
                    <a:pt x="1885" y="14955"/>
                    <a:pt x="1908" y="15241"/>
                  </a:cubicBezTo>
                  <a:cubicBezTo>
                    <a:pt x="1932" y="15456"/>
                    <a:pt x="1932" y="15623"/>
                    <a:pt x="1980" y="15837"/>
                  </a:cubicBezTo>
                  <a:cubicBezTo>
                    <a:pt x="1980" y="15933"/>
                    <a:pt x="2004" y="16052"/>
                    <a:pt x="2004" y="16147"/>
                  </a:cubicBezTo>
                  <a:lnTo>
                    <a:pt x="2004" y="16267"/>
                  </a:lnTo>
                  <a:lnTo>
                    <a:pt x="2338" y="21037"/>
                  </a:lnTo>
                  <a:lnTo>
                    <a:pt x="7132" y="20870"/>
                  </a:lnTo>
                  <a:lnTo>
                    <a:pt x="17387" y="20584"/>
                  </a:lnTo>
                  <a:lnTo>
                    <a:pt x="22539" y="29050"/>
                  </a:lnTo>
                  <a:lnTo>
                    <a:pt x="25115" y="33272"/>
                  </a:lnTo>
                  <a:lnTo>
                    <a:pt x="29360" y="30744"/>
                  </a:lnTo>
                  <a:cubicBezTo>
                    <a:pt x="31244" y="29647"/>
                    <a:pt x="32938" y="28788"/>
                    <a:pt x="34488" y="28192"/>
                  </a:cubicBezTo>
                  <a:lnTo>
                    <a:pt x="38614" y="26594"/>
                  </a:lnTo>
                  <a:lnTo>
                    <a:pt x="37541" y="22301"/>
                  </a:lnTo>
                  <a:cubicBezTo>
                    <a:pt x="37064" y="20512"/>
                    <a:pt x="36754" y="18699"/>
                    <a:pt x="36635" y="16863"/>
                  </a:cubicBezTo>
                  <a:lnTo>
                    <a:pt x="36325" y="11974"/>
                  </a:lnTo>
                  <a:lnTo>
                    <a:pt x="31435" y="12212"/>
                  </a:lnTo>
                  <a:lnTo>
                    <a:pt x="21561" y="12713"/>
                  </a:lnTo>
                  <a:lnTo>
                    <a:pt x="16076" y="4055"/>
                  </a:lnTo>
                  <a:lnTo>
                    <a:pt x="134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4818550" y="2217100"/>
              <a:ext cx="619525" cy="1094775"/>
            </a:xfrm>
            <a:custGeom>
              <a:rect b="b" l="l" r="r" t="t"/>
              <a:pathLst>
                <a:path extrusionOk="0" h="43791" w="24781">
                  <a:moveTo>
                    <a:pt x="12021" y="6583"/>
                  </a:moveTo>
                  <a:cubicBezTo>
                    <a:pt x="13714" y="7991"/>
                    <a:pt x="15575" y="9231"/>
                    <a:pt x="17507" y="10352"/>
                  </a:cubicBezTo>
                  <a:lnTo>
                    <a:pt x="13857" y="17197"/>
                  </a:lnTo>
                  <a:lnTo>
                    <a:pt x="12546" y="19653"/>
                  </a:lnTo>
                  <a:lnTo>
                    <a:pt x="10685" y="16577"/>
                  </a:lnTo>
                  <a:lnTo>
                    <a:pt x="6893" y="10638"/>
                  </a:lnTo>
                  <a:cubicBezTo>
                    <a:pt x="8706" y="9445"/>
                    <a:pt x="10447" y="8110"/>
                    <a:pt x="12021" y="6583"/>
                  </a:cubicBezTo>
                  <a:close/>
                  <a:moveTo>
                    <a:pt x="12069" y="24567"/>
                  </a:moveTo>
                  <a:lnTo>
                    <a:pt x="12426" y="24781"/>
                  </a:lnTo>
                  <a:lnTo>
                    <a:pt x="12641" y="24662"/>
                  </a:lnTo>
                  <a:lnTo>
                    <a:pt x="18007" y="33081"/>
                  </a:lnTo>
                  <a:cubicBezTo>
                    <a:pt x="16195" y="34274"/>
                    <a:pt x="14454" y="35657"/>
                    <a:pt x="12880" y="37136"/>
                  </a:cubicBezTo>
                  <a:cubicBezTo>
                    <a:pt x="11186" y="35752"/>
                    <a:pt x="9326" y="34488"/>
                    <a:pt x="7394" y="33391"/>
                  </a:cubicBezTo>
                  <a:lnTo>
                    <a:pt x="12069" y="24567"/>
                  </a:lnTo>
                  <a:close/>
                  <a:moveTo>
                    <a:pt x="11711" y="1"/>
                  </a:moveTo>
                  <a:lnTo>
                    <a:pt x="8539" y="3030"/>
                  </a:lnTo>
                  <a:cubicBezTo>
                    <a:pt x="7156" y="4318"/>
                    <a:pt x="5701" y="5510"/>
                    <a:pt x="4103" y="6512"/>
                  </a:cubicBezTo>
                  <a:lnTo>
                    <a:pt x="0" y="9207"/>
                  </a:lnTo>
                  <a:lnTo>
                    <a:pt x="2648" y="13357"/>
                  </a:lnTo>
                  <a:lnTo>
                    <a:pt x="7966" y="21681"/>
                  </a:lnTo>
                  <a:lnTo>
                    <a:pt x="7895" y="21800"/>
                  </a:lnTo>
                  <a:lnTo>
                    <a:pt x="2982" y="31054"/>
                  </a:lnTo>
                  <a:lnTo>
                    <a:pt x="692" y="35347"/>
                  </a:lnTo>
                  <a:lnTo>
                    <a:pt x="4914" y="37732"/>
                  </a:lnTo>
                  <a:cubicBezTo>
                    <a:pt x="6583" y="38686"/>
                    <a:pt x="8205" y="39759"/>
                    <a:pt x="9660" y="40976"/>
                  </a:cubicBezTo>
                  <a:lnTo>
                    <a:pt x="13047" y="43790"/>
                  </a:lnTo>
                  <a:lnTo>
                    <a:pt x="16243" y="40737"/>
                  </a:lnTo>
                  <a:cubicBezTo>
                    <a:pt x="17602" y="39473"/>
                    <a:pt x="19081" y="38281"/>
                    <a:pt x="20655" y="37255"/>
                  </a:cubicBezTo>
                  <a:lnTo>
                    <a:pt x="24781" y="34584"/>
                  </a:lnTo>
                  <a:lnTo>
                    <a:pt x="22110" y="30434"/>
                  </a:lnTo>
                  <a:lnTo>
                    <a:pt x="16791" y="22062"/>
                  </a:lnTo>
                  <a:lnTo>
                    <a:pt x="16863" y="21991"/>
                  </a:lnTo>
                  <a:lnTo>
                    <a:pt x="21800" y="12713"/>
                  </a:lnTo>
                  <a:lnTo>
                    <a:pt x="24089" y="8420"/>
                  </a:lnTo>
                  <a:lnTo>
                    <a:pt x="19844" y="6035"/>
                  </a:lnTo>
                  <a:cubicBezTo>
                    <a:pt x="18174" y="5128"/>
                    <a:pt x="16576" y="4008"/>
                    <a:pt x="15122" y="2791"/>
                  </a:cubicBezTo>
                  <a:lnTo>
                    <a:pt x="117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2836575" y="3473425"/>
              <a:ext cx="963575" cy="830625"/>
            </a:xfrm>
            <a:custGeom>
              <a:rect b="b" l="l" r="r" t="t"/>
              <a:pathLst>
                <a:path extrusionOk="0" h="33225" w="38543">
                  <a:moveTo>
                    <a:pt x="11878" y="6774"/>
                  </a:moveTo>
                  <a:lnTo>
                    <a:pt x="17221" y="15146"/>
                  </a:lnTo>
                  <a:lnTo>
                    <a:pt x="17006" y="15313"/>
                  </a:lnTo>
                  <a:lnTo>
                    <a:pt x="17006" y="15599"/>
                  </a:lnTo>
                  <a:lnTo>
                    <a:pt x="7013" y="15861"/>
                  </a:lnTo>
                  <a:cubicBezTo>
                    <a:pt x="7013" y="15718"/>
                    <a:pt x="6989" y="15551"/>
                    <a:pt x="6965" y="15384"/>
                  </a:cubicBezTo>
                  <a:cubicBezTo>
                    <a:pt x="6917" y="15146"/>
                    <a:pt x="6917" y="14955"/>
                    <a:pt x="6894" y="14716"/>
                  </a:cubicBezTo>
                  <a:cubicBezTo>
                    <a:pt x="6870" y="14358"/>
                    <a:pt x="6798" y="14001"/>
                    <a:pt x="6774" y="13619"/>
                  </a:cubicBezTo>
                  <a:cubicBezTo>
                    <a:pt x="6750" y="13428"/>
                    <a:pt x="6727" y="13190"/>
                    <a:pt x="6679" y="12975"/>
                  </a:cubicBezTo>
                  <a:cubicBezTo>
                    <a:pt x="6631" y="12594"/>
                    <a:pt x="6560" y="12188"/>
                    <a:pt x="6488" y="11806"/>
                  </a:cubicBezTo>
                  <a:cubicBezTo>
                    <a:pt x="6440" y="11640"/>
                    <a:pt x="6417" y="11425"/>
                    <a:pt x="6369" y="11258"/>
                  </a:cubicBezTo>
                  <a:cubicBezTo>
                    <a:pt x="6250" y="10686"/>
                    <a:pt x="6130" y="10113"/>
                    <a:pt x="5963" y="9541"/>
                  </a:cubicBezTo>
                  <a:cubicBezTo>
                    <a:pt x="8038" y="8801"/>
                    <a:pt x="9994" y="7847"/>
                    <a:pt x="11878" y="6774"/>
                  </a:cubicBezTo>
                  <a:close/>
                  <a:moveTo>
                    <a:pt x="31698" y="17149"/>
                  </a:moveTo>
                  <a:cubicBezTo>
                    <a:pt x="31841" y="19272"/>
                    <a:pt x="32175" y="21394"/>
                    <a:pt x="32723" y="23469"/>
                  </a:cubicBezTo>
                  <a:cubicBezTo>
                    <a:pt x="30887" y="24185"/>
                    <a:pt x="28931" y="25163"/>
                    <a:pt x="26809" y="26427"/>
                  </a:cubicBezTo>
                  <a:lnTo>
                    <a:pt x="22969" y="20369"/>
                  </a:lnTo>
                  <a:lnTo>
                    <a:pt x="20751" y="17292"/>
                  </a:lnTo>
                  <a:lnTo>
                    <a:pt x="20751" y="17292"/>
                  </a:lnTo>
                  <a:lnTo>
                    <a:pt x="24567" y="17364"/>
                  </a:lnTo>
                  <a:lnTo>
                    <a:pt x="31698" y="17149"/>
                  </a:lnTo>
                  <a:close/>
                  <a:moveTo>
                    <a:pt x="13476" y="1"/>
                  </a:moveTo>
                  <a:lnTo>
                    <a:pt x="9350" y="2433"/>
                  </a:lnTo>
                  <a:cubicBezTo>
                    <a:pt x="7681" y="3387"/>
                    <a:pt x="5963" y="4222"/>
                    <a:pt x="4246" y="4842"/>
                  </a:cubicBezTo>
                  <a:lnTo>
                    <a:pt x="1" y="6392"/>
                  </a:lnTo>
                  <a:lnTo>
                    <a:pt x="1122" y="10781"/>
                  </a:lnTo>
                  <a:cubicBezTo>
                    <a:pt x="1241" y="11210"/>
                    <a:pt x="1360" y="11735"/>
                    <a:pt x="1432" y="12260"/>
                  </a:cubicBezTo>
                  <a:cubicBezTo>
                    <a:pt x="1479" y="12355"/>
                    <a:pt x="1479" y="12403"/>
                    <a:pt x="1479" y="12498"/>
                  </a:cubicBezTo>
                  <a:lnTo>
                    <a:pt x="1527" y="12737"/>
                  </a:lnTo>
                  <a:cubicBezTo>
                    <a:pt x="1575" y="13071"/>
                    <a:pt x="1646" y="13404"/>
                    <a:pt x="1718" y="13762"/>
                  </a:cubicBezTo>
                  <a:cubicBezTo>
                    <a:pt x="1742" y="13905"/>
                    <a:pt x="1742" y="14048"/>
                    <a:pt x="1766" y="14168"/>
                  </a:cubicBezTo>
                  <a:lnTo>
                    <a:pt x="1790" y="14311"/>
                  </a:lnTo>
                  <a:cubicBezTo>
                    <a:pt x="1813" y="14621"/>
                    <a:pt x="1885" y="14955"/>
                    <a:pt x="1909" y="15241"/>
                  </a:cubicBezTo>
                  <a:cubicBezTo>
                    <a:pt x="1933" y="15456"/>
                    <a:pt x="1933" y="15623"/>
                    <a:pt x="1980" y="15837"/>
                  </a:cubicBezTo>
                  <a:cubicBezTo>
                    <a:pt x="1980" y="15933"/>
                    <a:pt x="2004" y="16052"/>
                    <a:pt x="2004" y="16147"/>
                  </a:cubicBezTo>
                  <a:lnTo>
                    <a:pt x="2004" y="16267"/>
                  </a:lnTo>
                  <a:lnTo>
                    <a:pt x="2338" y="21037"/>
                  </a:lnTo>
                  <a:lnTo>
                    <a:pt x="7108" y="20870"/>
                  </a:lnTo>
                  <a:lnTo>
                    <a:pt x="17125" y="20583"/>
                  </a:lnTo>
                  <a:lnTo>
                    <a:pt x="22539" y="29122"/>
                  </a:lnTo>
                  <a:lnTo>
                    <a:pt x="25139" y="33224"/>
                  </a:lnTo>
                  <a:lnTo>
                    <a:pt x="29313" y="30744"/>
                  </a:lnTo>
                  <a:cubicBezTo>
                    <a:pt x="31197" y="29647"/>
                    <a:pt x="32890" y="28788"/>
                    <a:pt x="34441" y="28192"/>
                  </a:cubicBezTo>
                  <a:lnTo>
                    <a:pt x="38543" y="26594"/>
                  </a:lnTo>
                  <a:lnTo>
                    <a:pt x="37470" y="22301"/>
                  </a:lnTo>
                  <a:cubicBezTo>
                    <a:pt x="37088" y="20488"/>
                    <a:pt x="36802" y="18652"/>
                    <a:pt x="36683" y="16815"/>
                  </a:cubicBezTo>
                  <a:lnTo>
                    <a:pt x="36349" y="12045"/>
                  </a:lnTo>
                  <a:lnTo>
                    <a:pt x="31555" y="12212"/>
                  </a:lnTo>
                  <a:lnTo>
                    <a:pt x="21442" y="12498"/>
                  </a:lnTo>
                  <a:lnTo>
                    <a:pt x="16076" y="4055"/>
                  </a:lnTo>
                  <a:lnTo>
                    <a:pt x="134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4094100" y="3426925"/>
              <a:ext cx="924225" cy="848500"/>
            </a:xfrm>
            <a:custGeom>
              <a:rect b="b" l="l" r="r" t="t"/>
              <a:pathLst>
                <a:path extrusionOk="0" h="33940" w="36969">
                  <a:moveTo>
                    <a:pt x="25115" y="6583"/>
                  </a:moveTo>
                  <a:cubicBezTo>
                    <a:pt x="27094" y="7561"/>
                    <a:pt x="29193" y="8372"/>
                    <a:pt x="31316" y="8992"/>
                  </a:cubicBezTo>
                  <a:cubicBezTo>
                    <a:pt x="30958" y="11138"/>
                    <a:pt x="30791" y="13309"/>
                    <a:pt x="30839" y="15527"/>
                  </a:cubicBezTo>
                  <a:lnTo>
                    <a:pt x="23588" y="15765"/>
                  </a:lnTo>
                  <a:lnTo>
                    <a:pt x="20130" y="16028"/>
                  </a:lnTo>
                  <a:lnTo>
                    <a:pt x="21799" y="12832"/>
                  </a:lnTo>
                  <a:lnTo>
                    <a:pt x="25115" y="6583"/>
                  </a:lnTo>
                  <a:close/>
                  <a:moveTo>
                    <a:pt x="16171" y="18031"/>
                  </a:moveTo>
                  <a:lnTo>
                    <a:pt x="16171" y="18246"/>
                  </a:lnTo>
                  <a:lnTo>
                    <a:pt x="16529" y="18484"/>
                  </a:lnTo>
                  <a:lnTo>
                    <a:pt x="11830" y="27309"/>
                  </a:lnTo>
                  <a:cubicBezTo>
                    <a:pt x="11591" y="27142"/>
                    <a:pt x="11329" y="27023"/>
                    <a:pt x="11091" y="26903"/>
                  </a:cubicBezTo>
                  <a:cubicBezTo>
                    <a:pt x="11067" y="26880"/>
                    <a:pt x="10995" y="26880"/>
                    <a:pt x="10971" y="26856"/>
                  </a:cubicBezTo>
                  <a:cubicBezTo>
                    <a:pt x="10447" y="26593"/>
                    <a:pt x="9898" y="26331"/>
                    <a:pt x="9326" y="26140"/>
                  </a:cubicBezTo>
                  <a:cubicBezTo>
                    <a:pt x="9302" y="26140"/>
                    <a:pt x="9278" y="26116"/>
                    <a:pt x="9254" y="26116"/>
                  </a:cubicBezTo>
                  <a:cubicBezTo>
                    <a:pt x="8729" y="25902"/>
                    <a:pt x="8205" y="25687"/>
                    <a:pt x="7704" y="25520"/>
                  </a:cubicBezTo>
                  <a:cubicBezTo>
                    <a:pt x="7608" y="25472"/>
                    <a:pt x="7513" y="25449"/>
                    <a:pt x="7465" y="25425"/>
                  </a:cubicBezTo>
                  <a:cubicBezTo>
                    <a:pt x="6893" y="25210"/>
                    <a:pt x="6297" y="25043"/>
                    <a:pt x="5700" y="24852"/>
                  </a:cubicBezTo>
                  <a:cubicBezTo>
                    <a:pt x="6058" y="22706"/>
                    <a:pt x="6201" y="20512"/>
                    <a:pt x="6177" y="18317"/>
                  </a:cubicBezTo>
                  <a:lnTo>
                    <a:pt x="16171" y="18031"/>
                  </a:lnTo>
                  <a:close/>
                  <a:moveTo>
                    <a:pt x="22944" y="0"/>
                  </a:moveTo>
                  <a:lnTo>
                    <a:pt x="20678" y="4293"/>
                  </a:lnTo>
                  <a:lnTo>
                    <a:pt x="16028" y="13046"/>
                  </a:lnTo>
                  <a:lnTo>
                    <a:pt x="5963" y="13356"/>
                  </a:lnTo>
                  <a:lnTo>
                    <a:pt x="1050" y="13500"/>
                  </a:lnTo>
                  <a:lnTo>
                    <a:pt x="1121" y="18413"/>
                  </a:lnTo>
                  <a:cubicBezTo>
                    <a:pt x="1169" y="20345"/>
                    <a:pt x="1002" y="22229"/>
                    <a:pt x="716" y="24041"/>
                  </a:cubicBezTo>
                  <a:lnTo>
                    <a:pt x="0" y="28406"/>
                  </a:lnTo>
                  <a:lnTo>
                    <a:pt x="4222" y="29646"/>
                  </a:lnTo>
                  <a:cubicBezTo>
                    <a:pt x="4699" y="29789"/>
                    <a:pt x="5176" y="29956"/>
                    <a:pt x="5748" y="30171"/>
                  </a:cubicBezTo>
                  <a:lnTo>
                    <a:pt x="5772" y="30171"/>
                  </a:lnTo>
                  <a:lnTo>
                    <a:pt x="5963" y="30219"/>
                  </a:lnTo>
                  <a:cubicBezTo>
                    <a:pt x="6416" y="30409"/>
                    <a:pt x="6893" y="30553"/>
                    <a:pt x="7346" y="30767"/>
                  </a:cubicBezTo>
                  <a:lnTo>
                    <a:pt x="7394" y="30791"/>
                  </a:lnTo>
                  <a:lnTo>
                    <a:pt x="8825" y="31411"/>
                  </a:lnTo>
                  <a:lnTo>
                    <a:pt x="8896" y="31435"/>
                  </a:lnTo>
                  <a:lnTo>
                    <a:pt x="8944" y="31483"/>
                  </a:lnTo>
                  <a:lnTo>
                    <a:pt x="9206" y="31602"/>
                  </a:lnTo>
                  <a:lnTo>
                    <a:pt x="9564" y="31769"/>
                  </a:lnTo>
                  <a:lnTo>
                    <a:pt x="13929" y="33939"/>
                  </a:lnTo>
                  <a:lnTo>
                    <a:pt x="16218" y="29646"/>
                  </a:lnTo>
                  <a:lnTo>
                    <a:pt x="20869" y="20869"/>
                  </a:lnTo>
                  <a:lnTo>
                    <a:pt x="30982" y="20559"/>
                  </a:lnTo>
                  <a:lnTo>
                    <a:pt x="35895" y="20416"/>
                  </a:lnTo>
                  <a:lnTo>
                    <a:pt x="35800" y="15503"/>
                  </a:lnTo>
                  <a:cubicBezTo>
                    <a:pt x="35800" y="13547"/>
                    <a:pt x="35967" y="11639"/>
                    <a:pt x="36253" y="9827"/>
                  </a:cubicBezTo>
                  <a:lnTo>
                    <a:pt x="36968" y="5438"/>
                  </a:lnTo>
                  <a:lnTo>
                    <a:pt x="32699" y="4222"/>
                  </a:lnTo>
                  <a:cubicBezTo>
                    <a:pt x="30863" y="3697"/>
                    <a:pt x="29026" y="2981"/>
                    <a:pt x="27309" y="2147"/>
                  </a:cubicBezTo>
                  <a:lnTo>
                    <a:pt x="229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1824725" y="1690000"/>
              <a:ext cx="692875" cy="528325"/>
            </a:xfrm>
            <a:custGeom>
              <a:rect b="b" l="l" r="r" t="t"/>
              <a:pathLst>
                <a:path extrusionOk="0" h="21133" w="27715">
                  <a:moveTo>
                    <a:pt x="19200" y="5129"/>
                  </a:moveTo>
                  <a:cubicBezTo>
                    <a:pt x="19200" y="5319"/>
                    <a:pt x="19224" y="5463"/>
                    <a:pt x="19248" y="5630"/>
                  </a:cubicBezTo>
                  <a:cubicBezTo>
                    <a:pt x="19272" y="5868"/>
                    <a:pt x="19272" y="6107"/>
                    <a:pt x="19319" y="6321"/>
                  </a:cubicBezTo>
                  <a:cubicBezTo>
                    <a:pt x="19343" y="6679"/>
                    <a:pt x="19391" y="7037"/>
                    <a:pt x="19439" y="7394"/>
                  </a:cubicBezTo>
                  <a:cubicBezTo>
                    <a:pt x="19463" y="7633"/>
                    <a:pt x="19486" y="7848"/>
                    <a:pt x="19510" y="8086"/>
                  </a:cubicBezTo>
                  <a:cubicBezTo>
                    <a:pt x="19582" y="8468"/>
                    <a:pt x="19630" y="8849"/>
                    <a:pt x="19725" y="9255"/>
                  </a:cubicBezTo>
                  <a:cubicBezTo>
                    <a:pt x="19749" y="9422"/>
                    <a:pt x="19797" y="9636"/>
                    <a:pt x="19844" y="9803"/>
                  </a:cubicBezTo>
                  <a:cubicBezTo>
                    <a:pt x="19963" y="10352"/>
                    <a:pt x="20083" y="10924"/>
                    <a:pt x="20202" y="11449"/>
                  </a:cubicBezTo>
                  <a:lnTo>
                    <a:pt x="20154" y="11425"/>
                  </a:lnTo>
                  <a:cubicBezTo>
                    <a:pt x="20130" y="11449"/>
                    <a:pt x="20154" y="11473"/>
                    <a:pt x="20154" y="11521"/>
                  </a:cubicBezTo>
                  <a:cubicBezTo>
                    <a:pt x="18103" y="12260"/>
                    <a:pt x="16124" y="13190"/>
                    <a:pt x="14239" y="14287"/>
                  </a:cubicBezTo>
                  <a:lnTo>
                    <a:pt x="8515" y="5272"/>
                  </a:lnTo>
                  <a:lnTo>
                    <a:pt x="8825" y="5439"/>
                  </a:lnTo>
                  <a:lnTo>
                    <a:pt x="19200" y="5129"/>
                  </a:lnTo>
                  <a:close/>
                  <a:moveTo>
                    <a:pt x="23780" y="1"/>
                  </a:moveTo>
                  <a:lnTo>
                    <a:pt x="19009" y="120"/>
                  </a:lnTo>
                  <a:lnTo>
                    <a:pt x="9994" y="382"/>
                  </a:lnTo>
                  <a:lnTo>
                    <a:pt x="1" y="1170"/>
                  </a:lnTo>
                  <a:lnTo>
                    <a:pt x="4294" y="7919"/>
                  </a:lnTo>
                  <a:lnTo>
                    <a:pt x="10042" y="16959"/>
                  </a:lnTo>
                  <a:lnTo>
                    <a:pt x="12618" y="21013"/>
                  </a:lnTo>
                  <a:lnTo>
                    <a:pt x="16744" y="18604"/>
                  </a:lnTo>
                  <a:cubicBezTo>
                    <a:pt x="17769" y="18008"/>
                    <a:pt x="18842" y="17459"/>
                    <a:pt x="19916" y="17006"/>
                  </a:cubicBezTo>
                  <a:lnTo>
                    <a:pt x="27715" y="21132"/>
                  </a:lnTo>
                  <a:lnTo>
                    <a:pt x="27715" y="21132"/>
                  </a:lnTo>
                  <a:lnTo>
                    <a:pt x="25044" y="10257"/>
                  </a:lnTo>
                  <a:cubicBezTo>
                    <a:pt x="24924" y="9803"/>
                    <a:pt x="24829" y="9326"/>
                    <a:pt x="24710" y="8849"/>
                  </a:cubicBezTo>
                  <a:cubicBezTo>
                    <a:pt x="24710" y="8802"/>
                    <a:pt x="24686" y="8706"/>
                    <a:pt x="24686" y="8611"/>
                  </a:cubicBezTo>
                  <a:lnTo>
                    <a:pt x="24614" y="8372"/>
                  </a:lnTo>
                  <a:cubicBezTo>
                    <a:pt x="24567" y="8062"/>
                    <a:pt x="24495" y="7681"/>
                    <a:pt x="24447" y="7371"/>
                  </a:cubicBezTo>
                  <a:cubicBezTo>
                    <a:pt x="24423" y="7204"/>
                    <a:pt x="24423" y="7061"/>
                    <a:pt x="24376" y="6917"/>
                  </a:cubicBezTo>
                  <a:lnTo>
                    <a:pt x="24352" y="6774"/>
                  </a:lnTo>
                  <a:cubicBezTo>
                    <a:pt x="24328" y="6464"/>
                    <a:pt x="24257" y="6130"/>
                    <a:pt x="24233" y="5820"/>
                  </a:cubicBezTo>
                  <a:cubicBezTo>
                    <a:pt x="24209" y="5606"/>
                    <a:pt x="24209" y="5415"/>
                    <a:pt x="24185" y="5224"/>
                  </a:cubicBezTo>
                  <a:cubicBezTo>
                    <a:pt x="24185" y="5129"/>
                    <a:pt x="24137" y="5009"/>
                    <a:pt x="24137" y="4914"/>
                  </a:cubicBezTo>
                  <a:lnTo>
                    <a:pt x="24137" y="4771"/>
                  </a:lnTo>
                  <a:lnTo>
                    <a:pt x="237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3517500" y="473050"/>
              <a:ext cx="606425" cy="737600"/>
            </a:xfrm>
            <a:custGeom>
              <a:rect b="b" l="l" r="r" t="t"/>
              <a:pathLst>
                <a:path extrusionOk="0" h="29504" w="24257">
                  <a:moveTo>
                    <a:pt x="11711" y="9898"/>
                  </a:moveTo>
                  <a:lnTo>
                    <a:pt x="17436" y="18937"/>
                  </a:lnTo>
                  <a:cubicBezTo>
                    <a:pt x="15647" y="20130"/>
                    <a:pt x="13953" y="21465"/>
                    <a:pt x="12403" y="22920"/>
                  </a:cubicBezTo>
                  <a:cubicBezTo>
                    <a:pt x="10853" y="21704"/>
                    <a:pt x="8921" y="20488"/>
                    <a:pt x="6727" y="19295"/>
                  </a:cubicBezTo>
                  <a:lnTo>
                    <a:pt x="11711" y="9898"/>
                  </a:lnTo>
                  <a:close/>
                  <a:moveTo>
                    <a:pt x="11330" y="0"/>
                  </a:moveTo>
                  <a:lnTo>
                    <a:pt x="7299" y="7561"/>
                  </a:lnTo>
                  <a:lnTo>
                    <a:pt x="2314" y="16934"/>
                  </a:lnTo>
                  <a:lnTo>
                    <a:pt x="1" y="21299"/>
                  </a:lnTo>
                  <a:lnTo>
                    <a:pt x="4342" y="23660"/>
                  </a:lnTo>
                  <a:cubicBezTo>
                    <a:pt x="6321" y="24709"/>
                    <a:pt x="7991" y="25782"/>
                    <a:pt x="9326" y="26832"/>
                  </a:cubicBezTo>
                  <a:lnTo>
                    <a:pt x="12713" y="29503"/>
                  </a:lnTo>
                  <a:lnTo>
                    <a:pt x="15861" y="26522"/>
                  </a:lnTo>
                  <a:cubicBezTo>
                    <a:pt x="17197" y="25258"/>
                    <a:pt x="18652" y="24113"/>
                    <a:pt x="20178" y="23063"/>
                  </a:cubicBezTo>
                  <a:lnTo>
                    <a:pt x="24257" y="20368"/>
                  </a:lnTo>
                  <a:lnTo>
                    <a:pt x="21633" y="16242"/>
                  </a:lnTo>
                  <a:lnTo>
                    <a:pt x="15909" y="7251"/>
                  </a:lnTo>
                  <a:lnTo>
                    <a:pt x="113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1915350" y="3502650"/>
              <a:ext cx="632075" cy="524125"/>
            </a:xfrm>
            <a:custGeom>
              <a:rect b="b" l="l" r="r" t="t"/>
              <a:pathLst>
                <a:path extrusionOk="0" h="20965" w="25283">
                  <a:moveTo>
                    <a:pt x="13286" y="6631"/>
                  </a:moveTo>
                  <a:cubicBezTo>
                    <a:pt x="15313" y="7632"/>
                    <a:pt x="17459" y="8467"/>
                    <a:pt x="19630" y="9087"/>
                  </a:cubicBezTo>
                  <a:cubicBezTo>
                    <a:pt x="19296" y="11186"/>
                    <a:pt x="19153" y="13309"/>
                    <a:pt x="19177" y="15408"/>
                  </a:cubicBezTo>
                  <a:lnTo>
                    <a:pt x="8444" y="15741"/>
                  </a:lnTo>
                  <a:lnTo>
                    <a:pt x="13286" y="6631"/>
                  </a:lnTo>
                  <a:close/>
                  <a:moveTo>
                    <a:pt x="11187" y="0"/>
                  </a:moveTo>
                  <a:lnTo>
                    <a:pt x="8897" y="4293"/>
                  </a:lnTo>
                  <a:lnTo>
                    <a:pt x="4032" y="13380"/>
                  </a:lnTo>
                  <a:lnTo>
                    <a:pt x="1" y="20965"/>
                  </a:lnTo>
                  <a:lnTo>
                    <a:pt x="8587" y="20726"/>
                  </a:lnTo>
                  <a:lnTo>
                    <a:pt x="19367" y="20392"/>
                  </a:lnTo>
                  <a:lnTo>
                    <a:pt x="24281" y="20249"/>
                  </a:lnTo>
                  <a:lnTo>
                    <a:pt x="24209" y="15312"/>
                  </a:lnTo>
                  <a:cubicBezTo>
                    <a:pt x="24161" y="13547"/>
                    <a:pt x="24281" y="11687"/>
                    <a:pt x="24567" y="9898"/>
                  </a:cubicBezTo>
                  <a:lnTo>
                    <a:pt x="25282" y="5557"/>
                  </a:lnTo>
                  <a:lnTo>
                    <a:pt x="21061" y="4317"/>
                  </a:lnTo>
                  <a:cubicBezTo>
                    <a:pt x="19153" y="3792"/>
                    <a:pt x="17292" y="3029"/>
                    <a:pt x="15551" y="2171"/>
                  </a:cubicBezTo>
                  <a:lnTo>
                    <a:pt x="111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5247250" y="1573725"/>
              <a:ext cx="629075" cy="528325"/>
            </a:xfrm>
            <a:custGeom>
              <a:rect b="b" l="l" r="r" t="t"/>
              <a:pathLst>
                <a:path extrusionOk="0" h="21133" w="25163">
                  <a:moveTo>
                    <a:pt x="16720" y="5224"/>
                  </a:moveTo>
                  <a:lnTo>
                    <a:pt x="11783" y="14502"/>
                  </a:lnTo>
                  <a:cubicBezTo>
                    <a:pt x="11544" y="14383"/>
                    <a:pt x="11258" y="14264"/>
                    <a:pt x="11020" y="14144"/>
                  </a:cubicBezTo>
                  <a:cubicBezTo>
                    <a:pt x="10996" y="14097"/>
                    <a:pt x="10948" y="14097"/>
                    <a:pt x="10900" y="14073"/>
                  </a:cubicBezTo>
                  <a:cubicBezTo>
                    <a:pt x="10376" y="13810"/>
                    <a:pt x="9827" y="13572"/>
                    <a:pt x="9279" y="13357"/>
                  </a:cubicBezTo>
                  <a:cubicBezTo>
                    <a:pt x="9231" y="13357"/>
                    <a:pt x="9207" y="13333"/>
                    <a:pt x="9183" y="13333"/>
                  </a:cubicBezTo>
                  <a:cubicBezTo>
                    <a:pt x="8682" y="13119"/>
                    <a:pt x="8134" y="12904"/>
                    <a:pt x="7633" y="12737"/>
                  </a:cubicBezTo>
                  <a:cubicBezTo>
                    <a:pt x="7538" y="12713"/>
                    <a:pt x="7442" y="12666"/>
                    <a:pt x="7394" y="12642"/>
                  </a:cubicBezTo>
                  <a:cubicBezTo>
                    <a:pt x="6822" y="12427"/>
                    <a:pt x="6226" y="12260"/>
                    <a:pt x="5630" y="12069"/>
                  </a:cubicBezTo>
                  <a:cubicBezTo>
                    <a:pt x="5987" y="9923"/>
                    <a:pt x="6130" y="7729"/>
                    <a:pt x="6107" y="5558"/>
                  </a:cubicBezTo>
                  <a:lnTo>
                    <a:pt x="16720" y="5224"/>
                  </a:lnTo>
                  <a:close/>
                  <a:moveTo>
                    <a:pt x="25163" y="1"/>
                  </a:moveTo>
                  <a:lnTo>
                    <a:pt x="16577" y="240"/>
                  </a:lnTo>
                  <a:lnTo>
                    <a:pt x="5963" y="526"/>
                  </a:lnTo>
                  <a:lnTo>
                    <a:pt x="1050" y="693"/>
                  </a:lnTo>
                  <a:lnTo>
                    <a:pt x="1122" y="5606"/>
                  </a:lnTo>
                  <a:cubicBezTo>
                    <a:pt x="1169" y="7538"/>
                    <a:pt x="1003" y="9446"/>
                    <a:pt x="716" y="11235"/>
                  </a:cubicBezTo>
                  <a:lnTo>
                    <a:pt x="1" y="15599"/>
                  </a:lnTo>
                  <a:lnTo>
                    <a:pt x="4222" y="16839"/>
                  </a:lnTo>
                  <a:cubicBezTo>
                    <a:pt x="4699" y="17006"/>
                    <a:pt x="5176" y="17149"/>
                    <a:pt x="5749" y="17340"/>
                  </a:cubicBezTo>
                  <a:lnTo>
                    <a:pt x="5773" y="17340"/>
                  </a:lnTo>
                  <a:lnTo>
                    <a:pt x="5963" y="17412"/>
                  </a:lnTo>
                  <a:cubicBezTo>
                    <a:pt x="6440" y="17579"/>
                    <a:pt x="6894" y="17746"/>
                    <a:pt x="7323" y="17937"/>
                  </a:cubicBezTo>
                  <a:lnTo>
                    <a:pt x="7394" y="17984"/>
                  </a:lnTo>
                  <a:lnTo>
                    <a:pt x="8825" y="18604"/>
                  </a:lnTo>
                  <a:lnTo>
                    <a:pt x="8873" y="18628"/>
                  </a:lnTo>
                  <a:lnTo>
                    <a:pt x="8945" y="18652"/>
                  </a:lnTo>
                  <a:lnTo>
                    <a:pt x="9207" y="18771"/>
                  </a:lnTo>
                  <a:lnTo>
                    <a:pt x="9565" y="18962"/>
                  </a:lnTo>
                  <a:lnTo>
                    <a:pt x="13929" y="21132"/>
                  </a:lnTo>
                  <a:lnTo>
                    <a:pt x="16219" y="16839"/>
                  </a:lnTo>
                  <a:lnTo>
                    <a:pt x="21132" y="7562"/>
                  </a:lnTo>
                  <a:lnTo>
                    <a:pt x="25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3667775" y="4388100"/>
              <a:ext cx="604625" cy="738775"/>
            </a:xfrm>
            <a:custGeom>
              <a:rect b="b" l="l" r="r" t="t"/>
              <a:pathLst>
                <a:path extrusionOk="0" h="29551" w="24185">
                  <a:moveTo>
                    <a:pt x="11949" y="6678"/>
                  </a:moveTo>
                  <a:cubicBezTo>
                    <a:pt x="13666" y="8085"/>
                    <a:pt x="15503" y="9326"/>
                    <a:pt x="17435" y="10423"/>
                  </a:cubicBezTo>
                  <a:lnTo>
                    <a:pt x="12522" y="19677"/>
                  </a:lnTo>
                  <a:lnTo>
                    <a:pt x="6821" y="10733"/>
                  </a:lnTo>
                  <a:cubicBezTo>
                    <a:pt x="8658" y="9540"/>
                    <a:pt x="10375" y="8157"/>
                    <a:pt x="11949" y="6678"/>
                  </a:cubicBezTo>
                  <a:close/>
                  <a:moveTo>
                    <a:pt x="11758" y="0"/>
                  </a:moveTo>
                  <a:lnTo>
                    <a:pt x="8539" y="3053"/>
                  </a:lnTo>
                  <a:cubicBezTo>
                    <a:pt x="7155" y="4317"/>
                    <a:pt x="5700" y="5510"/>
                    <a:pt x="4102" y="6535"/>
                  </a:cubicBezTo>
                  <a:lnTo>
                    <a:pt x="0" y="9206"/>
                  </a:lnTo>
                  <a:lnTo>
                    <a:pt x="2648" y="13356"/>
                  </a:lnTo>
                  <a:lnTo>
                    <a:pt x="8348" y="22300"/>
                  </a:lnTo>
                  <a:lnTo>
                    <a:pt x="12927" y="29551"/>
                  </a:lnTo>
                  <a:lnTo>
                    <a:pt x="16958" y="21966"/>
                  </a:lnTo>
                  <a:lnTo>
                    <a:pt x="21871" y="12712"/>
                  </a:lnTo>
                  <a:lnTo>
                    <a:pt x="24184" y="8419"/>
                  </a:lnTo>
                  <a:lnTo>
                    <a:pt x="19939" y="6034"/>
                  </a:lnTo>
                  <a:cubicBezTo>
                    <a:pt x="18222" y="5104"/>
                    <a:pt x="16600" y="4031"/>
                    <a:pt x="15145" y="2814"/>
                  </a:cubicBezTo>
                  <a:lnTo>
                    <a:pt x="117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5148875" y="3396500"/>
              <a:ext cx="799000" cy="528925"/>
            </a:xfrm>
            <a:custGeom>
              <a:rect b="b" l="l" r="r" t="t"/>
              <a:pathLst>
                <a:path extrusionOk="0" h="21157" w="31960">
                  <a:moveTo>
                    <a:pt x="18055" y="6750"/>
                  </a:moveTo>
                  <a:lnTo>
                    <a:pt x="23636" y="15551"/>
                  </a:lnTo>
                  <a:lnTo>
                    <a:pt x="23946" y="15694"/>
                  </a:lnTo>
                  <a:lnTo>
                    <a:pt x="13381" y="16028"/>
                  </a:lnTo>
                  <a:cubicBezTo>
                    <a:pt x="13237" y="13858"/>
                    <a:pt x="12880" y="11711"/>
                    <a:pt x="12331" y="9565"/>
                  </a:cubicBezTo>
                  <a:lnTo>
                    <a:pt x="12212" y="9493"/>
                  </a:lnTo>
                  <a:cubicBezTo>
                    <a:pt x="14239" y="8754"/>
                    <a:pt x="16219" y="7824"/>
                    <a:pt x="18055" y="6750"/>
                  </a:cubicBezTo>
                  <a:close/>
                  <a:moveTo>
                    <a:pt x="19701" y="1"/>
                  </a:moveTo>
                  <a:lnTo>
                    <a:pt x="15551" y="2434"/>
                  </a:lnTo>
                  <a:cubicBezTo>
                    <a:pt x="13977" y="3364"/>
                    <a:pt x="12283" y="4151"/>
                    <a:pt x="10519" y="4771"/>
                  </a:cubicBezTo>
                  <a:lnTo>
                    <a:pt x="1" y="8635"/>
                  </a:lnTo>
                  <a:lnTo>
                    <a:pt x="7967" y="12904"/>
                  </a:lnTo>
                  <a:cubicBezTo>
                    <a:pt x="8157" y="14049"/>
                    <a:pt x="8324" y="15217"/>
                    <a:pt x="8396" y="16362"/>
                  </a:cubicBezTo>
                  <a:lnTo>
                    <a:pt x="8730" y="21156"/>
                  </a:lnTo>
                  <a:lnTo>
                    <a:pt x="13524" y="21013"/>
                  </a:lnTo>
                  <a:lnTo>
                    <a:pt x="24089" y="20703"/>
                  </a:lnTo>
                  <a:lnTo>
                    <a:pt x="31960" y="19964"/>
                  </a:lnTo>
                  <a:lnTo>
                    <a:pt x="27166" y="11759"/>
                  </a:lnTo>
                  <a:lnTo>
                    <a:pt x="22277" y="4079"/>
                  </a:lnTo>
                  <a:lnTo>
                    <a:pt x="19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0"/>
            <p:cNvSpPr/>
            <p:nvPr/>
          </p:nvSpPr>
          <p:spPr>
            <a:xfrm>
              <a:off x="2893225" y="781475"/>
              <a:ext cx="1846650" cy="1657450"/>
            </a:xfrm>
            <a:custGeom>
              <a:rect b="b" l="l" r="r" t="t"/>
              <a:pathLst>
                <a:path extrusionOk="0" h="66298" w="73866">
                  <a:moveTo>
                    <a:pt x="62961" y="1"/>
                  </a:moveTo>
                  <a:cubicBezTo>
                    <a:pt x="57830" y="1"/>
                    <a:pt x="52703" y="1034"/>
                    <a:pt x="47988" y="3070"/>
                  </a:cubicBezTo>
                  <a:cubicBezTo>
                    <a:pt x="46270" y="3786"/>
                    <a:pt x="44648" y="4645"/>
                    <a:pt x="43050" y="5622"/>
                  </a:cubicBezTo>
                  <a:lnTo>
                    <a:pt x="43003" y="5670"/>
                  </a:lnTo>
                  <a:cubicBezTo>
                    <a:pt x="40999" y="6910"/>
                    <a:pt x="39115" y="8341"/>
                    <a:pt x="37398" y="9963"/>
                  </a:cubicBezTo>
                  <a:cubicBezTo>
                    <a:pt x="35776" y="8699"/>
                    <a:pt x="33820" y="7483"/>
                    <a:pt x="31578" y="6290"/>
                  </a:cubicBezTo>
                  <a:lnTo>
                    <a:pt x="31030" y="5980"/>
                  </a:lnTo>
                  <a:cubicBezTo>
                    <a:pt x="25563" y="3128"/>
                    <a:pt x="19448" y="1673"/>
                    <a:pt x="13348" y="1673"/>
                  </a:cubicBezTo>
                  <a:cubicBezTo>
                    <a:pt x="9655" y="1673"/>
                    <a:pt x="5968" y="2206"/>
                    <a:pt x="2433" y="3285"/>
                  </a:cubicBezTo>
                  <a:lnTo>
                    <a:pt x="1" y="4024"/>
                  </a:lnTo>
                  <a:lnTo>
                    <a:pt x="764" y="6433"/>
                  </a:lnTo>
                  <a:cubicBezTo>
                    <a:pt x="3697" y="15759"/>
                    <a:pt x="10423" y="23796"/>
                    <a:pt x="19081" y="28447"/>
                  </a:cubicBezTo>
                  <a:lnTo>
                    <a:pt x="19248" y="28543"/>
                  </a:lnTo>
                  <a:cubicBezTo>
                    <a:pt x="21418" y="29688"/>
                    <a:pt x="23732" y="30642"/>
                    <a:pt x="26117" y="31357"/>
                  </a:cubicBezTo>
                  <a:cubicBezTo>
                    <a:pt x="25759" y="33694"/>
                    <a:pt x="25640" y="36079"/>
                    <a:pt x="25735" y="38441"/>
                  </a:cubicBezTo>
                  <a:lnTo>
                    <a:pt x="25735" y="38512"/>
                  </a:lnTo>
                  <a:cubicBezTo>
                    <a:pt x="26188" y="48410"/>
                    <a:pt x="30648" y="57926"/>
                    <a:pt x="38018" y="64628"/>
                  </a:cubicBezTo>
                  <a:lnTo>
                    <a:pt x="39807" y="66298"/>
                  </a:lnTo>
                  <a:lnTo>
                    <a:pt x="41476" y="64485"/>
                  </a:lnTo>
                  <a:cubicBezTo>
                    <a:pt x="48154" y="57306"/>
                    <a:pt x="51732" y="47504"/>
                    <a:pt x="51279" y="37582"/>
                  </a:cubicBezTo>
                  <a:cubicBezTo>
                    <a:pt x="51207" y="35483"/>
                    <a:pt x="50897" y="33361"/>
                    <a:pt x="50444" y="31286"/>
                  </a:cubicBezTo>
                  <a:lnTo>
                    <a:pt x="50277" y="30546"/>
                  </a:lnTo>
                  <a:cubicBezTo>
                    <a:pt x="52543" y="29735"/>
                    <a:pt x="54713" y="28662"/>
                    <a:pt x="56741" y="27374"/>
                  </a:cubicBezTo>
                  <a:cubicBezTo>
                    <a:pt x="58863" y="26062"/>
                    <a:pt x="60819" y="24536"/>
                    <a:pt x="62608" y="22842"/>
                  </a:cubicBezTo>
                  <a:cubicBezTo>
                    <a:pt x="67569" y="18192"/>
                    <a:pt x="71122" y="12277"/>
                    <a:pt x="72863" y="5742"/>
                  </a:cubicBezTo>
                  <a:cubicBezTo>
                    <a:pt x="73054" y="5145"/>
                    <a:pt x="73197" y="4549"/>
                    <a:pt x="73317" y="3953"/>
                  </a:cubicBezTo>
                  <a:lnTo>
                    <a:pt x="73865" y="1544"/>
                  </a:lnTo>
                  <a:lnTo>
                    <a:pt x="71480" y="972"/>
                  </a:lnTo>
                  <a:cubicBezTo>
                    <a:pt x="68687" y="322"/>
                    <a:pt x="65823" y="1"/>
                    <a:pt x="629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0"/>
            <p:cNvSpPr/>
            <p:nvPr/>
          </p:nvSpPr>
          <p:spPr>
            <a:xfrm>
              <a:off x="2814525" y="720375"/>
              <a:ext cx="1999875" cy="1806200"/>
            </a:xfrm>
            <a:custGeom>
              <a:rect b="b" l="l" r="r" t="t"/>
              <a:pathLst>
                <a:path extrusionOk="0" h="72248" w="79995">
                  <a:moveTo>
                    <a:pt x="66036" y="4963"/>
                  </a:moveTo>
                  <a:cubicBezTo>
                    <a:pt x="68721" y="4963"/>
                    <a:pt x="71415" y="5263"/>
                    <a:pt x="74056" y="5872"/>
                  </a:cubicBezTo>
                  <a:cubicBezTo>
                    <a:pt x="73936" y="6445"/>
                    <a:pt x="73793" y="7017"/>
                    <a:pt x="73626" y="7542"/>
                  </a:cubicBezTo>
                  <a:cubicBezTo>
                    <a:pt x="72005" y="13624"/>
                    <a:pt x="68666" y="19133"/>
                    <a:pt x="64062" y="23474"/>
                  </a:cubicBezTo>
                  <a:cubicBezTo>
                    <a:pt x="62393" y="25048"/>
                    <a:pt x="60580" y="26455"/>
                    <a:pt x="58601" y="27672"/>
                  </a:cubicBezTo>
                  <a:cubicBezTo>
                    <a:pt x="56335" y="29055"/>
                    <a:pt x="53902" y="30224"/>
                    <a:pt x="51374" y="31106"/>
                  </a:cubicBezTo>
                  <a:cubicBezTo>
                    <a:pt x="50849" y="31273"/>
                    <a:pt x="50563" y="31822"/>
                    <a:pt x="50706" y="32322"/>
                  </a:cubicBezTo>
                  <a:cubicBezTo>
                    <a:pt x="50897" y="32942"/>
                    <a:pt x="51040" y="33610"/>
                    <a:pt x="51183" y="34254"/>
                  </a:cubicBezTo>
                  <a:cubicBezTo>
                    <a:pt x="51613" y="36186"/>
                    <a:pt x="51875" y="38190"/>
                    <a:pt x="51970" y="40169"/>
                  </a:cubicBezTo>
                  <a:cubicBezTo>
                    <a:pt x="52376" y="49423"/>
                    <a:pt x="49061" y="58534"/>
                    <a:pt x="42836" y="65236"/>
                  </a:cubicBezTo>
                  <a:cubicBezTo>
                    <a:pt x="35919" y="58939"/>
                    <a:pt x="31745" y="50091"/>
                    <a:pt x="31364" y="40765"/>
                  </a:cubicBezTo>
                  <a:cubicBezTo>
                    <a:pt x="31244" y="38142"/>
                    <a:pt x="31459" y="35518"/>
                    <a:pt x="31936" y="32919"/>
                  </a:cubicBezTo>
                  <a:cubicBezTo>
                    <a:pt x="32008" y="32465"/>
                    <a:pt x="31769" y="32012"/>
                    <a:pt x="31387" y="31822"/>
                  </a:cubicBezTo>
                  <a:cubicBezTo>
                    <a:pt x="31292" y="31750"/>
                    <a:pt x="31197" y="31726"/>
                    <a:pt x="31077" y="31726"/>
                  </a:cubicBezTo>
                  <a:lnTo>
                    <a:pt x="31006" y="31726"/>
                  </a:lnTo>
                  <a:cubicBezTo>
                    <a:pt x="31006" y="31726"/>
                    <a:pt x="30958" y="31726"/>
                    <a:pt x="30958" y="31702"/>
                  </a:cubicBezTo>
                  <a:cubicBezTo>
                    <a:pt x="28382" y="31011"/>
                    <a:pt x="25878" y="30033"/>
                    <a:pt x="23517" y="28769"/>
                  </a:cubicBezTo>
                  <a:cubicBezTo>
                    <a:pt x="23493" y="28769"/>
                    <a:pt x="23445" y="28745"/>
                    <a:pt x="23445" y="28745"/>
                  </a:cubicBezTo>
                  <a:cubicBezTo>
                    <a:pt x="23445" y="28745"/>
                    <a:pt x="23421" y="28745"/>
                    <a:pt x="23421" y="28721"/>
                  </a:cubicBezTo>
                  <a:cubicBezTo>
                    <a:pt x="15217" y="24332"/>
                    <a:pt x="9016" y="16867"/>
                    <a:pt x="6249" y="8138"/>
                  </a:cubicBezTo>
                  <a:cubicBezTo>
                    <a:pt x="9578" y="7128"/>
                    <a:pt x="13033" y="6626"/>
                    <a:pt x="16489" y="6626"/>
                  </a:cubicBezTo>
                  <a:cubicBezTo>
                    <a:pt x="22170" y="6626"/>
                    <a:pt x="27854" y="7982"/>
                    <a:pt x="32985" y="10666"/>
                  </a:cubicBezTo>
                  <a:lnTo>
                    <a:pt x="33534" y="10952"/>
                  </a:lnTo>
                  <a:cubicBezTo>
                    <a:pt x="36134" y="12312"/>
                    <a:pt x="38304" y="13743"/>
                    <a:pt x="39950" y="15150"/>
                  </a:cubicBezTo>
                  <a:cubicBezTo>
                    <a:pt x="39997" y="15198"/>
                    <a:pt x="40069" y="15245"/>
                    <a:pt x="40117" y="15269"/>
                  </a:cubicBezTo>
                  <a:cubicBezTo>
                    <a:pt x="40212" y="15317"/>
                    <a:pt x="40307" y="15365"/>
                    <a:pt x="40427" y="15365"/>
                  </a:cubicBezTo>
                  <a:lnTo>
                    <a:pt x="40451" y="15365"/>
                  </a:lnTo>
                  <a:cubicBezTo>
                    <a:pt x="40498" y="15377"/>
                    <a:pt x="40546" y="15383"/>
                    <a:pt x="40597" y="15383"/>
                  </a:cubicBezTo>
                  <a:cubicBezTo>
                    <a:pt x="40647" y="15383"/>
                    <a:pt x="40701" y="15377"/>
                    <a:pt x="40761" y="15365"/>
                  </a:cubicBezTo>
                  <a:lnTo>
                    <a:pt x="40784" y="15365"/>
                  </a:lnTo>
                  <a:cubicBezTo>
                    <a:pt x="40880" y="15365"/>
                    <a:pt x="40951" y="15317"/>
                    <a:pt x="41047" y="15269"/>
                  </a:cubicBezTo>
                  <a:cubicBezTo>
                    <a:pt x="41047" y="15269"/>
                    <a:pt x="41071" y="15269"/>
                    <a:pt x="41071" y="15245"/>
                  </a:cubicBezTo>
                  <a:cubicBezTo>
                    <a:pt x="41166" y="15198"/>
                    <a:pt x="41261" y="15150"/>
                    <a:pt x="41309" y="15055"/>
                  </a:cubicBezTo>
                  <a:lnTo>
                    <a:pt x="41357" y="15055"/>
                  </a:lnTo>
                  <a:cubicBezTo>
                    <a:pt x="43193" y="13218"/>
                    <a:pt x="45292" y="11572"/>
                    <a:pt x="47510" y="10165"/>
                  </a:cubicBezTo>
                  <a:cubicBezTo>
                    <a:pt x="49013" y="9235"/>
                    <a:pt x="50539" y="8472"/>
                    <a:pt x="52113" y="7780"/>
                  </a:cubicBezTo>
                  <a:cubicBezTo>
                    <a:pt x="56497" y="5917"/>
                    <a:pt x="61253" y="4963"/>
                    <a:pt x="66036" y="4963"/>
                  </a:cubicBezTo>
                  <a:close/>
                  <a:moveTo>
                    <a:pt x="66046" y="1"/>
                  </a:moveTo>
                  <a:cubicBezTo>
                    <a:pt x="60599" y="1"/>
                    <a:pt x="55152" y="1098"/>
                    <a:pt x="50134" y="3249"/>
                  </a:cubicBezTo>
                  <a:cubicBezTo>
                    <a:pt x="48464" y="3964"/>
                    <a:pt x="46819" y="4799"/>
                    <a:pt x="45244" y="5753"/>
                  </a:cubicBezTo>
                  <a:lnTo>
                    <a:pt x="44887" y="5991"/>
                  </a:lnTo>
                  <a:cubicBezTo>
                    <a:pt x="43313" y="6969"/>
                    <a:pt x="41786" y="8090"/>
                    <a:pt x="40355" y="9283"/>
                  </a:cubicBezTo>
                  <a:cubicBezTo>
                    <a:pt x="39020" y="8353"/>
                    <a:pt x="37493" y="7446"/>
                    <a:pt x="35847" y="6588"/>
                  </a:cubicBezTo>
                  <a:cubicBezTo>
                    <a:pt x="35680" y="6492"/>
                    <a:pt x="35466" y="6373"/>
                    <a:pt x="35299" y="6302"/>
                  </a:cubicBezTo>
                  <a:cubicBezTo>
                    <a:pt x="29458" y="3269"/>
                    <a:pt x="22940" y="1710"/>
                    <a:pt x="16433" y="1710"/>
                  </a:cubicBezTo>
                  <a:cubicBezTo>
                    <a:pt x="12499" y="1710"/>
                    <a:pt x="8569" y="2280"/>
                    <a:pt x="4794" y="3439"/>
                  </a:cubicBezTo>
                  <a:lnTo>
                    <a:pt x="0" y="4871"/>
                  </a:lnTo>
                  <a:lnTo>
                    <a:pt x="1527" y="9664"/>
                  </a:lnTo>
                  <a:cubicBezTo>
                    <a:pt x="4651" y="19610"/>
                    <a:pt x="11782" y="28149"/>
                    <a:pt x="21036" y="33133"/>
                  </a:cubicBezTo>
                  <a:cubicBezTo>
                    <a:pt x="21084" y="33133"/>
                    <a:pt x="21108" y="33157"/>
                    <a:pt x="21108" y="33157"/>
                  </a:cubicBezTo>
                  <a:lnTo>
                    <a:pt x="21156" y="33181"/>
                  </a:lnTo>
                  <a:cubicBezTo>
                    <a:pt x="22897" y="34111"/>
                    <a:pt x="24638" y="34874"/>
                    <a:pt x="26498" y="35542"/>
                  </a:cubicBezTo>
                  <a:cubicBezTo>
                    <a:pt x="26307" y="37307"/>
                    <a:pt x="26283" y="39024"/>
                    <a:pt x="26355" y="40789"/>
                  </a:cubicBezTo>
                  <a:lnTo>
                    <a:pt x="26355" y="40956"/>
                  </a:lnTo>
                  <a:cubicBezTo>
                    <a:pt x="26784" y="51546"/>
                    <a:pt x="31554" y="61754"/>
                    <a:pt x="39473" y="68909"/>
                  </a:cubicBezTo>
                  <a:lnTo>
                    <a:pt x="43122" y="72248"/>
                  </a:lnTo>
                  <a:lnTo>
                    <a:pt x="46509" y="68623"/>
                  </a:lnTo>
                  <a:cubicBezTo>
                    <a:pt x="53616" y="60967"/>
                    <a:pt x="57432" y="50496"/>
                    <a:pt x="56979" y="39955"/>
                  </a:cubicBezTo>
                  <a:cubicBezTo>
                    <a:pt x="56883" y="38166"/>
                    <a:pt x="56669" y="36353"/>
                    <a:pt x="56335" y="34517"/>
                  </a:cubicBezTo>
                  <a:cubicBezTo>
                    <a:pt x="58028" y="33777"/>
                    <a:pt x="59674" y="32919"/>
                    <a:pt x="61272" y="31941"/>
                  </a:cubicBezTo>
                  <a:cubicBezTo>
                    <a:pt x="63490" y="30534"/>
                    <a:pt x="65613" y="28912"/>
                    <a:pt x="67521" y="27099"/>
                  </a:cubicBezTo>
                  <a:cubicBezTo>
                    <a:pt x="72792" y="22114"/>
                    <a:pt x="76584" y="15794"/>
                    <a:pt x="78468" y="8854"/>
                  </a:cubicBezTo>
                  <a:cubicBezTo>
                    <a:pt x="78635" y="8233"/>
                    <a:pt x="78802" y="7566"/>
                    <a:pt x="78945" y="6945"/>
                  </a:cubicBezTo>
                  <a:lnTo>
                    <a:pt x="79994" y="2152"/>
                  </a:lnTo>
                  <a:lnTo>
                    <a:pt x="75177" y="1054"/>
                  </a:lnTo>
                  <a:cubicBezTo>
                    <a:pt x="72185" y="349"/>
                    <a:pt x="69115" y="1"/>
                    <a:pt x="660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1740650" y="2954250"/>
              <a:ext cx="1846650" cy="1657450"/>
            </a:xfrm>
            <a:custGeom>
              <a:rect b="b" l="l" r="r" t="t"/>
              <a:pathLst>
                <a:path extrusionOk="0" h="66298" w="73866">
                  <a:moveTo>
                    <a:pt x="62978" y="1"/>
                  </a:moveTo>
                  <a:cubicBezTo>
                    <a:pt x="57851" y="1"/>
                    <a:pt x="52718" y="1034"/>
                    <a:pt x="47988" y="3070"/>
                  </a:cubicBezTo>
                  <a:cubicBezTo>
                    <a:pt x="46294" y="3786"/>
                    <a:pt x="44649" y="4645"/>
                    <a:pt x="43075" y="5622"/>
                  </a:cubicBezTo>
                  <a:cubicBezTo>
                    <a:pt x="41047" y="6887"/>
                    <a:pt x="39139" y="8341"/>
                    <a:pt x="37398" y="9963"/>
                  </a:cubicBezTo>
                  <a:cubicBezTo>
                    <a:pt x="35776" y="8699"/>
                    <a:pt x="33797" y="7483"/>
                    <a:pt x="31555" y="6290"/>
                  </a:cubicBezTo>
                  <a:lnTo>
                    <a:pt x="31030" y="6028"/>
                  </a:lnTo>
                  <a:cubicBezTo>
                    <a:pt x="25544" y="3159"/>
                    <a:pt x="19428" y="1698"/>
                    <a:pt x="13322" y="1698"/>
                  </a:cubicBezTo>
                  <a:cubicBezTo>
                    <a:pt x="9634" y="1698"/>
                    <a:pt x="5949" y="2231"/>
                    <a:pt x="2410" y="3309"/>
                  </a:cubicBezTo>
                  <a:lnTo>
                    <a:pt x="1" y="4048"/>
                  </a:lnTo>
                  <a:lnTo>
                    <a:pt x="740" y="6433"/>
                  </a:lnTo>
                  <a:cubicBezTo>
                    <a:pt x="3698" y="15759"/>
                    <a:pt x="10400" y="23797"/>
                    <a:pt x="19081" y="28447"/>
                  </a:cubicBezTo>
                  <a:lnTo>
                    <a:pt x="19224" y="28519"/>
                  </a:lnTo>
                  <a:cubicBezTo>
                    <a:pt x="21395" y="29688"/>
                    <a:pt x="23732" y="30642"/>
                    <a:pt x="26117" y="31357"/>
                  </a:cubicBezTo>
                  <a:cubicBezTo>
                    <a:pt x="25735" y="33694"/>
                    <a:pt x="25616" y="36080"/>
                    <a:pt x="25711" y="38417"/>
                  </a:cubicBezTo>
                  <a:lnTo>
                    <a:pt x="25735" y="38751"/>
                  </a:lnTo>
                  <a:cubicBezTo>
                    <a:pt x="26260" y="48553"/>
                    <a:pt x="30720" y="57974"/>
                    <a:pt x="38042" y="64628"/>
                  </a:cubicBezTo>
                  <a:lnTo>
                    <a:pt x="39831" y="66298"/>
                  </a:lnTo>
                  <a:lnTo>
                    <a:pt x="41500" y="64485"/>
                  </a:lnTo>
                  <a:cubicBezTo>
                    <a:pt x="48179" y="57283"/>
                    <a:pt x="51756" y="47480"/>
                    <a:pt x="51303" y="37582"/>
                  </a:cubicBezTo>
                  <a:cubicBezTo>
                    <a:pt x="51208" y="35483"/>
                    <a:pt x="50921" y="33361"/>
                    <a:pt x="50468" y="31262"/>
                  </a:cubicBezTo>
                  <a:lnTo>
                    <a:pt x="50277" y="30546"/>
                  </a:lnTo>
                  <a:cubicBezTo>
                    <a:pt x="52543" y="29711"/>
                    <a:pt x="54737" y="28638"/>
                    <a:pt x="56765" y="27374"/>
                  </a:cubicBezTo>
                  <a:cubicBezTo>
                    <a:pt x="58864" y="26062"/>
                    <a:pt x="60843" y="24536"/>
                    <a:pt x="62632" y="22843"/>
                  </a:cubicBezTo>
                  <a:cubicBezTo>
                    <a:pt x="67569" y="18192"/>
                    <a:pt x="71123" y="12277"/>
                    <a:pt x="72888" y="5742"/>
                  </a:cubicBezTo>
                  <a:cubicBezTo>
                    <a:pt x="73054" y="5145"/>
                    <a:pt x="73221" y="4549"/>
                    <a:pt x="73341" y="3953"/>
                  </a:cubicBezTo>
                  <a:lnTo>
                    <a:pt x="73865" y="1544"/>
                  </a:lnTo>
                  <a:lnTo>
                    <a:pt x="71480" y="972"/>
                  </a:lnTo>
                  <a:cubicBezTo>
                    <a:pt x="68696" y="322"/>
                    <a:pt x="65838" y="1"/>
                    <a:pt x="62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1661350" y="2892250"/>
              <a:ext cx="2000475" cy="1807700"/>
            </a:xfrm>
            <a:custGeom>
              <a:rect b="b" l="l" r="r" t="t"/>
              <a:pathLst>
                <a:path extrusionOk="0" h="72308" w="80019">
                  <a:moveTo>
                    <a:pt x="66071" y="4972"/>
                  </a:moveTo>
                  <a:cubicBezTo>
                    <a:pt x="68765" y="4972"/>
                    <a:pt x="71469" y="5280"/>
                    <a:pt x="74128" y="5908"/>
                  </a:cubicBezTo>
                  <a:cubicBezTo>
                    <a:pt x="74008" y="6457"/>
                    <a:pt x="73841" y="7029"/>
                    <a:pt x="73698" y="7578"/>
                  </a:cubicBezTo>
                  <a:cubicBezTo>
                    <a:pt x="72053" y="13660"/>
                    <a:pt x="68714" y="19169"/>
                    <a:pt x="64134" y="23486"/>
                  </a:cubicBezTo>
                  <a:cubicBezTo>
                    <a:pt x="62465" y="25084"/>
                    <a:pt x="60652" y="26467"/>
                    <a:pt x="58673" y="27708"/>
                  </a:cubicBezTo>
                  <a:cubicBezTo>
                    <a:pt x="56407" y="29091"/>
                    <a:pt x="53950" y="30260"/>
                    <a:pt x="51422" y="31118"/>
                  </a:cubicBezTo>
                  <a:cubicBezTo>
                    <a:pt x="50921" y="31309"/>
                    <a:pt x="50635" y="31834"/>
                    <a:pt x="50778" y="32358"/>
                  </a:cubicBezTo>
                  <a:cubicBezTo>
                    <a:pt x="50945" y="32978"/>
                    <a:pt x="51112" y="33622"/>
                    <a:pt x="51255" y="34290"/>
                  </a:cubicBezTo>
                  <a:cubicBezTo>
                    <a:pt x="51661" y="36222"/>
                    <a:pt x="51947" y="38226"/>
                    <a:pt x="52018" y="40181"/>
                  </a:cubicBezTo>
                  <a:cubicBezTo>
                    <a:pt x="52448" y="49459"/>
                    <a:pt x="49132" y="58546"/>
                    <a:pt x="42908" y="65272"/>
                  </a:cubicBezTo>
                  <a:cubicBezTo>
                    <a:pt x="35991" y="58975"/>
                    <a:pt x="31817" y="50127"/>
                    <a:pt x="31412" y="40778"/>
                  </a:cubicBezTo>
                  <a:cubicBezTo>
                    <a:pt x="31292" y="38154"/>
                    <a:pt x="31507" y="35530"/>
                    <a:pt x="31984" y="32955"/>
                  </a:cubicBezTo>
                  <a:cubicBezTo>
                    <a:pt x="32079" y="32501"/>
                    <a:pt x="31841" y="32048"/>
                    <a:pt x="31459" y="31834"/>
                  </a:cubicBezTo>
                  <a:cubicBezTo>
                    <a:pt x="31364" y="31786"/>
                    <a:pt x="31269" y="31762"/>
                    <a:pt x="31149" y="31762"/>
                  </a:cubicBezTo>
                  <a:lnTo>
                    <a:pt x="31054" y="31762"/>
                  </a:lnTo>
                  <a:cubicBezTo>
                    <a:pt x="31054" y="31762"/>
                    <a:pt x="31030" y="31762"/>
                    <a:pt x="31030" y="31714"/>
                  </a:cubicBezTo>
                  <a:cubicBezTo>
                    <a:pt x="28430" y="31023"/>
                    <a:pt x="25926" y="30045"/>
                    <a:pt x="23589" y="28805"/>
                  </a:cubicBezTo>
                  <a:cubicBezTo>
                    <a:pt x="23541" y="28805"/>
                    <a:pt x="23517" y="28757"/>
                    <a:pt x="23517" y="28757"/>
                  </a:cubicBezTo>
                  <a:cubicBezTo>
                    <a:pt x="23517" y="28757"/>
                    <a:pt x="23493" y="28757"/>
                    <a:pt x="23493" y="28733"/>
                  </a:cubicBezTo>
                  <a:cubicBezTo>
                    <a:pt x="15289" y="24345"/>
                    <a:pt x="9088" y="16903"/>
                    <a:pt x="6321" y="8174"/>
                  </a:cubicBezTo>
                  <a:cubicBezTo>
                    <a:pt x="9647" y="7155"/>
                    <a:pt x="13100" y="6651"/>
                    <a:pt x="16553" y="6651"/>
                  </a:cubicBezTo>
                  <a:cubicBezTo>
                    <a:pt x="22237" y="6651"/>
                    <a:pt x="27924" y="8017"/>
                    <a:pt x="33057" y="10702"/>
                  </a:cubicBezTo>
                  <a:lnTo>
                    <a:pt x="33606" y="10965"/>
                  </a:lnTo>
                  <a:cubicBezTo>
                    <a:pt x="36229" y="12348"/>
                    <a:pt x="38376" y="13779"/>
                    <a:pt x="40022" y="15162"/>
                  </a:cubicBezTo>
                  <a:cubicBezTo>
                    <a:pt x="40069" y="15234"/>
                    <a:pt x="40141" y="15258"/>
                    <a:pt x="40189" y="15281"/>
                  </a:cubicBezTo>
                  <a:cubicBezTo>
                    <a:pt x="40284" y="15353"/>
                    <a:pt x="40379" y="15377"/>
                    <a:pt x="40499" y="15377"/>
                  </a:cubicBezTo>
                  <a:lnTo>
                    <a:pt x="40522" y="15377"/>
                  </a:lnTo>
                  <a:cubicBezTo>
                    <a:pt x="40570" y="15389"/>
                    <a:pt x="40612" y="15395"/>
                    <a:pt x="40657" y="15395"/>
                  </a:cubicBezTo>
                  <a:cubicBezTo>
                    <a:pt x="40701" y="15395"/>
                    <a:pt x="40749" y="15389"/>
                    <a:pt x="40809" y="15377"/>
                  </a:cubicBezTo>
                  <a:lnTo>
                    <a:pt x="40833" y="15377"/>
                  </a:lnTo>
                  <a:cubicBezTo>
                    <a:pt x="40928" y="15377"/>
                    <a:pt x="41023" y="15353"/>
                    <a:pt x="41119" y="15281"/>
                  </a:cubicBezTo>
                  <a:cubicBezTo>
                    <a:pt x="41119" y="15281"/>
                    <a:pt x="41143" y="15281"/>
                    <a:pt x="41143" y="15258"/>
                  </a:cubicBezTo>
                  <a:cubicBezTo>
                    <a:pt x="41238" y="15234"/>
                    <a:pt x="41310" y="15162"/>
                    <a:pt x="41381" y="15091"/>
                  </a:cubicBezTo>
                  <a:lnTo>
                    <a:pt x="41405" y="15091"/>
                  </a:lnTo>
                  <a:cubicBezTo>
                    <a:pt x="43265" y="13230"/>
                    <a:pt x="45340" y="11585"/>
                    <a:pt x="47582" y="10201"/>
                  </a:cubicBezTo>
                  <a:cubicBezTo>
                    <a:pt x="49061" y="9271"/>
                    <a:pt x="50587" y="8484"/>
                    <a:pt x="52161" y="7816"/>
                  </a:cubicBezTo>
                  <a:cubicBezTo>
                    <a:pt x="56553" y="5941"/>
                    <a:pt x="61295" y="4972"/>
                    <a:pt x="66071" y="4972"/>
                  </a:cubicBezTo>
                  <a:close/>
                  <a:moveTo>
                    <a:pt x="66092" y="1"/>
                  </a:moveTo>
                  <a:cubicBezTo>
                    <a:pt x="60644" y="1"/>
                    <a:pt x="55203" y="1094"/>
                    <a:pt x="50182" y="3261"/>
                  </a:cubicBezTo>
                  <a:cubicBezTo>
                    <a:pt x="48512" y="3976"/>
                    <a:pt x="46867" y="4811"/>
                    <a:pt x="45293" y="5765"/>
                  </a:cubicBezTo>
                  <a:lnTo>
                    <a:pt x="44935" y="6004"/>
                  </a:lnTo>
                  <a:cubicBezTo>
                    <a:pt x="43361" y="6982"/>
                    <a:pt x="41834" y="8079"/>
                    <a:pt x="40403" y="9271"/>
                  </a:cubicBezTo>
                  <a:cubicBezTo>
                    <a:pt x="39068" y="8341"/>
                    <a:pt x="37541" y="7459"/>
                    <a:pt x="35896" y="6600"/>
                  </a:cubicBezTo>
                  <a:cubicBezTo>
                    <a:pt x="35729" y="6505"/>
                    <a:pt x="35514" y="6385"/>
                    <a:pt x="35323" y="6290"/>
                  </a:cubicBezTo>
                  <a:cubicBezTo>
                    <a:pt x="29497" y="3258"/>
                    <a:pt x="22985" y="1698"/>
                    <a:pt x="16480" y="1698"/>
                  </a:cubicBezTo>
                  <a:cubicBezTo>
                    <a:pt x="12547" y="1698"/>
                    <a:pt x="8617" y="2268"/>
                    <a:pt x="4842" y="3428"/>
                  </a:cubicBezTo>
                  <a:lnTo>
                    <a:pt x="1" y="4883"/>
                  </a:lnTo>
                  <a:lnTo>
                    <a:pt x="1527" y="9700"/>
                  </a:lnTo>
                  <a:cubicBezTo>
                    <a:pt x="4652" y="19646"/>
                    <a:pt x="11783" y="28185"/>
                    <a:pt x="21061" y="33145"/>
                  </a:cubicBezTo>
                  <a:cubicBezTo>
                    <a:pt x="21084" y="33145"/>
                    <a:pt x="21108" y="33193"/>
                    <a:pt x="21108" y="33193"/>
                  </a:cubicBezTo>
                  <a:lnTo>
                    <a:pt x="21180" y="33217"/>
                  </a:lnTo>
                  <a:cubicBezTo>
                    <a:pt x="22897" y="34147"/>
                    <a:pt x="24662" y="34910"/>
                    <a:pt x="26498" y="35578"/>
                  </a:cubicBezTo>
                  <a:cubicBezTo>
                    <a:pt x="26332" y="37295"/>
                    <a:pt x="26308" y="39037"/>
                    <a:pt x="26355" y="40778"/>
                  </a:cubicBezTo>
                  <a:lnTo>
                    <a:pt x="26355" y="41016"/>
                  </a:lnTo>
                  <a:cubicBezTo>
                    <a:pt x="26809" y="51606"/>
                    <a:pt x="31579" y="61814"/>
                    <a:pt x="39473" y="68969"/>
                  </a:cubicBezTo>
                  <a:lnTo>
                    <a:pt x="43146" y="72308"/>
                  </a:lnTo>
                  <a:lnTo>
                    <a:pt x="46509" y="68683"/>
                  </a:lnTo>
                  <a:cubicBezTo>
                    <a:pt x="53640" y="61027"/>
                    <a:pt x="57456" y="50556"/>
                    <a:pt x="56979" y="40014"/>
                  </a:cubicBezTo>
                  <a:cubicBezTo>
                    <a:pt x="56884" y="38226"/>
                    <a:pt x="56669" y="36413"/>
                    <a:pt x="56359" y="34576"/>
                  </a:cubicBezTo>
                  <a:cubicBezTo>
                    <a:pt x="58052" y="33837"/>
                    <a:pt x="59698" y="32978"/>
                    <a:pt x="61272" y="32001"/>
                  </a:cubicBezTo>
                  <a:cubicBezTo>
                    <a:pt x="63514" y="30593"/>
                    <a:pt x="65613" y="28972"/>
                    <a:pt x="67521" y="27159"/>
                  </a:cubicBezTo>
                  <a:cubicBezTo>
                    <a:pt x="72816" y="22174"/>
                    <a:pt x="76584" y="15854"/>
                    <a:pt x="78468" y="8913"/>
                  </a:cubicBezTo>
                  <a:cubicBezTo>
                    <a:pt x="78659" y="8293"/>
                    <a:pt x="78802" y="7625"/>
                    <a:pt x="78945" y="7005"/>
                  </a:cubicBezTo>
                  <a:lnTo>
                    <a:pt x="80019" y="2140"/>
                  </a:lnTo>
                  <a:lnTo>
                    <a:pt x="75225" y="1043"/>
                  </a:lnTo>
                  <a:cubicBezTo>
                    <a:pt x="72227" y="347"/>
                    <a:pt x="69158" y="1"/>
                    <a:pt x="66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1725150" y="1079425"/>
              <a:ext cx="1847250" cy="1653725"/>
            </a:xfrm>
            <a:custGeom>
              <a:rect b="b" l="l" r="r" t="t"/>
              <a:pathLst>
                <a:path extrusionOk="0" h="66149" w="73890">
                  <a:moveTo>
                    <a:pt x="34178" y="1"/>
                  </a:moveTo>
                  <a:lnTo>
                    <a:pt x="32485" y="1837"/>
                  </a:lnTo>
                  <a:cubicBezTo>
                    <a:pt x="25807" y="8993"/>
                    <a:pt x="22229" y="18771"/>
                    <a:pt x="22635" y="28622"/>
                  </a:cubicBezTo>
                  <a:cubicBezTo>
                    <a:pt x="22754" y="31007"/>
                    <a:pt x="23088" y="33368"/>
                    <a:pt x="23613" y="35657"/>
                  </a:cubicBezTo>
                  <a:cubicBezTo>
                    <a:pt x="21371" y="36492"/>
                    <a:pt x="19176" y="37565"/>
                    <a:pt x="17125" y="38853"/>
                  </a:cubicBezTo>
                  <a:lnTo>
                    <a:pt x="17054" y="38877"/>
                  </a:lnTo>
                  <a:cubicBezTo>
                    <a:pt x="8682" y="44100"/>
                    <a:pt x="2672" y="52567"/>
                    <a:pt x="549" y="62131"/>
                  </a:cubicBezTo>
                  <a:lnTo>
                    <a:pt x="1" y="64612"/>
                  </a:lnTo>
                  <a:lnTo>
                    <a:pt x="2433" y="65184"/>
                  </a:lnTo>
                  <a:cubicBezTo>
                    <a:pt x="5208" y="65831"/>
                    <a:pt x="8044" y="66149"/>
                    <a:pt x="10877" y="66149"/>
                  </a:cubicBezTo>
                  <a:cubicBezTo>
                    <a:pt x="17860" y="66149"/>
                    <a:pt x="24826" y="64222"/>
                    <a:pt x="30815" y="60557"/>
                  </a:cubicBezTo>
                  <a:cubicBezTo>
                    <a:pt x="32866" y="59317"/>
                    <a:pt x="34798" y="57838"/>
                    <a:pt x="36563" y="56216"/>
                  </a:cubicBezTo>
                  <a:cubicBezTo>
                    <a:pt x="36730" y="56360"/>
                    <a:pt x="37279" y="56765"/>
                    <a:pt x="37279" y="56765"/>
                  </a:cubicBezTo>
                  <a:cubicBezTo>
                    <a:pt x="37756" y="57123"/>
                    <a:pt x="38233" y="57481"/>
                    <a:pt x="38710" y="57814"/>
                  </a:cubicBezTo>
                  <a:cubicBezTo>
                    <a:pt x="38853" y="57934"/>
                    <a:pt x="39044" y="58029"/>
                    <a:pt x="39187" y="58148"/>
                  </a:cubicBezTo>
                  <a:lnTo>
                    <a:pt x="40427" y="58959"/>
                  </a:lnTo>
                  <a:cubicBezTo>
                    <a:pt x="40642" y="59079"/>
                    <a:pt x="40833" y="59198"/>
                    <a:pt x="41023" y="59317"/>
                  </a:cubicBezTo>
                  <a:cubicBezTo>
                    <a:pt x="41548" y="59603"/>
                    <a:pt x="42049" y="59866"/>
                    <a:pt x="42574" y="60176"/>
                  </a:cubicBezTo>
                  <a:lnTo>
                    <a:pt x="42693" y="60223"/>
                  </a:lnTo>
                  <a:cubicBezTo>
                    <a:pt x="48246" y="63169"/>
                    <a:pt x="54364" y="64670"/>
                    <a:pt x="60562" y="64670"/>
                  </a:cubicBezTo>
                  <a:cubicBezTo>
                    <a:pt x="61791" y="64670"/>
                    <a:pt x="63023" y="64611"/>
                    <a:pt x="64254" y="64493"/>
                  </a:cubicBezTo>
                  <a:cubicBezTo>
                    <a:pt x="66352" y="64278"/>
                    <a:pt x="68427" y="63920"/>
                    <a:pt x="70455" y="63372"/>
                  </a:cubicBezTo>
                  <a:lnTo>
                    <a:pt x="70574" y="63419"/>
                  </a:lnTo>
                  <a:lnTo>
                    <a:pt x="73889" y="62227"/>
                  </a:lnTo>
                  <a:lnTo>
                    <a:pt x="73174" y="59937"/>
                  </a:lnTo>
                  <a:cubicBezTo>
                    <a:pt x="70216" y="50564"/>
                    <a:pt x="63538" y="42550"/>
                    <a:pt x="54833" y="37875"/>
                  </a:cubicBezTo>
                  <a:lnTo>
                    <a:pt x="54666" y="37780"/>
                  </a:lnTo>
                  <a:cubicBezTo>
                    <a:pt x="52472" y="36611"/>
                    <a:pt x="50206" y="35705"/>
                    <a:pt x="47868" y="34990"/>
                  </a:cubicBezTo>
                  <a:cubicBezTo>
                    <a:pt x="48226" y="32605"/>
                    <a:pt x="48369" y="30219"/>
                    <a:pt x="48250" y="27834"/>
                  </a:cubicBezTo>
                  <a:lnTo>
                    <a:pt x="48226" y="27501"/>
                  </a:lnTo>
                  <a:cubicBezTo>
                    <a:pt x="47701" y="17722"/>
                    <a:pt x="43265" y="8325"/>
                    <a:pt x="35991" y="1671"/>
                  </a:cubicBezTo>
                  <a:lnTo>
                    <a:pt x="341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1651825" y="991200"/>
              <a:ext cx="2000475" cy="1802475"/>
            </a:xfrm>
            <a:custGeom>
              <a:rect b="b" l="l" r="r" t="t"/>
              <a:pathLst>
                <a:path extrusionOk="0" h="72099" w="80019">
                  <a:moveTo>
                    <a:pt x="37254" y="6988"/>
                  </a:moveTo>
                  <a:cubicBezTo>
                    <a:pt x="44147" y="13285"/>
                    <a:pt x="48297" y="22109"/>
                    <a:pt x="48703" y="31411"/>
                  </a:cubicBezTo>
                  <a:cubicBezTo>
                    <a:pt x="48822" y="34059"/>
                    <a:pt x="48655" y="36730"/>
                    <a:pt x="48154" y="39306"/>
                  </a:cubicBezTo>
                  <a:cubicBezTo>
                    <a:pt x="48059" y="39759"/>
                    <a:pt x="48297" y="40212"/>
                    <a:pt x="48679" y="40427"/>
                  </a:cubicBezTo>
                  <a:cubicBezTo>
                    <a:pt x="48774" y="40474"/>
                    <a:pt x="48869" y="40498"/>
                    <a:pt x="48989" y="40498"/>
                  </a:cubicBezTo>
                  <a:lnTo>
                    <a:pt x="49060" y="40498"/>
                  </a:lnTo>
                  <a:cubicBezTo>
                    <a:pt x="49108" y="40498"/>
                    <a:pt x="49108" y="40546"/>
                    <a:pt x="49132" y="40546"/>
                  </a:cubicBezTo>
                  <a:cubicBezTo>
                    <a:pt x="51684" y="41214"/>
                    <a:pt x="54164" y="42215"/>
                    <a:pt x="56502" y="43432"/>
                  </a:cubicBezTo>
                  <a:cubicBezTo>
                    <a:pt x="56525" y="43432"/>
                    <a:pt x="56525" y="43456"/>
                    <a:pt x="56549" y="43456"/>
                  </a:cubicBezTo>
                  <a:cubicBezTo>
                    <a:pt x="56549" y="43456"/>
                    <a:pt x="56573" y="43456"/>
                    <a:pt x="56573" y="43479"/>
                  </a:cubicBezTo>
                  <a:cubicBezTo>
                    <a:pt x="64802" y="47868"/>
                    <a:pt x="71026" y="55357"/>
                    <a:pt x="73769" y="64110"/>
                  </a:cubicBezTo>
                  <a:lnTo>
                    <a:pt x="73745" y="64110"/>
                  </a:lnTo>
                  <a:lnTo>
                    <a:pt x="73722" y="64086"/>
                  </a:lnTo>
                  <a:cubicBezTo>
                    <a:pt x="71504" y="64730"/>
                    <a:pt x="69238" y="65183"/>
                    <a:pt x="66972" y="65422"/>
                  </a:cubicBezTo>
                  <a:cubicBezTo>
                    <a:pt x="65839" y="65532"/>
                    <a:pt x="64700" y="65587"/>
                    <a:pt x="63560" y="65587"/>
                  </a:cubicBezTo>
                  <a:cubicBezTo>
                    <a:pt x="57813" y="65587"/>
                    <a:pt x="52041" y="64189"/>
                    <a:pt x="46866" y="61463"/>
                  </a:cubicBezTo>
                  <a:cubicBezTo>
                    <a:pt x="46818" y="61439"/>
                    <a:pt x="46771" y="61439"/>
                    <a:pt x="46747" y="61391"/>
                  </a:cubicBezTo>
                  <a:lnTo>
                    <a:pt x="45316" y="60604"/>
                  </a:lnTo>
                  <a:cubicBezTo>
                    <a:pt x="45125" y="60485"/>
                    <a:pt x="44910" y="60366"/>
                    <a:pt x="44743" y="60270"/>
                  </a:cubicBezTo>
                  <a:cubicBezTo>
                    <a:pt x="44362" y="60032"/>
                    <a:pt x="43956" y="59793"/>
                    <a:pt x="43575" y="59531"/>
                  </a:cubicBezTo>
                  <a:cubicBezTo>
                    <a:pt x="43432" y="59435"/>
                    <a:pt x="43289" y="59316"/>
                    <a:pt x="43122" y="59221"/>
                  </a:cubicBezTo>
                  <a:lnTo>
                    <a:pt x="41786" y="58243"/>
                  </a:lnTo>
                  <a:cubicBezTo>
                    <a:pt x="41738" y="58219"/>
                    <a:pt x="41691" y="58147"/>
                    <a:pt x="41643" y="58124"/>
                  </a:cubicBezTo>
                  <a:cubicBezTo>
                    <a:pt x="41142" y="57742"/>
                    <a:pt x="40617" y="57313"/>
                    <a:pt x="40140" y="56907"/>
                  </a:cubicBezTo>
                  <a:cubicBezTo>
                    <a:pt x="40093" y="56836"/>
                    <a:pt x="40021" y="56812"/>
                    <a:pt x="39949" y="56740"/>
                  </a:cubicBezTo>
                  <a:cubicBezTo>
                    <a:pt x="39793" y="56667"/>
                    <a:pt x="39623" y="56629"/>
                    <a:pt x="39453" y="56629"/>
                  </a:cubicBezTo>
                  <a:cubicBezTo>
                    <a:pt x="39183" y="56629"/>
                    <a:pt x="38915" y="56726"/>
                    <a:pt x="38709" y="56931"/>
                  </a:cubicBezTo>
                  <a:cubicBezTo>
                    <a:pt x="36849" y="58815"/>
                    <a:pt x="34726" y="60437"/>
                    <a:pt x="32460" y="61868"/>
                  </a:cubicBezTo>
                  <a:cubicBezTo>
                    <a:pt x="26854" y="65324"/>
                    <a:pt x="20381" y="67107"/>
                    <a:pt x="13879" y="67107"/>
                  </a:cubicBezTo>
                  <a:cubicBezTo>
                    <a:pt x="11226" y="67107"/>
                    <a:pt x="8568" y="66810"/>
                    <a:pt x="5963" y="66209"/>
                  </a:cubicBezTo>
                  <a:cubicBezTo>
                    <a:pt x="7918" y="57217"/>
                    <a:pt x="13523" y="49347"/>
                    <a:pt x="21394" y="44457"/>
                  </a:cubicBezTo>
                  <a:cubicBezTo>
                    <a:pt x="23660" y="43074"/>
                    <a:pt x="26116" y="41905"/>
                    <a:pt x="28644" y="41071"/>
                  </a:cubicBezTo>
                  <a:cubicBezTo>
                    <a:pt x="28907" y="40975"/>
                    <a:pt x="29121" y="40761"/>
                    <a:pt x="29241" y="40522"/>
                  </a:cubicBezTo>
                  <a:lnTo>
                    <a:pt x="29336" y="40570"/>
                  </a:lnTo>
                  <a:cubicBezTo>
                    <a:pt x="29408" y="40355"/>
                    <a:pt x="29455" y="40117"/>
                    <a:pt x="29384" y="39878"/>
                  </a:cubicBezTo>
                  <a:cubicBezTo>
                    <a:pt x="28668" y="37302"/>
                    <a:pt x="28263" y="34655"/>
                    <a:pt x="28144" y="32007"/>
                  </a:cubicBezTo>
                  <a:cubicBezTo>
                    <a:pt x="27714" y="22730"/>
                    <a:pt x="31029" y="13714"/>
                    <a:pt x="37254" y="6988"/>
                  </a:cubicBezTo>
                  <a:close/>
                  <a:moveTo>
                    <a:pt x="36992" y="0"/>
                  </a:moveTo>
                  <a:lnTo>
                    <a:pt x="33629" y="3602"/>
                  </a:lnTo>
                  <a:cubicBezTo>
                    <a:pt x="26498" y="11234"/>
                    <a:pt x="22682" y="21656"/>
                    <a:pt x="23135" y="32222"/>
                  </a:cubicBezTo>
                  <a:cubicBezTo>
                    <a:pt x="23207" y="34035"/>
                    <a:pt x="23397" y="35823"/>
                    <a:pt x="23731" y="37612"/>
                  </a:cubicBezTo>
                  <a:cubicBezTo>
                    <a:pt x="21990" y="38352"/>
                    <a:pt x="20344" y="39234"/>
                    <a:pt x="18770" y="40236"/>
                  </a:cubicBezTo>
                  <a:lnTo>
                    <a:pt x="18246" y="40570"/>
                  </a:lnTo>
                  <a:lnTo>
                    <a:pt x="18198" y="40594"/>
                  </a:lnTo>
                  <a:cubicBezTo>
                    <a:pt x="9540" y="46198"/>
                    <a:pt x="3291" y="55095"/>
                    <a:pt x="1073" y="65136"/>
                  </a:cubicBezTo>
                  <a:lnTo>
                    <a:pt x="0" y="69953"/>
                  </a:lnTo>
                  <a:lnTo>
                    <a:pt x="4794" y="71074"/>
                  </a:lnTo>
                  <a:cubicBezTo>
                    <a:pt x="7749" y="71762"/>
                    <a:pt x="10767" y="72098"/>
                    <a:pt x="13782" y="72098"/>
                  </a:cubicBezTo>
                  <a:cubicBezTo>
                    <a:pt x="21231" y="72098"/>
                    <a:pt x="28659" y="70043"/>
                    <a:pt x="35060" y="66137"/>
                  </a:cubicBezTo>
                  <a:cubicBezTo>
                    <a:pt x="36658" y="65160"/>
                    <a:pt x="38185" y="64062"/>
                    <a:pt x="39616" y="62870"/>
                  </a:cubicBezTo>
                  <a:lnTo>
                    <a:pt x="40236" y="63299"/>
                  </a:lnTo>
                  <a:lnTo>
                    <a:pt x="40784" y="63657"/>
                  </a:lnTo>
                  <a:cubicBezTo>
                    <a:pt x="41190" y="63943"/>
                    <a:pt x="41619" y="64229"/>
                    <a:pt x="42096" y="64492"/>
                  </a:cubicBezTo>
                  <a:cubicBezTo>
                    <a:pt x="42311" y="64611"/>
                    <a:pt x="42501" y="64778"/>
                    <a:pt x="42716" y="64897"/>
                  </a:cubicBezTo>
                  <a:cubicBezTo>
                    <a:pt x="43336" y="65255"/>
                    <a:pt x="43861" y="65541"/>
                    <a:pt x="44338" y="65827"/>
                  </a:cubicBezTo>
                  <a:lnTo>
                    <a:pt x="44457" y="65875"/>
                  </a:lnTo>
                  <a:cubicBezTo>
                    <a:pt x="50343" y="69006"/>
                    <a:pt x="56821" y="70606"/>
                    <a:pt x="63400" y="70606"/>
                  </a:cubicBezTo>
                  <a:cubicBezTo>
                    <a:pt x="64739" y="70606"/>
                    <a:pt x="66082" y="70540"/>
                    <a:pt x="67425" y="70407"/>
                  </a:cubicBezTo>
                  <a:cubicBezTo>
                    <a:pt x="69333" y="70240"/>
                    <a:pt x="71241" y="69906"/>
                    <a:pt x="73101" y="69453"/>
                  </a:cubicBezTo>
                  <a:lnTo>
                    <a:pt x="73245" y="69548"/>
                  </a:lnTo>
                  <a:lnTo>
                    <a:pt x="75129" y="68952"/>
                  </a:lnTo>
                  <a:lnTo>
                    <a:pt x="75153" y="68952"/>
                  </a:lnTo>
                  <a:lnTo>
                    <a:pt x="75296" y="68880"/>
                  </a:lnTo>
                  <a:lnTo>
                    <a:pt x="80018" y="67378"/>
                  </a:lnTo>
                  <a:lnTo>
                    <a:pt x="78516" y="62655"/>
                  </a:lnTo>
                  <a:cubicBezTo>
                    <a:pt x="75391" y="52710"/>
                    <a:pt x="68260" y="44123"/>
                    <a:pt x="59006" y="39139"/>
                  </a:cubicBezTo>
                  <a:cubicBezTo>
                    <a:pt x="58958" y="39115"/>
                    <a:pt x="58911" y="39067"/>
                    <a:pt x="58887" y="39067"/>
                  </a:cubicBezTo>
                  <a:cubicBezTo>
                    <a:pt x="58839" y="39043"/>
                    <a:pt x="58791" y="39043"/>
                    <a:pt x="58767" y="39019"/>
                  </a:cubicBezTo>
                  <a:cubicBezTo>
                    <a:pt x="57098" y="38113"/>
                    <a:pt x="55357" y="37374"/>
                    <a:pt x="53568" y="36730"/>
                  </a:cubicBezTo>
                  <a:cubicBezTo>
                    <a:pt x="53711" y="35060"/>
                    <a:pt x="53783" y="33391"/>
                    <a:pt x="53735" y="31721"/>
                  </a:cubicBezTo>
                  <a:lnTo>
                    <a:pt x="53663" y="30076"/>
                  </a:lnTo>
                  <a:cubicBezTo>
                    <a:pt x="52900" y="19939"/>
                    <a:pt x="48226" y="10256"/>
                    <a:pt x="40665" y="3339"/>
                  </a:cubicBezTo>
                  <a:lnTo>
                    <a:pt x="369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4204400" y="991200"/>
              <a:ext cx="1848425" cy="1654775"/>
            </a:xfrm>
            <a:custGeom>
              <a:rect b="b" l="l" r="r" t="t"/>
              <a:pathLst>
                <a:path extrusionOk="0" h="66191" w="73937">
                  <a:moveTo>
                    <a:pt x="34226" y="0"/>
                  </a:moveTo>
                  <a:lnTo>
                    <a:pt x="32532" y="1789"/>
                  </a:lnTo>
                  <a:cubicBezTo>
                    <a:pt x="25759" y="8944"/>
                    <a:pt x="22158" y="18723"/>
                    <a:pt x="22563" y="28621"/>
                  </a:cubicBezTo>
                  <a:cubicBezTo>
                    <a:pt x="22682" y="30958"/>
                    <a:pt x="23016" y="33319"/>
                    <a:pt x="23565" y="35609"/>
                  </a:cubicBezTo>
                  <a:cubicBezTo>
                    <a:pt x="21681" y="36372"/>
                    <a:pt x="19582" y="37445"/>
                    <a:pt x="17411" y="38781"/>
                  </a:cubicBezTo>
                  <a:lnTo>
                    <a:pt x="16720" y="38996"/>
                  </a:lnTo>
                  <a:lnTo>
                    <a:pt x="16553" y="39306"/>
                  </a:lnTo>
                  <a:cubicBezTo>
                    <a:pt x="8444" y="44529"/>
                    <a:pt x="2624" y="52853"/>
                    <a:pt x="549" y="62202"/>
                  </a:cubicBezTo>
                  <a:lnTo>
                    <a:pt x="1" y="64635"/>
                  </a:lnTo>
                  <a:lnTo>
                    <a:pt x="2386" y="65183"/>
                  </a:lnTo>
                  <a:cubicBezTo>
                    <a:pt x="5230" y="65859"/>
                    <a:pt x="8138" y="66191"/>
                    <a:pt x="11040" y="66191"/>
                  </a:cubicBezTo>
                  <a:cubicBezTo>
                    <a:pt x="17872" y="66191"/>
                    <a:pt x="24670" y="64351"/>
                    <a:pt x="30529" y="60819"/>
                  </a:cubicBezTo>
                  <a:lnTo>
                    <a:pt x="30720" y="60819"/>
                  </a:lnTo>
                  <a:lnTo>
                    <a:pt x="30958" y="60628"/>
                  </a:lnTo>
                  <a:cubicBezTo>
                    <a:pt x="33009" y="59364"/>
                    <a:pt x="34917" y="57909"/>
                    <a:pt x="36682" y="56263"/>
                  </a:cubicBezTo>
                  <a:cubicBezTo>
                    <a:pt x="38543" y="57790"/>
                    <a:pt x="40618" y="59173"/>
                    <a:pt x="42812" y="60318"/>
                  </a:cubicBezTo>
                  <a:cubicBezTo>
                    <a:pt x="48356" y="63225"/>
                    <a:pt x="54550" y="64720"/>
                    <a:pt x="60724" y="64720"/>
                  </a:cubicBezTo>
                  <a:cubicBezTo>
                    <a:pt x="64378" y="64720"/>
                    <a:pt x="68026" y="64196"/>
                    <a:pt x="71528" y="63132"/>
                  </a:cubicBezTo>
                  <a:lnTo>
                    <a:pt x="73937" y="62393"/>
                  </a:lnTo>
                  <a:lnTo>
                    <a:pt x="73173" y="59960"/>
                  </a:lnTo>
                  <a:cubicBezTo>
                    <a:pt x="70192" y="50635"/>
                    <a:pt x="63466" y="42597"/>
                    <a:pt x="54689" y="37875"/>
                  </a:cubicBezTo>
                  <a:lnTo>
                    <a:pt x="54403" y="37732"/>
                  </a:lnTo>
                  <a:cubicBezTo>
                    <a:pt x="53998" y="37517"/>
                    <a:pt x="53568" y="37302"/>
                    <a:pt x="53139" y="37111"/>
                  </a:cubicBezTo>
                  <a:cubicBezTo>
                    <a:pt x="52781" y="36944"/>
                    <a:pt x="52424" y="36777"/>
                    <a:pt x="52066" y="36634"/>
                  </a:cubicBezTo>
                  <a:lnTo>
                    <a:pt x="51255" y="36277"/>
                  </a:lnTo>
                  <a:cubicBezTo>
                    <a:pt x="50921" y="36134"/>
                    <a:pt x="50563" y="36014"/>
                    <a:pt x="50206" y="35847"/>
                  </a:cubicBezTo>
                  <a:cubicBezTo>
                    <a:pt x="49752" y="35704"/>
                    <a:pt x="49323" y="35537"/>
                    <a:pt x="48870" y="35370"/>
                  </a:cubicBezTo>
                  <a:lnTo>
                    <a:pt x="48441" y="35227"/>
                  </a:lnTo>
                  <a:cubicBezTo>
                    <a:pt x="48274" y="35180"/>
                    <a:pt x="48059" y="35108"/>
                    <a:pt x="47892" y="35060"/>
                  </a:cubicBezTo>
                  <a:cubicBezTo>
                    <a:pt x="48250" y="32628"/>
                    <a:pt x="48393" y="30219"/>
                    <a:pt x="48274" y="27786"/>
                  </a:cubicBezTo>
                  <a:cubicBezTo>
                    <a:pt x="47916" y="19820"/>
                    <a:pt x="44935" y="11973"/>
                    <a:pt x="39854" y="5700"/>
                  </a:cubicBezTo>
                  <a:cubicBezTo>
                    <a:pt x="38710" y="4293"/>
                    <a:pt x="37422" y="2910"/>
                    <a:pt x="36038" y="1670"/>
                  </a:cubicBezTo>
                  <a:lnTo>
                    <a:pt x="342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4129275" y="902950"/>
              <a:ext cx="2000475" cy="1805175"/>
            </a:xfrm>
            <a:custGeom>
              <a:rect b="b" l="l" r="r" t="t"/>
              <a:pathLst>
                <a:path extrusionOk="0" h="72207" w="80019">
                  <a:moveTo>
                    <a:pt x="37326" y="7012"/>
                  </a:moveTo>
                  <a:cubicBezTo>
                    <a:pt x="38614" y="8205"/>
                    <a:pt x="39807" y="9445"/>
                    <a:pt x="40904" y="10804"/>
                  </a:cubicBezTo>
                  <a:cubicBezTo>
                    <a:pt x="45602" y="16600"/>
                    <a:pt x="48417" y="23851"/>
                    <a:pt x="48751" y="31387"/>
                  </a:cubicBezTo>
                  <a:cubicBezTo>
                    <a:pt x="48870" y="34083"/>
                    <a:pt x="48655" y="36801"/>
                    <a:pt x="48154" y="39425"/>
                  </a:cubicBezTo>
                  <a:cubicBezTo>
                    <a:pt x="48059" y="39854"/>
                    <a:pt x="48297" y="40307"/>
                    <a:pt x="48679" y="40522"/>
                  </a:cubicBezTo>
                  <a:cubicBezTo>
                    <a:pt x="48751" y="40546"/>
                    <a:pt x="48822" y="40570"/>
                    <a:pt x="48894" y="40618"/>
                  </a:cubicBezTo>
                  <a:cubicBezTo>
                    <a:pt x="49466" y="40761"/>
                    <a:pt x="50062" y="40928"/>
                    <a:pt x="50611" y="41118"/>
                  </a:cubicBezTo>
                  <a:cubicBezTo>
                    <a:pt x="50730" y="41142"/>
                    <a:pt x="50873" y="41214"/>
                    <a:pt x="50992" y="41238"/>
                  </a:cubicBezTo>
                  <a:lnTo>
                    <a:pt x="52257" y="41691"/>
                  </a:lnTo>
                  <a:cubicBezTo>
                    <a:pt x="52590" y="41810"/>
                    <a:pt x="52924" y="41953"/>
                    <a:pt x="53234" y="42072"/>
                  </a:cubicBezTo>
                  <a:cubicBezTo>
                    <a:pt x="53473" y="42168"/>
                    <a:pt x="53735" y="42287"/>
                    <a:pt x="53974" y="42406"/>
                  </a:cubicBezTo>
                  <a:cubicBezTo>
                    <a:pt x="54308" y="42549"/>
                    <a:pt x="54665" y="42693"/>
                    <a:pt x="54999" y="42836"/>
                  </a:cubicBezTo>
                  <a:cubicBezTo>
                    <a:pt x="55381" y="43026"/>
                    <a:pt x="55810" y="43241"/>
                    <a:pt x="56192" y="43432"/>
                  </a:cubicBezTo>
                  <a:cubicBezTo>
                    <a:pt x="56287" y="43480"/>
                    <a:pt x="56359" y="43527"/>
                    <a:pt x="56430" y="43551"/>
                  </a:cubicBezTo>
                  <a:cubicBezTo>
                    <a:pt x="64683" y="47963"/>
                    <a:pt x="70908" y="55453"/>
                    <a:pt x="73698" y="64229"/>
                  </a:cubicBezTo>
                  <a:cubicBezTo>
                    <a:pt x="70406" y="65226"/>
                    <a:pt x="66989" y="65718"/>
                    <a:pt x="63569" y="65718"/>
                  </a:cubicBezTo>
                  <a:cubicBezTo>
                    <a:pt x="57820" y="65718"/>
                    <a:pt x="52064" y="64328"/>
                    <a:pt x="46890" y="61606"/>
                  </a:cubicBezTo>
                  <a:cubicBezTo>
                    <a:pt x="46866" y="61606"/>
                    <a:pt x="46866" y="61558"/>
                    <a:pt x="46819" y="61558"/>
                  </a:cubicBezTo>
                  <a:cubicBezTo>
                    <a:pt x="44481" y="60318"/>
                    <a:pt x="42216" y="58768"/>
                    <a:pt x="40141" y="57003"/>
                  </a:cubicBezTo>
                  <a:cubicBezTo>
                    <a:pt x="40093" y="56955"/>
                    <a:pt x="40021" y="56907"/>
                    <a:pt x="39950" y="56860"/>
                  </a:cubicBezTo>
                  <a:cubicBezTo>
                    <a:pt x="39780" y="56775"/>
                    <a:pt x="39600" y="56731"/>
                    <a:pt x="39422" y="56731"/>
                  </a:cubicBezTo>
                  <a:cubicBezTo>
                    <a:pt x="39151" y="56731"/>
                    <a:pt x="38888" y="56834"/>
                    <a:pt x="38686" y="57051"/>
                  </a:cubicBezTo>
                  <a:lnTo>
                    <a:pt x="38638" y="57122"/>
                  </a:lnTo>
                  <a:lnTo>
                    <a:pt x="38590" y="57146"/>
                  </a:lnTo>
                  <a:cubicBezTo>
                    <a:pt x="36754" y="59006"/>
                    <a:pt x="34655" y="60604"/>
                    <a:pt x="32437" y="61988"/>
                  </a:cubicBezTo>
                  <a:cubicBezTo>
                    <a:pt x="26900" y="65394"/>
                    <a:pt x="20489" y="67159"/>
                    <a:pt x="14027" y="67159"/>
                  </a:cubicBezTo>
                  <a:cubicBezTo>
                    <a:pt x="11304" y="67159"/>
                    <a:pt x="8571" y="66846"/>
                    <a:pt x="5891" y="66209"/>
                  </a:cubicBezTo>
                  <a:cubicBezTo>
                    <a:pt x="7895" y="57265"/>
                    <a:pt x="13500" y="49395"/>
                    <a:pt x="21370" y="44529"/>
                  </a:cubicBezTo>
                  <a:cubicBezTo>
                    <a:pt x="23994" y="42907"/>
                    <a:pt x="26498" y="41667"/>
                    <a:pt x="28573" y="40951"/>
                  </a:cubicBezTo>
                  <a:cubicBezTo>
                    <a:pt x="28621" y="40951"/>
                    <a:pt x="28621" y="40928"/>
                    <a:pt x="28645" y="40928"/>
                  </a:cubicBezTo>
                  <a:cubicBezTo>
                    <a:pt x="28669" y="40928"/>
                    <a:pt x="28692" y="40904"/>
                    <a:pt x="28740" y="40880"/>
                  </a:cubicBezTo>
                  <a:cubicBezTo>
                    <a:pt x="28764" y="40856"/>
                    <a:pt x="28788" y="40856"/>
                    <a:pt x="28812" y="40808"/>
                  </a:cubicBezTo>
                  <a:cubicBezTo>
                    <a:pt x="28859" y="40785"/>
                    <a:pt x="28883" y="40785"/>
                    <a:pt x="28907" y="40761"/>
                  </a:cubicBezTo>
                  <a:cubicBezTo>
                    <a:pt x="28931" y="40737"/>
                    <a:pt x="28979" y="40737"/>
                    <a:pt x="28979" y="40689"/>
                  </a:cubicBezTo>
                  <a:cubicBezTo>
                    <a:pt x="29002" y="40665"/>
                    <a:pt x="29026" y="40641"/>
                    <a:pt x="29026" y="40618"/>
                  </a:cubicBezTo>
                  <a:cubicBezTo>
                    <a:pt x="29050" y="40570"/>
                    <a:pt x="29050" y="40546"/>
                    <a:pt x="29098" y="40522"/>
                  </a:cubicBezTo>
                  <a:cubicBezTo>
                    <a:pt x="29122" y="40498"/>
                    <a:pt x="29122" y="40451"/>
                    <a:pt x="29146" y="40427"/>
                  </a:cubicBezTo>
                  <a:cubicBezTo>
                    <a:pt x="29146" y="40403"/>
                    <a:pt x="29169" y="40379"/>
                    <a:pt x="29169" y="40331"/>
                  </a:cubicBezTo>
                  <a:cubicBezTo>
                    <a:pt x="29169" y="40307"/>
                    <a:pt x="29217" y="40284"/>
                    <a:pt x="29217" y="40236"/>
                  </a:cubicBezTo>
                  <a:cubicBezTo>
                    <a:pt x="29217" y="40212"/>
                    <a:pt x="29241" y="40188"/>
                    <a:pt x="29241" y="40164"/>
                  </a:cubicBezTo>
                  <a:cubicBezTo>
                    <a:pt x="29241" y="40117"/>
                    <a:pt x="29241" y="40093"/>
                    <a:pt x="29265" y="40069"/>
                  </a:cubicBezTo>
                  <a:lnTo>
                    <a:pt x="29265" y="39974"/>
                  </a:lnTo>
                  <a:lnTo>
                    <a:pt x="29265" y="39878"/>
                  </a:lnTo>
                  <a:cubicBezTo>
                    <a:pt x="29265" y="39854"/>
                    <a:pt x="29265" y="39830"/>
                    <a:pt x="29241" y="39807"/>
                  </a:cubicBezTo>
                  <a:lnTo>
                    <a:pt x="29241" y="39735"/>
                  </a:lnTo>
                  <a:cubicBezTo>
                    <a:pt x="28525" y="37207"/>
                    <a:pt x="28096" y="34583"/>
                    <a:pt x="28025" y="31960"/>
                  </a:cubicBezTo>
                  <a:cubicBezTo>
                    <a:pt x="27667" y="22754"/>
                    <a:pt x="31030" y="13690"/>
                    <a:pt x="37326" y="7012"/>
                  </a:cubicBezTo>
                  <a:close/>
                  <a:moveTo>
                    <a:pt x="37088" y="0"/>
                  </a:moveTo>
                  <a:lnTo>
                    <a:pt x="33725" y="3578"/>
                  </a:lnTo>
                  <a:cubicBezTo>
                    <a:pt x="26665" y="11043"/>
                    <a:pt x="22801" y="21156"/>
                    <a:pt x="23040" y="31459"/>
                  </a:cubicBezTo>
                  <a:lnTo>
                    <a:pt x="23040" y="31483"/>
                  </a:lnTo>
                  <a:lnTo>
                    <a:pt x="23064" y="32222"/>
                  </a:lnTo>
                  <a:cubicBezTo>
                    <a:pt x="23159" y="34035"/>
                    <a:pt x="23326" y="35871"/>
                    <a:pt x="23660" y="37684"/>
                  </a:cubicBezTo>
                  <a:cubicBezTo>
                    <a:pt x="22229" y="38376"/>
                    <a:pt x="20726" y="39210"/>
                    <a:pt x="19152" y="40141"/>
                  </a:cubicBezTo>
                  <a:lnTo>
                    <a:pt x="17864" y="40641"/>
                  </a:lnTo>
                  <a:lnTo>
                    <a:pt x="17626" y="41118"/>
                  </a:lnTo>
                  <a:cubicBezTo>
                    <a:pt x="9278" y="46723"/>
                    <a:pt x="3268" y="55429"/>
                    <a:pt x="1074" y="65207"/>
                  </a:cubicBezTo>
                  <a:lnTo>
                    <a:pt x="0" y="70001"/>
                  </a:lnTo>
                  <a:lnTo>
                    <a:pt x="4794" y="71146"/>
                  </a:lnTo>
                  <a:cubicBezTo>
                    <a:pt x="7815" y="71857"/>
                    <a:pt x="10900" y="72207"/>
                    <a:pt x="13979" y="72207"/>
                  </a:cubicBezTo>
                  <a:cubicBezTo>
                    <a:pt x="21328" y="72207"/>
                    <a:pt x="28638" y="70215"/>
                    <a:pt x="34941" y="66400"/>
                  </a:cubicBezTo>
                  <a:lnTo>
                    <a:pt x="35323" y="66209"/>
                  </a:lnTo>
                  <a:lnTo>
                    <a:pt x="35466" y="66066"/>
                  </a:lnTo>
                  <a:cubicBezTo>
                    <a:pt x="36921" y="65136"/>
                    <a:pt x="38352" y="64110"/>
                    <a:pt x="39711" y="62989"/>
                  </a:cubicBezTo>
                  <a:cubicBezTo>
                    <a:pt x="41214" y="64110"/>
                    <a:pt x="42836" y="65112"/>
                    <a:pt x="44529" y="66018"/>
                  </a:cubicBezTo>
                  <a:lnTo>
                    <a:pt x="44601" y="66042"/>
                  </a:lnTo>
                  <a:cubicBezTo>
                    <a:pt x="50505" y="69144"/>
                    <a:pt x="57098" y="70740"/>
                    <a:pt x="63673" y="70740"/>
                  </a:cubicBezTo>
                  <a:cubicBezTo>
                    <a:pt x="67562" y="70740"/>
                    <a:pt x="71445" y="70182"/>
                    <a:pt x="75177" y="69047"/>
                  </a:cubicBezTo>
                  <a:lnTo>
                    <a:pt x="80018" y="67592"/>
                  </a:lnTo>
                  <a:lnTo>
                    <a:pt x="78492" y="62751"/>
                  </a:lnTo>
                  <a:cubicBezTo>
                    <a:pt x="75344" y="52805"/>
                    <a:pt x="68189" y="44219"/>
                    <a:pt x="58815" y="39210"/>
                  </a:cubicBezTo>
                  <a:lnTo>
                    <a:pt x="58768" y="39210"/>
                  </a:lnTo>
                  <a:cubicBezTo>
                    <a:pt x="58696" y="39187"/>
                    <a:pt x="58601" y="39115"/>
                    <a:pt x="58553" y="39091"/>
                  </a:cubicBezTo>
                  <a:lnTo>
                    <a:pt x="58481" y="39067"/>
                  </a:lnTo>
                  <a:cubicBezTo>
                    <a:pt x="58028" y="38829"/>
                    <a:pt x="57551" y="38590"/>
                    <a:pt x="57146" y="38399"/>
                  </a:cubicBezTo>
                  <a:cubicBezTo>
                    <a:pt x="56764" y="38233"/>
                    <a:pt x="56359" y="38042"/>
                    <a:pt x="56025" y="37875"/>
                  </a:cubicBezTo>
                  <a:cubicBezTo>
                    <a:pt x="55739" y="37756"/>
                    <a:pt x="55452" y="37636"/>
                    <a:pt x="55142" y="37517"/>
                  </a:cubicBezTo>
                  <a:cubicBezTo>
                    <a:pt x="54785" y="37350"/>
                    <a:pt x="54403" y="37207"/>
                    <a:pt x="54045" y="37064"/>
                  </a:cubicBezTo>
                  <a:cubicBezTo>
                    <a:pt x="53902" y="36992"/>
                    <a:pt x="53735" y="36945"/>
                    <a:pt x="53568" y="36873"/>
                  </a:cubicBezTo>
                  <a:cubicBezTo>
                    <a:pt x="53735" y="35013"/>
                    <a:pt x="53807" y="33105"/>
                    <a:pt x="53711" y="31220"/>
                  </a:cubicBezTo>
                  <a:cubicBezTo>
                    <a:pt x="53354" y="22730"/>
                    <a:pt x="50158" y="14382"/>
                    <a:pt x="44768" y="7704"/>
                  </a:cubicBezTo>
                  <a:cubicBezTo>
                    <a:pt x="43527" y="6154"/>
                    <a:pt x="42144" y="4675"/>
                    <a:pt x="40689" y="3363"/>
                  </a:cubicBezTo>
                  <a:lnTo>
                    <a:pt x="37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3053025" y="3163375"/>
              <a:ext cx="1846050" cy="1655750"/>
            </a:xfrm>
            <a:custGeom>
              <a:rect b="b" l="l" r="r" t="t"/>
              <a:pathLst>
                <a:path extrusionOk="0" h="66230" w="73842">
                  <a:moveTo>
                    <a:pt x="34202" y="0"/>
                  </a:moveTo>
                  <a:lnTo>
                    <a:pt x="32485" y="1789"/>
                  </a:lnTo>
                  <a:cubicBezTo>
                    <a:pt x="25759" y="8920"/>
                    <a:pt x="22110" y="18675"/>
                    <a:pt x="22539" y="28549"/>
                  </a:cubicBezTo>
                  <a:lnTo>
                    <a:pt x="22539" y="28621"/>
                  </a:lnTo>
                  <a:cubicBezTo>
                    <a:pt x="22658" y="30982"/>
                    <a:pt x="22992" y="33343"/>
                    <a:pt x="23517" y="35633"/>
                  </a:cubicBezTo>
                  <a:cubicBezTo>
                    <a:pt x="21633" y="36372"/>
                    <a:pt x="19558" y="37445"/>
                    <a:pt x="17387" y="38805"/>
                  </a:cubicBezTo>
                  <a:lnTo>
                    <a:pt x="16696" y="38996"/>
                  </a:lnTo>
                  <a:lnTo>
                    <a:pt x="16505" y="39330"/>
                  </a:lnTo>
                  <a:cubicBezTo>
                    <a:pt x="8396" y="44553"/>
                    <a:pt x="2600" y="52877"/>
                    <a:pt x="501" y="62226"/>
                  </a:cubicBezTo>
                  <a:lnTo>
                    <a:pt x="0" y="64683"/>
                  </a:lnTo>
                  <a:lnTo>
                    <a:pt x="2385" y="65231"/>
                  </a:lnTo>
                  <a:cubicBezTo>
                    <a:pt x="5234" y="65899"/>
                    <a:pt x="8142" y="66229"/>
                    <a:pt x="11043" y="66229"/>
                  </a:cubicBezTo>
                  <a:cubicBezTo>
                    <a:pt x="17979" y="66229"/>
                    <a:pt x="24872" y="64342"/>
                    <a:pt x="30791" y="60676"/>
                  </a:cubicBezTo>
                  <a:lnTo>
                    <a:pt x="30863" y="60628"/>
                  </a:lnTo>
                  <a:cubicBezTo>
                    <a:pt x="32914" y="59364"/>
                    <a:pt x="34822" y="57909"/>
                    <a:pt x="36563" y="56263"/>
                  </a:cubicBezTo>
                  <a:cubicBezTo>
                    <a:pt x="38447" y="57790"/>
                    <a:pt x="40522" y="59149"/>
                    <a:pt x="42716" y="60318"/>
                  </a:cubicBezTo>
                  <a:cubicBezTo>
                    <a:pt x="48261" y="63225"/>
                    <a:pt x="54454" y="64720"/>
                    <a:pt x="60629" y="64720"/>
                  </a:cubicBezTo>
                  <a:cubicBezTo>
                    <a:pt x="64283" y="64720"/>
                    <a:pt x="67930" y="64196"/>
                    <a:pt x="71432" y="63132"/>
                  </a:cubicBezTo>
                  <a:lnTo>
                    <a:pt x="73841" y="62369"/>
                  </a:lnTo>
                  <a:lnTo>
                    <a:pt x="73078" y="59960"/>
                  </a:lnTo>
                  <a:cubicBezTo>
                    <a:pt x="70121" y="50611"/>
                    <a:pt x="63371" y="42549"/>
                    <a:pt x="54594" y="37851"/>
                  </a:cubicBezTo>
                  <a:lnTo>
                    <a:pt x="54355" y="37732"/>
                  </a:lnTo>
                  <a:cubicBezTo>
                    <a:pt x="53926" y="37517"/>
                    <a:pt x="53521" y="37302"/>
                    <a:pt x="53068" y="37088"/>
                  </a:cubicBezTo>
                  <a:cubicBezTo>
                    <a:pt x="52710" y="36945"/>
                    <a:pt x="52352" y="36778"/>
                    <a:pt x="51994" y="36611"/>
                  </a:cubicBezTo>
                  <a:cubicBezTo>
                    <a:pt x="51732" y="36539"/>
                    <a:pt x="51446" y="36420"/>
                    <a:pt x="51183" y="36301"/>
                  </a:cubicBezTo>
                  <a:cubicBezTo>
                    <a:pt x="50849" y="36134"/>
                    <a:pt x="50492" y="36014"/>
                    <a:pt x="50134" y="35871"/>
                  </a:cubicBezTo>
                  <a:cubicBezTo>
                    <a:pt x="49681" y="35704"/>
                    <a:pt x="49275" y="35537"/>
                    <a:pt x="48822" y="35394"/>
                  </a:cubicBezTo>
                  <a:lnTo>
                    <a:pt x="48417" y="35251"/>
                  </a:lnTo>
                  <a:cubicBezTo>
                    <a:pt x="48226" y="35180"/>
                    <a:pt x="48035" y="35132"/>
                    <a:pt x="47844" y="35060"/>
                  </a:cubicBezTo>
                  <a:cubicBezTo>
                    <a:pt x="48202" y="32652"/>
                    <a:pt x="48345" y="30243"/>
                    <a:pt x="48226" y="27786"/>
                  </a:cubicBezTo>
                  <a:cubicBezTo>
                    <a:pt x="47868" y="19844"/>
                    <a:pt x="44887" y="11997"/>
                    <a:pt x="39831" y="5724"/>
                  </a:cubicBezTo>
                  <a:cubicBezTo>
                    <a:pt x="38662" y="4293"/>
                    <a:pt x="37374" y="2934"/>
                    <a:pt x="36015" y="1670"/>
                  </a:cubicBezTo>
                  <a:lnTo>
                    <a:pt x="342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2976700" y="3075725"/>
              <a:ext cx="2000475" cy="1804725"/>
            </a:xfrm>
            <a:custGeom>
              <a:rect b="b" l="l" r="r" t="t"/>
              <a:pathLst>
                <a:path extrusionOk="0" h="72189" w="80019">
                  <a:moveTo>
                    <a:pt x="37374" y="7012"/>
                  </a:moveTo>
                  <a:cubicBezTo>
                    <a:pt x="38638" y="8205"/>
                    <a:pt x="39831" y="9445"/>
                    <a:pt x="40952" y="10781"/>
                  </a:cubicBezTo>
                  <a:cubicBezTo>
                    <a:pt x="45650" y="16600"/>
                    <a:pt x="48465" y="23851"/>
                    <a:pt x="48775" y="31387"/>
                  </a:cubicBezTo>
                  <a:cubicBezTo>
                    <a:pt x="48894" y="34083"/>
                    <a:pt x="48703" y="36778"/>
                    <a:pt x="48178" y="39401"/>
                  </a:cubicBezTo>
                  <a:cubicBezTo>
                    <a:pt x="48107" y="39854"/>
                    <a:pt x="48345" y="40308"/>
                    <a:pt x="48727" y="40522"/>
                  </a:cubicBezTo>
                  <a:cubicBezTo>
                    <a:pt x="48775" y="40546"/>
                    <a:pt x="48870" y="40570"/>
                    <a:pt x="48942" y="40594"/>
                  </a:cubicBezTo>
                  <a:cubicBezTo>
                    <a:pt x="49490" y="40761"/>
                    <a:pt x="50086" y="40928"/>
                    <a:pt x="50659" y="41118"/>
                  </a:cubicBezTo>
                  <a:cubicBezTo>
                    <a:pt x="50778" y="41142"/>
                    <a:pt x="50921" y="41190"/>
                    <a:pt x="51040" y="41238"/>
                  </a:cubicBezTo>
                  <a:lnTo>
                    <a:pt x="52304" y="41667"/>
                  </a:lnTo>
                  <a:cubicBezTo>
                    <a:pt x="52638" y="41786"/>
                    <a:pt x="52948" y="41953"/>
                    <a:pt x="53282" y="42049"/>
                  </a:cubicBezTo>
                  <a:cubicBezTo>
                    <a:pt x="53521" y="42144"/>
                    <a:pt x="53783" y="42263"/>
                    <a:pt x="54022" y="42383"/>
                  </a:cubicBezTo>
                  <a:cubicBezTo>
                    <a:pt x="54356" y="42549"/>
                    <a:pt x="54713" y="42693"/>
                    <a:pt x="55047" y="42836"/>
                  </a:cubicBezTo>
                  <a:cubicBezTo>
                    <a:pt x="55429" y="43026"/>
                    <a:pt x="55858" y="43217"/>
                    <a:pt x="56240" y="43432"/>
                  </a:cubicBezTo>
                  <a:cubicBezTo>
                    <a:pt x="56335" y="43456"/>
                    <a:pt x="56407" y="43527"/>
                    <a:pt x="56478" y="43551"/>
                  </a:cubicBezTo>
                  <a:cubicBezTo>
                    <a:pt x="64731" y="47964"/>
                    <a:pt x="70955" y="55453"/>
                    <a:pt x="73746" y="64206"/>
                  </a:cubicBezTo>
                  <a:cubicBezTo>
                    <a:pt x="70447" y="65213"/>
                    <a:pt x="67021" y="65711"/>
                    <a:pt x="63593" y="65711"/>
                  </a:cubicBezTo>
                  <a:cubicBezTo>
                    <a:pt x="57852" y="65711"/>
                    <a:pt x="52105" y="64315"/>
                    <a:pt x="46938" y="61582"/>
                  </a:cubicBezTo>
                  <a:cubicBezTo>
                    <a:pt x="46890" y="61582"/>
                    <a:pt x="46890" y="61558"/>
                    <a:pt x="46867" y="61558"/>
                  </a:cubicBezTo>
                  <a:cubicBezTo>
                    <a:pt x="44529" y="60294"/>
                    <a:pt x="42263" y="58744"/>
                    <a:pt x="40188" y="57003"/>
                  </a:cubicBezTo>
                  <a:cubicBezTo>
                    <a:pt x="40141" y="56931"/>
                    <a:pt x="40069" y="56907"/>
                    <a:pt x="39998" y="56860"/>
                  </a:cubicBezTo>
                  <a:cubicBezTo>
                    <a:pt x="39828" y="56775"/>
                    <a:pt x="39647" y="56731"/>
                    <a:pt x="39470" y="56731"/>
                  </a:cubicBezTo>
                  <a:cubicBezTo>
                    <a:pt x="39199" y="56731"/>
                    <a:pt x="38936" y="56834"/>
                    <a:pt x="38734" y="57051"/>
                  </a:cubicBezTo>
                  <a:lnTo>
                    <a:pt x="38686" y="57122"/>
                  </a:lnTo>
                  <a:lnTo>
                    <a:pt x="38638" y="57146"/>
                  </a:lnTo>
                  <a:cubicBezTo>
                    <a:pt x="36802" y="59006"/>
                    <a:pt x="34703" y="60604"/>
                    <a:pt x="32485" y="61988"/>
                  </a:cubicBezTo>
                  <a:cubicBezTo>
                    <a:pt x="26948" y="65394"/>
                    <a:pt x="20537" y="67159"/>
                    <a:pt x="14075" y="67159"/>
                  </a:cubicBezTo>
                  <a:cubicBezTo>
                    <a:pt x="11352" y="67159"/>
                    <a:pt x="8619" y="66846"/>
                    <a:pt x="5939" y="66209"/>
                  </a:cubicBezTo>
                  <a:cubicBezTo>
                    <a:pt x="7943" y="57265"/>
                    <a:pt x="13548" y="49395"/>
                    <a:pt x="21418" y="44529"/>
                  </a:cubicBezTo>
                  <a:cubicBezTo>
                    <a:pt x="24042" y="42907"/>
                    <a:pt x="26546" y="41667"/>
                    <a:pt x="28621" y="40951"/>
                  </a:cubicBezTo>
                  <a:cubicBezTo>
                    <a:pt x="28669" y="40951"/>
                    <a:pt x="28669" y="40928"/>
                    <a:pt x="28693" y="40928"/>
                  </a:cubicBezTo>
                  <a:cubicBezTo>
                    <a:pt x="28716" y="40928"/>
                    <a:pt x="28740" y="40904"/>
                    <a:pt x="28764" y="40880"/>
                  </a:cubicBezTo>
                  <a:cubicBezTo>
                    <a:pt x="28812" y="40832"/>
                    <a:pt x="28836" y="40832"/>
                    <a:pt x="28860" y="40808"/>
                  </a:cubicBezTo>
                  <a:cubicBezTo>
                    <a:pt x="28907" y="40785"/>
                    <a:pt x="28931" y="40785"/>
                    <a:pt x="28955" y="40761"/>
                  </a:cubicBezTo>
                  <a:cubicBezTo>
                    <a:pt x="28979" y="40713"/>
                    <a:pt x="29027" y="40713"/>
                    <a:pt x="29027" y="40689"/>
                  </a:cubicBezTo>
                  <a:cubicBezTo>
                    <a:pt x="29050" y="40665"/>
                    <a:pt x="29074" y="40618"/>
                    <a:pt x="29074" y="40594"/>
                  </a:cubicBezTo>
                  <a:cubicBezTo>
                    <a:pt x="29098" y="40570"/>
                    <a:pt x="29098" y="40546"/>
                    <a:pt x="29122" y="40522"/>
                  </a:cubicBezTo>
                  <a:cubicBezTo>
                    <a:pt x="29170" y="40474"/>
                    <a:pt x="29170" y="40451"/>
                    <a:pt x="29193" y="40427"/>
                  </a:cubicBezTo>
                  <a:cubicBezTo>
                    <a:pt x="29193" y="40403"/>
                    <a:pt x="29217" y="40355"/>
                    <a:pt x="29217" y="40331"/>
                  </a:cubicBezTo>
                  <a:cubicBezTo>
                    <a:pt x="29217" y="40308"/>
                    <a:pt x="29265" y="40284"/>
                    <a:pt x="29265" y="40236"/>
                  </a:cubicBezTo>
                  <a:cubicBezTo>
                    <a:pt x="29265" y="40212"/>
                    <a:pt x="29289" y="40188"/>
                    <a:pt x="29289" y="40164"/>
                  </a:cubicBezTo>
                  <a:cubicBezTo>
                    <a:pt x="29289" y="40117"/>
                    <a:pt x="29289" y="40093"/>
                    <a:pt x="29313" y="40069"/>
                  </a:cubicBezTo>
                  <a:lnTo>
                    <a:pt x="29313" y="39974"/>
                  </a:lnTo>
                  <a:lnTo>
                    <a:pt x="29313" y="39878"/>
                  </a:lnTo>
                  <a:cubicBezTo>
                    <a:pt x="29313" y="39854"/>
                    <a:pt x="29313" y="39831"/>
                    <a:pt x="29289" y="39807"/>
                  </a:cubicBezTo>
                  <a:lnTo>
                    <a:pt x="29289" y="39735"/>
                  </a:lnTo>
                  <a:cubicBezTo>
                    <a:pt x="28573" y="37207"/>
                    <a:pt x="28144" y="34583"/>
                    <a:pt x="28073" y="31960"/>
                  </a:cubicBezTo>
                  <a:cubicBezTo>
                    <a:pt x="27667" y="22754"/>
                    <a:pt x="31054" y="13690"/>
                    <a:pt x="37374" y="7012"/>
                  </a:cubicBezTo>
                  <a:close/>
                  <a:moveTo>
                    <a:pt x="37088" y="0"/>
                  </a:moveTo>
                  <a:lnTo>
                    <a:pt x="33725" y="3578"/>
                  </a:lnTo>
                  <a:cubicBezTo>
                    <a:pt x="26665" y="11067"/>
                    <a:pt x="22802" y="21203"/>
                    <a:pt x="23064" y="31507"/>
                  </a:cubicBezTo>
                  <a:lnTo>
                    <a:pt x="23064" y="31531"/>
                  </a:lnTo>
                  <a:lnTo>
                    <a:pt x="23088" y="32222"/>
                  </a:lnTo>
                  <a:cubicBezTo>
                    <a:pt x="23183" y="34035"/>
                    <a:pt x="23350" y="35871"/>
                    <a:pt x="23684" y="37684"/>
                  </a:cubicBezTo>
                  <a:cubicBezTo>
                    <a:pt x="22229" y="38376"/>
                    <a:pt x="20703" y="39210"/>
                    <a:pt x="19129" y="40164"/>
                  </a:cubicBezTo>
                  <a:lnTo>
                    <a:pt x="17841" y="40689"/>
                  </a:lnTo>
                  <a:lnTo>
                    <a:pt x="17626" y="41095"/>
                  </a:lnTo>
                  <a:cubicBezTo>
                    <a:pt x="9278" y="46699"/>
                    <a:pt x="3292" y="55405"/>
                    <a:pt x="1074" y="65184"/>
                  </a:cubicBezTo>
                  <a:lnTo>
                    <a:pt x="1" y="70001"/>
                  </a:lnTo>
                  <a:lnTo>
                    <a:pt x="4818" y="71122"/>
                  </a:lnTo>
                  <a:cubicBezTo>
                    <a:pt x="7848" y="71837"/>
                    <a:pt x="10942" y="72189"/>
                    <a:pt x="14029" y="72189"/>
                  </a:cubicBezTo>
                  <a:cubicBezTo>
                    <a:pt x="21345" y="72189"/>
                    <a:pt x="28621" y="70214"/>
                    <a:pt x="34894" y="66424"/>
                  </a:cubicBezTo>
                  <a:lnTo>
                    <a:pt x="35275" y="66233"/>
                  </a:lnTo>
                  <a:lnTo>
                    <a:pt x="35490" y="66066"/>
                  </a:lnTo>
                  <a:cubicBezTo>
                    <a:pt x="36969" y="65136"/>
                    <a:pt x="38376" y="64086"/>
                    <a:pt x="39711" y="62989"/>
                  </a:cubicBezTo>
                  <a:cubicBezTo>
                    <a:pt x="41238" y="64086"/>
                    <a:pt x="42860" y="65112"/>
                    <a:pt x="44553" y="65994"/>
                  </a:cubicBezTo>
                  <a:lnTo>
                    <a:pt x="44601" y="66018"/>
                  </a:lnTo>
                  <a:cubicBezTo>
                    <a:pt x="50507" y="69137"/>
                    <a:pt x="57111" y="70728"/>
                    <a:pt x="63696" y="70728"/>
                  </a:cubicBezTo>
                  <a:cubicBezTo>
                    <a:pt x="67587" y="70728"/>
                    <a:pt x="71471" y="70172"/>
                    <a:pt x="75201" y="69047"/>
                  </a:cubicBezTo>
                  <a:lnTo>
                    <a:pt x="80019" y="67592"/>
                  </a:lnTo>
                  <a:lnTo>
                    <a:pt x="78492" y="62751"/>
                  </a:lnTo>
                  <a:cubicBezTo>
                    <a:pt x="75344" y="52781"/>
                    <a:pt x="68189" y="44195"/>
                    <a:pt x="58816" y="39187"/>
                  </a:cubicBezTo>
                  <a:lnTo>
                    <a:pt x="58768" y="39187"/>
                  </a:lnTo>
                  <a:cubicBezTo>
                    <a:pt x="58696" y="39163"/>
                    <a:pt x="58625" y="39115"/>
                    <a:pt x="58553" y="39067"/>
                  </a:cubicBezTo>
                  <a:lnTo>
                    <a:pt x="58506" y="39043"/>
                  </a:lnTo>
                  <a:cubicBezTo>
                    <a:pt x="58052" y="38805"/>
                    <a:pt x="57575" y="38566"/>
                    <a:pt x="57146" y="38399"/>
                  </a:cubicBezTo>
                  <a:cubicBezTo>
                    <a:pt x="56764" y="38209"/>
                    <a:pt x="56383" y="38042"/>
                    <a:pt x="56025" y="37851"/>
                  </a:cubicBezTo>
                  <a:cubicBezTo>
                    <a:pt x="55715" y="37732"/>
                    <a:pt x="55453" y="37612"/>
                    <a:pt x="55167" y="37493"/>
                  </a:cubicBezTo>
                  <a:cubicBezTo>
                    <a:pt x="54809" y="37350"/>
                    <a:pt x="54403" y="37207"/>
                    <a:pt x="54046" y="37040"/>
                  </a:cubicBezTo>
                  <a:cubicBezTo>
                    <a:pt x="53902" y="36992"/>
                    <a:pt x="53759" y="36945"/>
                    <a:pt x="53569" y="36873"/>
                  </a:cubicBezTo>
                  <a:cubicBezTo>
                    <a:pt x="53759" y="34989"/>
                    <a:pt x="53807" y="33081"/>
                    <a:pt x="53735" y="31197"/>
                  </a:cubicBezTo>
                  <a:cubicBezTo>
                    <a:pt x="53378" y="22706"/>
                    <a:pt x="50182" y="14358"/>
                    <a:pt x="44792" y="7680"/>
                  </a:cubicBezTo>
                  <a:cubicBezTo>
                    <a:pt x="43528" y="6130"/>
                    <a:pt x="42168" y="4675"/>
                    <a:pt x="40689" y="3363"/>
                  </a:cubicBezTo>
                  <a:lnTo>
                    <a:pt x="37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4212750" y="2880950"/>
              <a:ext cx="1841875" cy="1653250"/>
            </a:xfrm>
            <a:custGeom>
              <a:rect b="b" l="l" r="r" t="t"/>
              <a:pathLst>
                <a:path extrusionOk="0" h="66130" w="73675">
                  <a:moveTo>
                    <a:pt x="62661" y="0"/>
                  </a:moveTo>
                  <a:cubicBezTo>
                    <a:pt x="55713" y="0"/>
                    <a:pt x="48805" y="1895"/>
                    <a:pt x="42860" y="5549"/>
                  </a:cubicBezTo>
                  <a:lnTo>
                    <a:pt x="42812" y="5621"/>
                  </a:lnTo>
                  <a:cubicBezTo>
                    <a:pt x="40785" y="6861"/>
                    <a:pt x="38877" y="8316"/>
                    <a:pt x="37112" y="9962"/>
                  </a:cubicBezTo>
                  <a:cubicBezTo>
                    <a:pt x="35227" y="8483"/>
                    <a:pt x="33248" y="7123"/>
                    <a:pt x="31149" y="6026"/>
                  </a:cubicBezTo>
                  <a:lnTo>
                    <a:pt x="30982" y="5931"/>
                  </a:lnTo>
                  <a:cubicBezTo>
                    <a:pt x="25459" y="3013"/>
                    <a:pt x="19282" y="1514"/>
                    <a:pt x="13120" y="1514"/>
                  </a:cubicBezTo>
                  <a:cubicBezTo>
                    <a:pt x="9863" y="1514"/>
                    <a:pt x="6609" y="1933"/>
                    <a:pt x="3459" y="2783"/>
                  </a:cubicBezTo>
                  <a:lnTo>
                    <a:pt x="3339" y="2711"/>
                  </a:lnTo>
                  <a:lnTo>
                    <a:pt x="2385" y="3069"/>
                  </a:lnTo>
                  <a:lnTo>
                    <a:pt x="0" y="3832"/>
                  </a:lnTo>
                  <a:lnTo>
                    <a:pt x="740" y="6217"/>
                  </a:lnTo>
                  <a:cubicBezTo>
                    <a:pt x="3697" y="15614"/>
                    <a:pt x="10423" y="23700"/>
                    <a:pt x="19248" y="28374"/>
                  </a:cubicBezTo>
                  <a:cubicBezTo>
                    <a:pt x="21442" y="29543"/>
                    <a:pt x="23732" y="30473"/>
                    <a:pt x="26093" y="31189"/>
                  </a:cubicBezTo>
                  <a:cubicBezTo>
                    <a:pt x="25735" y="33574"/>
                    <a:pt x="25568" y="36006"/>
                    <a:pt x="25687" y="38439"/>
                  </a:cubicBezTo>
                  <a:cubicBezTo>
                    <a:pt x="26140" y="48265"/>
                    <a:pt x="30577" y="57758"/>
                    <a:pt x="37899" y="64460"/>
                  </a:cubicBezTo>
                  <a:lnTo>
                    <a:pt x="39711" y="66129"/>
                  </a:lnTo>
                  <a:lnTo>
                    <a:pt x="41405" y="64341"/>
                  </a:lnTo>
                  <a:cubicBezTo>
                    <a:pt x="48083" y="57209"/>
                    <a:pt x="51732" y="47502"/>
                    <a:pt x="51326" y="37700"/>
                  </a:cubicBezTo>
                  <a:lnTo>
                    <a:pt x="51326" y="37366"/>
                  </a:lnTo>
                  <a:lnTo>
                    <a:pt x="51303" y="37270"/>
                  </a:lnTo>
                  <a:cubicBezTo>
                    <a:pt x="51183" y="34933"/>
                    <a:pt x="50826" y="32620"/>
                    <a:pt x="50301" y="30354"/>
                  </a:cubicBezTo>
                  <a:cubicBezTo>
                    <a:pt x="52471" y="29519"/>
                    <a:pt x="54594" y="28470"/>
                    <a:pt x="56550" y="27253"/>
                  </a:cubicBezTo>
                  <a:lnTo>
                    <a:pt x="56788" y="27110"/>
                  </a:lnTo>
                  <a:cubicBezTo>
                    <a:pt x="65040" y="21887"/>
                    <a:pt x="71003" y="13468"/>
                    <a:pt x="73126" y="3975"/>
                  </a:cubicBezTo>
                  <a:lnTo>
                    <a:pt x="73674" y="1542"/>
                  </a:lnTo>
                  <a:lnTo>
                    <a:pt x="71289" y="994"/>
                  </a:lnTo>
                  <a:cubicBezTo>
                    <a:pt x="68451" y="328"/>
                    <a:pt x="65553" y="0"/>
                    <a:pt x="62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4134050" y="2819200"/>
              <a:ext cx="1995700" cy="1802050"/>
            </a:xfrm>
            <a:custGeom>
              <a:rect b="b" l="l" r="r" t="t"/>
              <a:pathLst>
                <a:path extrusionOk="0" h="72082" w="79828">
                  <a:moveTo>
                    <a:pt x="65809" y="4973"/>
                  </a:moveTo>
                  <a:cubicBezTo>
                    <a:pt x="68509" y="4973"/>
                    <a:pt x="71222" y="5279"/>
                    <a:pt x="73889" y="5897"/>
                  </a:cubicBezTo>
                  <a:cubicBezTo>
                    <a:pt x="71885" y="14841"/>
                    <a:pt x="66328" y="22711"/>
                    <a:pt x="58410" y="27577"/>
                  </a:cubicBezTo>
                  <a:cubicBezTo>
                    <a:pt x="56239" y="28912"/>
                    <a:pt x="53878" y="30057"/>
                    <a:pt x="51445" y="30892"/>
                  </a:cubicBezTo>
                  <a:cubicBezTo>
                    <a:pt x="51207" y="30987"/>
                    <a:pt x="51016" y="31130"/>
                    <a:pt x="50897" y="31345"/>
                  </a:cubicBezTo>
                  <a:cubicBezTo>
                    <a:pt x="50849" y="31369"/>
                    <a:pt x="50825" y="31417"/>
                    <a:pt x="50754" y="31488"/>
                  </a:cubicBezTo>
                  <a:cubicBezTo>
                    <a:pt x="50658" y="31727"/>
                    <a:pt x="50635" y="31989"/>
                    <a:pt x="50730" y="32228"/>
                  </a:cubicBezTo>
                  <a:cubicBezTo>
                    <a:pt x="50730" y="32251"/>
                    <a:pt x="50754" y="32251"/>
                    <a:pt x="50754" y="32299"/>
                  </a:cubicBezTo>
                  <a:lnTo>
                    <a:pt x="50754" y="32347"/>
                  </a:lnTo>
                  <a:cubicBezTo>
                    <a:pt x="51469" y="34923"/>
                    <a:pt x="51899" y="37546"/>
                    <a:pt x="51970" y="40170"/>
                  </a:cubicBezTo>
                  <a:cubicBezTo>
                    <a:pt x="52376" y="49376"/>
                    <a:pt x="48989" y="58415"/>
                    <a:pt x="42740" y="65093"/>
                  </a:cubicBezTo>
                  <a:cubicBezTo>
                    <a:pt x="35919" y="58821"/>
                    <a:pt x="31769" y="50020"/>
                    <a:pt x="31340" y="40790"/>
                  </a:cubicBezTo>
                  <a:cubicBezTo>
                    <a:pt x="31220" y="38190"/>
                    <a:pt x="31411" y="35590"/>
                    <a:pt x="31864" y="33062"/>
                  </a:cubicBezTo>
                  <a:cubicBezTo>
                    <a:pt x="31912" y="32800"/>
                    <a:pt x="31864" y="32561"/>
                    <a:pt x="31697" y="32347"/>
                  </a:cubicBezTo>
                  <a:cubicBezTo>
                    <a:pt x="31650" y="32061"/>
                    <a:pt x="31459" y="31774"/>
                    <a:pt x="31173" y="31631"/>
                  </a:cubicBezTo>
                  <a:cubicBezTo>
                    <a:pt x="31101" y="31607"/>
                    <a:pt x="31030" y="31584"/>
                    <a:pt x="30958" y="31536"/>
                  </a:cubicBezTo>
                  <a:cubicBezTo>
                    <a:pt x="28406" y="30868"/>
                    <a:pt x="25902" y="29866"/>
                    <a:pt x="23564" y="28626"/>
                  </a:cubicBezTo>
                  <a:cubicBezTo>
                    <a:pt x="15288" y="24238"/>
                    <a:pt x="9016" y="16725"/>
                    <a:pt x="6273" y="7900"/>
                  </a:cubicBezTo>
                  <a:lnTo>
                    <a:pt x="6297" y="7900"/>
                  </a:lnTo>
                  <a:cubicBezTo>
                    <a:pt x="9552" y="6930"/>
                    <a:pt x="12921" y="6449"/>
                    <a:pt x="16291" y="6449"/>
                  </a:cubicBezTo>
                  <a:cubicBezTo>
                    <a:pt x="22033" y="6449"/>
                    <a:pt x="27776" y="7845"/>
                    <a:pt x="32961" y="10595"/>
                  </a:cubicBezTo>
                  <a:lnTo>
                    <a:pt x="33128" y="10667"/>
                  </a:lnTo>
                  <a:cubicBezTo>
                    <a:pt x="35466" y="11907"/>
                    <a:pt x="37660" y="13410"/>
                    <a:pt x="39663" y="15174"/>
                  </a:cubicBezTo>
                  <a:cubicBezTo>
                    <a:pt x="39735" y="15246"/>
                    <a:pt x="39783" y="15270"/>
                    <a:pt x="39878" y="15294"/>
                  </a:cubicBezTo>
                  <a:cubicBezTo>
                    <a:pt x="40030" y="15374"/>
                    <a:pt x="40199" y="15414"/>
                    <a:pt x="40367" y="15414"/>
                  </a:cubicBezTo>
                  <a:cubicBezTo>
                    <a:pt x="40647" y="15414"/>
                    <a:pt x="40924" y="15303"/>
                    <a:pt x="41118" y="15079"/>
                  </a:cubicBezTo>
                  <a:cubicBezTo>
                    <a:pt x="41166" y="15055"/>
                    <a:pt x="41166" y="15031"/>
                    <a:pt x="41190" y="15031"/>
                  </a:cubicBezTo>
                  <a:cubicBezTo>
                    <a:pt x="41190" y="15031"/>
                    <a:pt x="41214" y="15031"/>
                    <a:pt x="41214" y="15008"/>
                  </a:cubicBezTo>
                  <a:cubicBezTo>
                    <a:pt x="43074" y="13147"/>
                    <a:pt x="45149" y="11549"/>
                    <a:pt x="47391" y="10166"/>
                  </a:cubicBezTo>
                  <a:cubicBezTo>
                    <a:pt x="52929" y="6732"/>
                    <a:pt x="59334" y="4973"/>
                    <a:pt x="65809" y="4973"/>
                  </a:cubicBezTo>
                  <a:close/>
                  <a:moveTo>
                    <a:pt x="65788" y="0"/>
                  </a:moveTo>
                  <a:cubicBezTo>
                    <a:pt x="58383" y="0"/>
                    <a:pt x="51023" y="2040"/>
                    <a:pt x="44696" y="5944"/>
                  </a:cubicBezTo>
                  <a:lnTo>
                    <a:pt x="44648" y="5968"/>
                  </a:lnTo>
                  <a:cubicBezTo>
                    <a:pt x="43050" y="6946"/>
                    <a:pt x="41548" y="8019"/>
                    <a:pt x="40140" y="9212"/>
                  </a:cubicBezTo>
                  <a:cubicBezTo>
                    <a:pt x="38638" y="8115"/>
                    <a:pt x="37064" y="7161"/>
                    <a:pt x="35466" y="6302"/>
                  </a:cubicBezTo>
                  <a:lnTo>
                    <a:pt x="35251" y="6183"/>
                  </a:lnTo>
                  <a:cubicBezTo>
                    <a:pt x="29384" y="3088"/>
                    <a:pt x="22808" y="1507"/>
                    <a:pt x="16246" y="1507"/>
                  </a:cubicBezTo>
                  <a:cubicBezTo>
                    <a:pt x="13098" y="1507"/>
                    <a:pt x="9954" y="1871"/>
                    <a:pt x="6893" y="2605"/>
                  </a:cubicBezTo>
                  <a:lnTo>
                    <a:pt x="6750" y="2510"/>
                  </a:lnTo>
                  <a:lnTo>
                    <a:pt x="4818" y="3130"/>
                  </a:lnTo>
                  <a:lnTo>
                    <a:pt x="4770" y="3130"/>
                  </a:lnTo>
                  <a:lnTo>
                    <a:pt x="0" y="4633"/>
                  </a:lnTo>
                  <a:lnTo>
                    <a:pt x="1503" y="9403"/>
                  </a:lnTo>
                  <a:cubicBezTo>
                    <a:pt x="4627" y="19444"/>
                    <a:pt x="11854" y="28054"/>
                    <a:pt x="21203" y="33038"/>
                  </a:cubicBezTo>
                  <a:cubicBezTo>
                    <a:pt x="22897" y="33921"/>
                    <a:pt x="24685" y="34732"/>
                    <a:pt x="26474" y="35352"/>
                  </a:cubicBezTo>
                  <a:cubicBezTo>
                    <a:pt x="26307" y="37188"/>
                    <a:pt x="26236" y="39025"/>
                    <a:pt x="26331" y="40885"/>
                  </a:cubicBezTo>
                  <a:lnTo>
                    <a:pt x="26331" y="41004"/>
                  </a:lnTo>
                  <a:cubicBezTo>
                    <a:pt x="26808" y="51499"/>
                    <a:pt x="31554" y="61635"/>
                    <a:pt x="39329" y="68743"/>
                  </a:cubicBezTo>
                  <a:lnTo>
                    <a:pt x="42979" y="72082"/>
                  </a:lnTo>
                  <a:lnTo>
                    <a:pt x="46341" y="68504"/>
                  </a:lnTo>
                  <a:cubicBezTo>
                    <a:pt x="53497" y="60920"/>
                    <a:pt x="57360" y="50545"/>
                    <a:pt x="56955" y="40050"/>
                  </a:cubicBezTo>
                  <a:lnTo>
                    <a:pt x="56955" y="39979"/>
                  </a:lnTo>
                  <a:cubicBezTo>
                    <a:pt x="56883" y="38095"/>
                    <a:pt x="56645" y="36187"/>
                    <a:pt x="56335" y="34350"/>
                  </a:cubicBezTo>
                  <a:cubicBezTo>
                    <a:pt x="57933" y="33635"/>
                    <a:pt x="59507" y="32800"/>
                    <a:pt x="61009" y="31870"/>
                  </a:cubicBezTo>
                  <a:lnTo>
                    <a:pt x="61463" y="31607"/>
                  </a:lnTo>
                  <a:lnTo>
                    <a:pt x="61486" y="31584"/>
                  </a:lnTo>
                  <a:cubicBezTo>
                    <a:pt x="70216" y="26003"/>
                    <a:pt x="76488" y="17082"/>
                    <a:pt x="78754" y="7018"/>
                  </a:cubicBezTo>
                  <a:lnTo>
                    <a:pt x="79827" y="2200"/>
                  </a:lnTo>
                  <a:lnTo>
                    <a:pt x="75010" y="1079"/>
                  </a:lnTo>
                  <a:cubicBezTo>
                    <a:pt x="71976" y="356"/>
                    <a:pt x="68878" y="0"/>
                    <a:pt x="657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0"/>
            <p:cNvSpPr/>
            <p:nvPr/>
          </p:nvSpPr>
          <p:spPr>
            <a:xfrm>
              <a:off x="3482925" y="2335750"/>
              <a:ext cx="813325" cy="924825"/>
            </a:xfrm>
            <a:custGeom>
              <a:rect b="b" l="l" r="r" t="t"/>
              <a:pathLst>
                <a:path extrusionOk="0" h="36993" w="32533">
                  <a:moveTo>
                    <a:pt x="16004" y="1"/>
                  </a:moveTo>
                  <a:lnTo>
                    <a:pt x="14406" y="1599"/>
                  </a:lnTo>
                  <a:cubicBezTo>
                    <a:pt x="13858" y="2147"/>
                    <a:pt x="11449" y="4127"/>
                    <a:pt x="10972" y="4485"/>
                  </a:cubicBezTo>
                  <a:cubicBezTo>
                    <a:pt x="9755" y="5439"/>
                    <a:pt x="8324" y="6345"/>
                    <a:pt x="6798" y="7180"/>
                  </a:cubicBezTo>
                  <a:cubicBezTo>
                    <a:pt x="6464" y="7347"/>
                    <a:pt x="4055" y="8420"/>
                    <a:pt x="1909" y="9374"/>
                  </a:cubicBezTo>
                  <a:lnTo>
                    <a:pt x="1" y="10209"/>
                  </a:lnTo>
                  <a:lnTo>
                    <a:pt x="501" y="12236"/>
                  </a:lnTo>
                  <a:cubicBezTo>
                    <a:pt x="1050" y="14383"/>
                    <a:pt x="1360" y="16744"/>
                    <a:pt x="1479" y="19248"/>
                  </a:cubicBezTo>
                  <a:cubicBezTo>
                    <a:pt x="1599" y="21609"/>
                    <a:pt x="1455" y="23923"/>
                    <a:pt x="1098" y="26260"/>
                  </a:cubicBezTo>
                  <a:lnTo>
                    <a:pt x="835" y="28025"/>
                  </a:lnTo>
                  <a:lnTo>
                    <a:pt x="2409" y="28860"/>
                  </a:lnTo>
                  <a:cubicBezTo>
                    <a:pt x="2672" y="29003"/>
                    <a:pt x="2743" y="29027"/>
                    <a:pt x="4103" y="29456"/>
                  </a:cubicBezTo>
                  <a:cubicBezTo>
                    <a:pt x="4389" y="29528"/>
                    <a:pt x="4604" y="29599"/>
                    <a:pt x="4651" y="29623"/>
                  </a:cubicBezTo>
                  <a:cubicBezTo>
                    <a:pt x="5224" y="29814"/>
                    <a:pt x="5820" y="30052"/>
                    <a:pt x="6416" y="30291"/>
                  </a:cubicBezTo>
                  <a:cubicBezTo>
                    <a:pt x="7490" y="30720"/>
                    <a:pt x="8444" y="31173"/>
                    <a:pt x="9326" y="31650"/>
                  </a:cubicBezTo>
                  <a:cubicBezTo>
                    <a:pt x="9469" y="31722"/>
                    <a:pt x="9612" y="31794"/>
                    <a:pt x="9708" y="31865"/>
                  </a:cubicBezTo>
                  <a:cubicBezTo>
                    <a:pt x="10686" y="32390"/>
                    <a:pt x="11663" y="32986"/>
                    <a:pt x="12594" y="33630"/>
                  </a:cubicBezTo>
                  <a:cubicBezTo>
                    <a:pt x="12784" y="33773"/>
                    <a:pt x="14072" y="34727"/>
                    <a:pt x="14859" y="35323"/>
                  </a:cubicBezTo>
                  <a:cubicBezTo>
                    <a:pt x="15623" y="35920"/>
                    <a:pt x="15623" y="35920"/>
                    <a:pt x="15813" y="36015"/>
                  </a:cubicBezTo>
                  <a:lnTo>
                    <a:pt x="17674" y="36993"/>
                  </a:lnTo>
                  <a:lnTo>
                    <a:pt x="18962" y="35204"/>
                  </a:lnTo>
                  <a:cubicBezTo>
                    <a:pt x="20393" y="33201"/>
                    <a:pt x="26379" y="29265"/>
                    <a:pt x="30291" y="28168"/>
                  </a:cubicBezTo>
                  <a:lnTo>
                    <a:pt x="32532" y="27548"/>
                  </a:lnTo>
                  <a:lnTo>
                    <a:pt x="32055" y="25282"/>
                  </a:lnTo>
                  <a:cubicBezTo>
                    <a:pt x="31626" y="23374"/>
                    <a:pt x="31578" y="21180"/>
                    <a:pt x="31483" y="19081"/>
                  </a:cubicBezTo>
                  <a:cubicBezTo>
                    <a:pt x="31459" y="18652"/>
                    <a:pt x="31459" y="18270"/>
                    <a:pt x="31412" y="17889"/>
                  </a:cubicBezTo>
                  <a:lnTo>
                    <a:pt x="31412" y="17722"/>
                  </a:lnTo>
                  <a:cubicBezTo>
                    <a:pt x="31340" y="15408"/>
                    <a:pt x="31459" y="13071"/>
                    <a:pt x="31841" y="10805"/>
                  </a:cubicBezTo>
                  <a:lnTo>
                    <a:pt x="32199" y="8659"/>
                  </a:lnTo>
                  <a:lnTo>
                    <a:pt x="30147" y="8015"/>
                  </a:lnTo>
                  <a:cubicBezTo>
                    <a:pt x="28359" y="7442"/>
                    <a:pt x="27095" y="6941"/>
                    <a:pt x="26832" y="6822"/>
                  </a:cubicBezTo>
                  <a:cubicBezTo>
                    <a:pt x="26284" y="6512"/>
                    <a:pt x="25759" y="6226"/>
                    <a:pt x="25187" y="5916"/>
                  </a:cubicBezTo>
                  <a:lnTo>
                    <a:pt x="23994" y="5296"/>
                  </a:lnTo>
                  <a:cubicBezTo>
                    <a:pt x="21752" y="4103"/>
                    <a:pt x="19606" y="2911"/>
                    <a:pt x="17769" y="1432"/>
                  </a:cubicBezTo>
                  <a:lnTo>
                    <a:pt x="160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0"/>
            <p:cNvSpPr/>
            <p:nvPr/>
          </p:nvSpPr>
          <p:spPr>
            <a:xfrm>
              <a:off x="3411375" y="2253475"/>
              <a:ext cx="957625" cy="1086425"/>
            </a:xfrm>
            <a:custGeom>
              <a:rect b="b" l="l" r="r" t="t"/>
              <a:pathLst>
                <a:path extrusionOk="0" h="43457" w="38305">
                  <a:moveTo>
                    <a:pt x="19105" y="6702"/>
                  </a:moveTo>
                  <a:cubicBezTo>
                    <a:pt x="21132" y="8372"/>
                    <a:pt x="23445" y="9636"/>
                    <a:pt x="25759" y="10852"/>
                  </a:cubicBezTo>
                  <a:cubicBezTo>
                    <a:pt x="26141" y="11067"/>
                    <a:pt x="26546" y="11258"/>
                    <a:pt x="26951" y="11473"/>
                  </a:cubicBezTo>
                  <a:cubicBezTo>
                    <a:pt x="27524" y="11783"/>
                    <a:pt x="28096" y="12069"/>
                    <a:pt x="28645" y="12403"/>
                  </a:cubicBezTo>
                  <a:cubicBezTo>
                    <a:pt x="28836" y="12498"/>
                    <a:pt x="30291" y="13094"/>
                    <a:pt x="32342" y="13738"/>
                  </a:cubicBezTo>
                  <a:cubicBezTo>
                    <a:pt x="31936" y="16219"/>
                    <a:pt x="31793" y="18747"/>
                    <a:pt x="31912" y="21299"/>
                  </a:cubicBezTo>
                  <a:lnTo>
                    <a:pt x="31912" y="21323"/>
                  </a:lnTo>
                  <a:cubicBezTo>
                    <a:pt x="31936" y="21704"/>
                    <a:pt x="31936" y="22086"/>
                    <a:pt x="31960" y="22491"/>
                  </a:cubicBezTo>
                  <a:cubicBezTo>
                    <a:pt x="32055" y="24710"/>
                    <a:pt x="32151" y="27023"/>
                    <a:pt x="32580" y="29098"/>
                  </a:cubicBezTo>
                  <a:cubicBezTo>
                    <a:pt x="28335" y="30314"/>
                    <a:pt x="21776" y="34488"/>
                    <a:pt x="19916" y="37064"/>
                  </a:cubicBezTo>
                  <a:cubicBezTo>
                    <a:pt x="19892" y="37064"/>
                    <a:pt x="17197" y="35013"/>
                    <a:pt x="16934" y="34822"/>
                  </a:cubicBezTo>
                  <a:cubicBezTo>
                    <a:pt x="15956" y="34130"/>
                    <a:pt x="14907" y="33510"/>
                    <a:pt x="13858" y="32938"/>
                  </a:cubicBezTo>
                  <a:cubicBezTo>
                    <a:pt x="13714" y="32866"/>
                    <a:pt x="13595" y="32795"/>
                    <a:pt x="13452" y="32699"/>
                  </a:cubicBezTo>
                  <a:cubicBezTo>
                    <a:pt x="12427" y="32175"/>
                    <a:pt x="11353" y="31698"/>
                    <a:pt x="10280" y="31245"/>
                  </a:cubicBezTo>
                  <a:cubicBezTo>
                    <a:pt x="9660" y="30982"/>
                    <a:pt x="9040" y="30744"/>
                    <a:pt x="8396" y="30529"/>
                  </a:cubicBezTo>
                  <a:cubicBezTo>
                    <a:pt x="8253" y="30481"/>
                    <a:pt x="6607" y="29957"/>
                    <a:pt x="6536" y="29933"/>
                  </a:cubicBezTo>
                  <a:cubicBezTo>
                    <a:pt x="6917" y="27452"/>
                    <a:pt x="7060" y="24948"/>
                    <a:pt x="6941" y="22444"/>
                  </a:cubicBezTo>
                  <a:cubicBezTo>
                    <a:pt x="6822" y="19773"/>
                    <a:pt x="6464" y="17268"/>
                    <a:pt x="5892" y="14931"/>
                  </a:cubicBezTo>
                  <a:cubicBezTo>
                    <a:pt x="5892" y="14931"/>
                    <a:pt x="10519" y="12880"/>
                    <a:pt x="10948" y="12665"/>
                  </a:cubicBezTo>
                  <a:cubicBezTo>
                    <a:pt x="12522" y="11806"/>
                    <a:pt x="14048" y="10852"/>
                    <a:pt x="15479" y="9779"/>
                  </a:cubicBezTo>
                  <a:cubicBezTo>
                    <a:pt x="15837" y="9493"/>
                    <a:pt x="18437" y="7394"/>
                    <a:pt x="19105" y="6702"/>
                  </a:cubicBezTo>
                  <a:close/>
                  <a:moveTo>
                    <a:pt x="18747" y="1"/>
                  </a:moveTo>
                  <a:lnTo>
                    <a:pt x="15575" y="3196"/>
                  </a:lnTo>
                  <a:cubicBezTo>
                    <a:pt x="15122" y="3626"/>
                    <a:pt x="12856" y="5486"/>
                    <a:pt x="12379" y="5844"/>
                  </a:cubicBezTo>
                  <a:cubicBezTo>
                    <a:pt x="11282" y="6679"/>
                    <a:pt x="9970" y="7513"/>
                    <a:pt x="8563" y="8277"/>
                  </a:cubicBezTo>
                  <a:cubicBezTo>
                    <a:pt x="8086" y="8515"/>
                    <a:pt x="5748" y="9541"/>
                    <a:pt x="3817" y="10399"/>
                  </a:cubicBezTo>
                  <a:lnTo>
                    <a:pt x="1" y="12093"/>
                  </a:lnTo>
                  <a:lnTo>
                    <a:pt x="1026" y="16147"/>
                  </a:lnTo>
                  <a:cubicBezTo>
                    <a:pt x="1527" y="18151"/>
                    <a:pt x="1813" y="20369"/>
                    <a:pt x="1909" y="22682"/>
                  </a:cubicBezTo>
                  <a:cubicBezTo>
                    <a:pt x="2004" y="24853"/>
                    <a:pt x="1885" y="27047"/>
                    <a:pt x="1551" y="29146"/>
                  </a:cubicBezTo>
                  <a:lnTo>
                    <a:pt x="978" y="32676"/>
                  </a:lnTo>
                  <a:lnTo>
                    <a:pt x="4151" y="34345"/>
                  </a:lnTo>
                  <a:cubicBezTo>
                    <a:pt x="4604" y="34584"/>
                    <a:pt x="4771" y="34655"/>
                    <a:pt x="6225" y="35085"/>
                  </a:cubicBezTo>
                  <a:cubicBezTo>
                    <a:pt x="6440" y="35156"/>
                    <a:pt x="6655" y="35204"/>
                    <a:pt x="6750" y="35251"/>
                  </a:cubicBezTo>
                  <a:cubicBezTo>
                    <a:pt x="7275" y="35418"/>
                    <a:pt x="7823" y="35633"/>
                    <a:pt x="8348" y="35848"/>
                  </a:cubicBezTo>
                  <a:cubicBezTo>
                    <a:pt x="9374" y="36253"/>
                    <a:pt x="10256" y="36682"/>
                    <a:pt x="11067" y="37088"/>
                  </a:cubicBezTo>
                  <a:cubicBezTo>
                    <a:pt x="11186" y="37136"/>
                    <a:pt x="11306" y="37207"/>
                    <a:pt x="11401" y="37279"/>
                  </a:cubicBezTo>
                  <a:cubicBezTo>
                    <a:pt x="12260" y="37756"/>
                    <a:pt x="13142" y="38304"/>
                    <a:pt x="14025" y="38877"/>
                  </a:cubicBezTo>
                  <a:cubicBezTo>
                    <a:pt x="14311" y="39091"/>
                    <a:pt x="15623" y="40069"/>
                    <a:pt x="16195" y="40475"/>
                  </a:cubicBezTo>
                  <a:cubicBezTo>
                    <a:pt x="17149" y="41190"/>
                    <a:pt x="17149" y="41190"/>
                    <a:pt x="17507" y="41405"/>
                  </a:cubicBezTo>
                  <a:lnTo>
                    <a:pt x="21347" y="43456"/>
                  </a:lnTo>
                  <a:lnTo>
                    <a:pt x="23875" y="39926"/>
                  </a:lnTo>
                  <a:cubicBezTo>
                    <a:pt x="24924" y="38471"/>
                    <a:pt x="30362" y="34822"/>
                    <a:pt x="33844" y="33844"/>
                  </a:cubicBezTo>
                  <a:lnTo>
                    <a:pt x="38304" y="32556"/>
                  </a:lnTo>
                  <a:lnTo>
                    <a:pt x="37350" y="28001"/>
                  </a:lnTo>
                  <a:cubicBezTo>
                    <a:pt x="36992" y="26308"/>
                    <a:pt x="36921" y="24233"/>
                    <a:pt x="36849" y="22205"/>
                  </a:cubicBezTo>
                  <a:cubicBezTo>
                    <a:pt x="36849" y="21800"/>
                    <a:pt x="36826" y="21418"/>
                    <a:pt x="36802" y="21013"/>
                  </a:cubicBezTo>
                  <a:lnTo>
                    <a:pt x="36802" y="20870"/>
                  </a:lnTo>
                  <a:lnTo>
                    <a:pt x="36802" y="20822"/>
                  </a:lnTo>
                  <a:cubicBezTo>
                    <a:pt x="36706" y="18699"/>
                    <a:pt x="36849" y="16553"/>
                    <a:pt x="37207" y="14454"/>
                  </a:cubicBezTo>
                  <a:lnTo>
                    <a:pt x="37923" y="10185"/>
                  </a:lnTo>
                  <a:lnTo>
                    <a:pt x="33820" y="8897"/>
                  </a:lnTo>
                  <a:cubicBezTo>
                    <a:pt x="32318" y="8396"/>
                    <a:pt x="31221" y="7990"/>
                    <a:pt x="30839" y="7847"/>
                  </a:cubicBezTo>
                  <a:cubicBezTo>
                    <a:pt x="30291" y="7537"/>
                    <a:pt x="29790" y="7275"/>
                    <a:pt x="29241" y="7013"/>
                  </a:cubicBezTo>
                  <a:lnTo>
                    <a:pt x="28645" y="6679"/>
                  </a:lnTo>
                  <a:lnTo>
                    <a:pt x="28049" y="6369"/>
                  </a:lnTo>
                  <a:cubicBezTo>
                    <a:pt x="25950" y="5248"/>
                    <a:pt x="23922" y="4150"/>
                    <a:pt x="22253" y="2767"/>
                  </a:cubicBezTo>
                  <a:lnTo>
                    <a:pt x="18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20"/>
          <p:cNvGrpSpPr/>
          <p:nvPr/>
        </p:nvGrpSpPr>
        <p:grpSpPr>
          <a:xfrm>
            <a:off x="6730254" y="3996589"/>
            <a:ext cx="2133938" cy="2261767"/>
            <a:chOff x="564400" y="1776000"/>
            <a:chExt cx="2020775" cy="2141825"/>
          </a:xfrm>
        </p:grpSpPr>
        <p:sp>
          <p:nvSpPr>
            <p:cNvPr id="622" name="Google Shape;622;p20"/>
            <p:cNvSpPr/>
            <p:nvPr/>
          </p:nvSpPr>
          <p:spPr>
            <a:xfrm>
              <a:off x="592750" y="1806625"/>
              <a:ext cx="1965875" cy="2081950"/>
            </a:xfrm>
            <a:custGeom>
              <a:rect b="b" l="l" r="r" t="t"/>
              <a:pathLst>
                <a:path extrusionOk="0" h="83278" w="78635">
                  <a:moveTo>
                    <a:pt x="30101" y="13250"/>
                  </a:moveTo>
                  <a:lnTo>
                    <a:pt x="39084" y="26103"/>
                  </a:lnTo>
                  <a:lnTo>
                    <a:pt x="48553" y="13574"/>
                  </a:lnTo>
                  <a:lnTo>
                    <a:pt x="48283" y="28965"/>
                  </a:lnTo>
                  <a:lnTo>
                    <a:pt x="63513" y="24339"/>
                  </a:lnTo>
                  <a:lnTo>
                    <a:pt x="63513" y="24339"/>
                  </a:lnTo>
                  <a:lnTo>
                    <a:pt x="53576" y="37300"/>
                  </a:lnTo>
                  <a:lnTo>
                    <a:pt x="68823" y="42521"/>
                  </a:lnTo>
                  <a:lnTo>
                    <a:pt x="53720" y="47094"/>
                  </a:lnTo>
                  <a:lnTo>
                    <a:pt x="62919" y="60235"/>
                  </a:lnTo>
                  <a:lnTo>
                    <a:pt x="47905" y="54763"/>
                  </a:lnTo>
                  <a:lnTo>
                    <a:pt x="47779" y="70226"/>
                  </a:lnTo>
                  <a:lnTo>
                    <a:pt x="38832" y="57409"/>
                  </a:lnTo>
                  <a:lnTo>
                    <a:pt x="29687" y="69830"/>
                  </a:lnTo>
                  <a:lnTo>
                    <a:pt x="29813" y="54312"/>
                  </a:lnTo>
                  <a:lnTo>
                    <a:pt x="15051" y="58777"/>
                  </a:lnTo>
                  <a:lnTo>
                    <a:pt x="24322" y="46175"/>
                  </a:lnTo>
                  <a:lnTo>
                    <a:pt x="9614" y="40811"/>
                  </a:lnTo>
                  <a:lnTo>
                    <a:pt x="24178" y="36436"/>
                  </a:lnTo>
                  <a:lnTo>
                    <a:pt x="14979" y="23259"/>
                  </a:lnTo>
                  <a:lnTo>
                    <a:pt x="14979" y="23259"/>
                  </a:lnTo>
                  <a:lnTo>
                    <a:pt x="29993" y="28731"/>
                  </a:lnTo>
                  <a:lnTo>
                    <a:pt x="30101" y="13250"/>
                  </a:lnTo>
                  <a:close/>
                  <a:moveTo>
                    <a:pt x="39804" y="0"/>
                  </a:moveTo>
                  <a:lnTo>
                    <a:pt x="39228" y="216"/>
                  </a:lnTo>
                  <a:lnTo>
                    <a:pt x="39192" y="216"/>
                  </a:lnTo>
                  <a:lnTo>
                    <a:pt x="36473" y="1026"/>
                  </a:lnTo>
                  <a:lnTo>
                    <a:pt x="32513" y="2268"/>
                  </a:lnTo>
                  <a:lnTo>
                    <a:pt x="29543" y="3186"/>
                  </a:lnTo>
                  <a:lnTo>
                    <a:pt x="29471" y="11269"/>
                  </a:lnTo>
                  <a:lnTo>
                    <a:pt x="24970" y="4591"/>
                  </a:lnTo>
                  <a:lnTo>
                    <a:pt x="15177" y="7597"/>
                  </a:lnTo>
                  <a:lnTo>
                    <a:pt x="9362" y="15608"/>
                  </a:lnTo>
                  <a:lnTo>
                    <a:pt x="10568" y="17552"/>
                  </a:lnTo>
                  <a:lnTo>
                    <a:pt x="13809" y="22233"/>
                  </a:lnTo>
                  <a:lnTo>
                    <a:pt x="6356" y="19550"/>
                  </a:lnTo>
                  <a:lnTo>
                    <a:pt x="451" y="27507"/>
                  </a:lnTo>
                  <a:lnTo>
                    <a:pt x="271" y="37805"/>
                  </a:lnTo>
                  <a:lnTo>
                    <a:pt x="8318" y="40721"/>
                  </a:lnTo>
                  <a:lnTo>
                    <a:pt x="181" y="43187"/>
                  </a:lnTo>
                  <a:lnTo>
                    <a:pt x="1" y="53502"/>
                  </a:lnTo>
                  <a:lnTo>
                    <a:pt x="5852" y="62017"/>
                  </a:lnTo>
                  <a:lnTo>
                    <a:pt x="14007" y="59515"/>
                  </a:lnTo>
                  <a:lnTo>
                    <a:pt x="8930" y="66428"/>
                  </a:lnTo>
                  <a:lnTo>
                    <a:pt x="14763" y="74637"/>
                  </a:lnTo>
                  <a:lnTo>
                    <a:pt x="14979" y="74979"/>
                  </a:lnTo>
                  <a:lnTo>
                    <a:pt x="24160" y="78201"/>
                  </a:lnTo>
                  <a:lnTo>
                    <a:pt x="29308" y="71288"/>
                  </a:lnTo>
                  <a:lnTo>
                    <a:pt x="29254" y="80001"/>
                  </a:lnTo>
                  <a:lnTo>
                    <a:pt x="34709" y="81982"/>
                  </a:lnTo>
                  <a:lnTo>
                    <a:pt x="38364" y="83278"/>
                  </a:lnTo>
                  <a:lnTo>
                    <a:pt x="48301" y="80272"/>
                  </a:lnTo>
                  <a:lnTo>
                    <a:pt x="48373" y="72189"/>
                  </a:lnTo>
                  <a:lnTo>
                    <a:pt x="53071" y="78849"/>
                  </a:lnTo>
                  <a:lnTo>
                    <a:pt x="62433" y="76005"/>
                  </a:lnTo>
                  <a:lnTo>
                    <a:pt x="63747" y="74367"/>
                  </a:lnTo>
                  <a:lnTo>
                    <a:pt x="68625" y="67778"/>
                  </a:lnTo>
                  <a:lnTo>
                    <a:pt x="64089" y="61297"/>
                  </a:lnTo>
                  <a:lnTo>
                    <a:pt x="72064" y="63872"/>
                  </a:lnTo>
                  <a:lnTo>
                    <a:pt x="78221" y="55807"/>
                  </a:lnTo>
                  <a:lnTo>
                    <a:pt x="78365" y="45563"/>
                  </a:lnTo>
                  <a:lnTo>
                    <a:pt x="70174" y="42629"/>
                  </a:lnTo>
                  <a:lnTo>
                    <a:pt x="78455" y="40199"/>
                  </a:lnTo>
                  <a:lnTo>
                    <a:pt x="78581" y="33520"/>
                  </a:lnTo>
                  <a:lnTo>
                    <a:pt x="78581" y="33502"/>
                  </a:lnTo>
                  <a:lnTo>
                    <a:pt x="78617" y="30208"/>
                  </a:lnTo>
                  <a:lnTo>
                    <a:pt x="78635" y="29722"/>
                  </a:lnTo>
                  <a:lnTo>
                    <a:pt x="78365" y="29398"/>
                  </a:lnTo>
                  <a:lnTo>
                    <a:pt x="74710" y="24069"/>
                  </a:lnTo>
                  <a:lnTo>
                    <a:pt x="74638" y="23943"/>
                  </a:lnTo>
                  <a:lnTo>
                    <a:pt x="74566" y="23889"/>
                  </a:lnTo>
                  <a:lnTo>
                    <a:pt x="72658" y="21117"/>
                  </a:lnTo>
                  <a:lnTo>
                    <a:pt x="64557" y="23583"/>
                  </a:lnTo>
                  <a:lnTo>
                    <a:pt x="69634" y="16742"/>
                  </a:lnTo>
                  <a:lnTo>
                    <a:pt x="63837" y="8299"/>
                  </a:lnTo>
                  <a:lnTo>
                    <a:pt x="54242" y="4969"/>
                  </a:lnTo>
                  <a:lnTo>
                    <a:pt x="48877" y="12079"/>
                  </a:lnTo>
                  <a:lnTo>
                    <a:pt x="49021" y="3168"/>
                  </a:lnTo>
                  <a:lnTo>
                    <a:pt x="398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0"/>
            <p:cNvSpPr/>
            <p:nvPr/>
          </p:nvSpPr>
          <p:spPr>
            <a:xfrm>
              <a:off x="564400" y="1776000"/>
              <a:ext cx="2020775" cy="2141825"/>
            </a:xfrm>
            <a:custGeom>
              <a:rect b="b" l="l" r="r" t="t"/>
              <a:pathLst>
                <a:path extrusionOk="0" h="85673" w="80831">
                  <a:moveTo>
                    <a:pt x="40956" y="2377"/>
                  </a:moveTo>
                  <a:lnTo>
                    <a:pt x="49057" y="5186"/>
                  </a:lnTo>
                  <a:lnTo>
                    <a:pt x="48895" y="13809"/>
                  </a:lnTo>
                  <a:lnTo>
                    <a:pt x="48895" y="13989"/>
                  </a:lnTo>
                  <a:lnTo>
                    <a:pt x="46681" y="16923"/>
                  </a:lnTo>
                  <a:lnTo>
                    <a:pt x="40218" y="25456"/>
                  </a:lnTo>
                  <a:lnTo>
                    <a:pt x="31685" y="13268"/>
                  </a:lnTo>
                  <a:lnTo>
                    <a:pt x="31757" y="5222"/>
                  </a:lnTo>
                  <a:lnTo>
                    <a:pt x="33953" y="4519"/>
                  </a:lnTo>
                  <a:lnTo>
                    <a:pt x="37913" y="3295"/>
                  </a:lnTo>
                  <a:lnTo>
                    <a:pt x="40524" y="2503"/>
                  </a:lnTo>
                  <a:cubicBezTo>
                    <a:pt x="40596" y="2503"/>
                    <a:pt x="40650" y="2485"/>
                    <a:pt x="40704" y="2449"/>
                  </a:cubicBezTo>
                  <a:lnTo>
                    <a:pt x="40956" y="2377"/>
                  </a:lnTo>
                  <a:close/>
                  <a:moveTo>
                    <a:pt x="25636" y="7094"/>
                  </a:moveTo>
                  <a:lnTo>
                    <a:pt x="30118" y="13737"/>
                  </a:lnTo>
                  <a:lnTo>
                    <a:pt x="29992" y="28354"/>
                  </a:lnTo>
                  <a:lnTo>
                    <a:pt x="17661" y="23854"/>
                  </a:lnTo>
                  <a:lnTo>
                    <a:pt x="16221" y="23332"/>
                  </a:lnTo>
                  <a:lnTo>
                    <a:pt x="16113" y="23188"/>
                  </a:lnTo>
                  <a:lnTo>
                    <a:pt x="12602" y="18165"/>
                  </a:lnTo>
                  <a:lnTo>
                    <a:pt x="11792" y="16887"/>
                  </a:lnTo>
                  <a:lnTo>
                    <a:pt x="16977" y="9776"/>
                  </a:lnTo>
                  <a:lnTo>
                    <a:pt x="25636" y="7094"/>
                  </a:lnTo>
                  <a:close/>
                  <a:moveTo>
                    <a:pt x="55772" y="7508"/>
                  </a:moveTo>
                  <a:lnTo>
                    <a:pt x="64251" y="10442"/>
                  </a:lnTo>
                  <a:lnTo>
                    <a:pt x="69399" y="17913"/>
                  </a:lnTo>
                  <a:lnTo>
                    <a:pt x="64539" y="24448"/>
                  </a:lnTo>
                  <a:lnTo>
                    <a:pt x="50515" y="28696"/>
                  </a:lnTo>
                  <a:lnTo>
                    <a:pt x="50767" y="14133"/>
                  </a:lnTo>
                  <a:lnTo>
                    <a:pt x="55772" y="7508"/>
                  </a:lnTo>
                  <a:close/>
                  <a:moveTo>
                    <a:pt x="7886" y="22054"/>
                  </a:moveTo>
                  <a:lnTo>
                    <a:pt x="14781" y="24538"/>
                  </a:lnTo>
                  <a:lnTo>
                    <a:pt x="17751" y="28804"/>
                  </a:lnTo>
                  <a:lnTo>
                    <a:pt x="23512" y="37049"/>
                  </a:lnTo>
                  <a:lnTo>
                    <a:pt x="10226" y="41082"/>
                  </a:lnTo>
                  <a:lnTo>
                    <a:pt x="2521" y="38255"/>
                  </a:lnTo>
                  <a:lnTo>
                    <a:pt x="2683" y="29110"/>
                  </a:lnTo>
                  <a:lnTo>
                    <a:pt x="7886" y="22054"/>
                  </a:lnTo>
                  <a:close/>
                  <a:moveTo>
                    <a:pt x="73324" y="23638"/>
                  </a:moveTo>
                  <a:lnTo>
                    <a:pt x="74854" y="25834"/>
                  </a:lnTo>
                  <a:lnTo>
                    <a:pt x="78599" y="31289"/>
                  </a:lnTo>
                  <a:lnTo>
                    <a:pt x="78635" y="31307"/>
                  </a:lnTo>
                  <a:lnTo>
                    <a:pt x="78635" y="31325"/>
                  </a:lnTo>
                  <a:lnTo>
                    <a:pt x="78581" y="34619"/>
                  </a:lnTo>
                  <a:lnTo>
                    <a:pt x="78581" y="34637"/>
                  </a:lnTo>
                  <a:lnTo>
                    <a:pt x="78491" y="40578"/>
                  </a:lnTo>
                  <a:lnTo>
                    <a:pt x="70750" y="42846"/>
                  </a:lnTo>
                  <a:lnTo>
                    <a:pt x="56528" y="37985"/>
                  </a:lnTo>
                  <a:lnTo>
                    <a:pt x="65799" y="25906"/>
                  </a:lnTo>
                  <a:lnTo>
                    <a:pt x="73324" y="23638"/>
                  </a:lnTo>
                  <a:close/>
                  <a:moveTo>
                    <a:pt x="9974" y="42936"/>
                  </a:moveTo>
                  <a:lnTo>
                    <a:pt x="23656" y="47941"/>
                  </a:lnTo>
                  <a:lnTo>
                    <a:pt x="15015" y="59660"/>
                  </a:lnTo>
                  <a:lnTo>
                    <a:pt x="7436" y="61928"/>
                  </a:lnTo>
                  <a:lnTo>
                    <a:pt x="2233" y="54367"/>
                  </a:lnTo>
                  <a:lnTo>
                    <a:pt x="2395" y="45204"/>
                  </a:lnTo>
                  <a:lnTo>
                    <a:pt x="9974" y="42936"/>
                  </a:lnTo>
                  <a:close/>
                  <a:moveTo>
                    <a:pt x="70498" y="44736"/>
                  </a:moveTo>
                  <a:lnTo>
                    <a:pt x="78365" y="47563"/>
                  </a:lnTo>
                  <a:lnTo>
                    <a:pt x="78203" y="56654"/>
                  </a:lnTo>
                  <a:lnTo>
                    <a:pt x="72748" y="63800"/>
                  </a:lnTo>
                  <a:lnTo>
                    <a:pt x="65331" y="61388"/>
                  </a:lnTo>
                  <a:lnTo>
                    <a:pt x="56618" y="48931"/>
                  </a:lnTo>
                  <a:lnTo>
                    <a:pt x="70498" y="44736"/>
                  </a:lnTo>
                  <a:close/>
                  <a:moveTo>
                    <a:pt x="32279" y="17931"/>
                  </a:moveTo>
                  <a:lnTo>
                    <a:pt x="38399" y="26716"/>
                  </a:lnTo>
                  <a:lnTo>
                    <a:pt x="40128" y="29200"/>
                  </a:lnTo>
                  <a:lnTo>
                    <a:pt x="41946" y="26788"/>
                  </a:lnTo>
                  <a:lnTo>
                    <a:pt x="48409" y="18255"/>
                  </a:lnTo>
                  <a:lnTo>
                    <a:pt x="48463" y="18165"/>
                  </a:lnTo>
                  <a:lnTo>
                    <a:pt x="48283" y="28678"/>
                  </a:lnTo>
                  <a:lnTo>
                    <a:pt x="48247" y="31685"/>
                  </a:lnTo>
                  <a:lnTo>
                    <a:pt x="51145" y="30803"/>
                  </a:lnTo>
                  <a:lnTo>
                    <a:pt x="61676" y="27634"/>
                  </a:lnTo>
                  <a:lnTo>
                    <a:pt x="54746" y="36653"/>
                  </a:lnTo>
                  <a:lnTo>
                    <a:pt x="52873" y="39102"/>
                  </a:lnTo>
                  <a:lnTo>
                    <a:pt x="55790" y="40092"/>
                  </a:lnTo>
                  <a:lnTo>
                    <a:pt x="66357" y="43710"/>
                  </a:lnTo>
                  <a:lnTo>
                    <a:pt x="55988" y="46842"/>
                  </a:lnTo>
                  <a:lnTo>
                    <a:pt x="53089" y="47707"/>
                  </a:lnTo>
                  <a:lnTo>
                    <a:pt x="54818" y="50209"/>
                  </a:lnTo>
                  <a:lnTo>
                    <a:pt x="61118" y="59264"/>
                  </a:lnTo>
                  <a:lnTo>
                    <a:pt x="61118" y="59264"/>
                  </a:lnTo>
                  <a:lnTo>
                    <a:pt x="50857" y="55519"/>
                  </a:lnTo>
                  <a:lnTo>
                    <a:pt x="47923" y="54439"/>
                  </a:lnTo>
                  <a:lnTo>
                    <a:pt x="47905" y="57572"/>
                  </a:lnTo>
                  <a:lnTo>
                    <a:pt x="47815" y="68013"/>
                  </a:lnTo>
                  <a:lnTo>
                    <a:pt x="41694" y="59246"/>
                  </a:lnTo>
                  <a:lnTo>
                    <a:pt x="39948" y="56726"/>
                  </a:lnTo>
                  <a:lnTo>
                    <a:pt x="38111" y="59210"/>
                  </a:lnTo>
                  <a:lnTo>
                    <a:pt x="35915" y="62216"/>
                  </a:lnTo>
                  <a:lnTo>
                    <a:pt x="31901" y="67671"/>
                  </a:lnTo>
                  <a:lnTo>
                    <a:pt x="31991" y="57050"/>
                  </a:lnTo>
                  <a:lnTo>
                    <a:pt x="32027" y="54061"/>
                  </a:lnTo>
                  <a:lnTo>
                    <a:pt x="32027" y="54061"/>
                  </a:lnTo>
                  <a:lnTo>
                    <a:pt x="29164" y="54907"/>
                  </a:lnTo>
                  <a:lnTo>
                    <a:pt x="18993" y="57968"/>
                  </a:lnTo>
                  <a:lnTo>
                    <a:pt x="25420" y="49219"/>
                  </a:lnTo>
                  <a:lnTo>
                    <a:pt x="27184" y="46860"/>
                  </a:lnTo>
                  <a:lnTo>
                    <a:pt x="24412" y="45834"/>
                  </a:lnTo>
                  <a:lnTo>
                    <a:pt x="14222" y="42126"/>
                  </a:lnTo>
                  <a:lnTo>
                    <a:pt x="24160" y="39138"/>
                  </a:lnTo>
                  <a:lnTo>
                    <a:pt x="27076" y="38255"/>
                  </a:lnTo>
                  <a:lnTo>
                    <a:pt x="25330" y="35753"/>
                  </a:lnTo>
                  <a:lnTo>
                    <a:pt x="19587" y="27526"/>
                  </a:lnTo>
                  <a:lnTo>
                    <a:pt x="18993" y="26698"/>
                  </a:lnTo>
                  <a:lnTo>
                    <a:pt x="29254" y="30424"/>
                  </a:lnTo>
                  <a:lnTo>
                    <a:pt x="32189" y="31505"/>
                  </a:lnTo>
                  <a:lnTo>
                    <a:pt x="32207" y="28390"/>
                  </a:lnTo>
                  <a:lnTo>
                    <a:pt x="32279" y="17931"/>
                  </a:lnTo>
                  <a:close/>
                  <a:moveTo>
                    <a:pt x="29794" y="57014"/>
                  </a:moveTo>
                  <a:lnTo>
                    <a:pt x="29686" y="71703"/>
                  </a:lnTo>
                  <a:lnTo>
                    <a:pt x="24898" y="78130"/>
                  </a:lnTo>
                  <a:lnTo>
                    <a:pt x="16815" y="75304"/>
                  </a:lnTo>
                  <a:lnTo>
                    <a:pt x="16815" y="75286"/>
                  </a:lnTo>
                  <a:lnTo>
                    <a:pt x="11414" y="67671"/>
                  </a:lnTo>
                  <a:lnTo>
                    <a:pt x="16239" y="61082"/>
                  </a:lnTo>
                  <a:lnTo>
                    <a:pt x="29794" y="57014"/>
                  </a:lnTo>
                  <a:close/>
                  <a:moveTo>
                    <a:pt x="50119" y="57572"/>
                  </a:moveTo>
                  <a:lnTo>
                    <a:pt x="63837" y="62558"/>
                  </a:lnTo>
                  <a:lnTo>
                    <a:pt x="63873" y="62594"/>
                  </a:lnTo>
                  <a:lnTo>
                    <a:pt x="63981" y="62738"/>
                  </a:lnTo>
                  <a:lnTo>
                    <a:pt x="68319" y="68985"/>
                  </a:lnTo>
                  <a:lnTo>
                    <a:pt x="63927" y="74890"/>
                  </a:lnTo>
                  <a:lnTo>
                    <a:pt x="62847" y="76276"/>
                  </a:lnTo>
                  <a:lnTo>
                    <a:pt x="54566" y="78760"/>
                  </a:lnTo>
                  <a:lnTo>
                    <a:pt x="49975" y="72171"/>
                  </a:lnTo>
                  <a:lnTo>
                    <a:pt x="50119" y="57572"/>
                  </a:lnTo>
                  <a:close/>
                  <a:moveTo>
                    <a:pt x="39930" y="60488"/>
                  </a:moveTo>
                  <a:lnTo>
                    <a:pt x="48427" y="72675"/>
                  </a:lnTo>
                  <a:lnTo>
                    <a:pt x="48355" y="80632"/>
                  </a:lnTo>
                  <a:lnTo>
                    <a:pt x="39534" y="83297"/>
                  </a:lnTo>
                  <a:lnTo>
                    <a:pt x="36203" y="82127"/>
                  </a:lnTo>
                  <a:lnTo>
                    <a:pt x="31487" y="80416"/>
                  </a:lnTo>
                  <a:lnTo>
                    <a:pt x="31559" y="71991"/>
                  </a:lnTo>
                  <a:lnTo>
                    <a:pt x="31559" y="71811"/>
                  </a:lnTo>
                  <a:lnTo>
                    <a:pt x="37697" y="63458"/>
                  </a:lnTo>
                  <a:lnTo>
                    <a:pt x="39930" y="60488"/>
                  </a:lnTo>
                  <a:close/>
                  <a:moveTo>
                    <a:pt x="40920" y="1"/>
                  </a:moveTo>
                  <a:lnTo>
                    <a:pt x="40146" y="289"/>
                  </a:lnTo>
                  <a:lnTo>
                    <a:pt x="40074" y="325"/>
                  </a:lnTo>
                  <a:lnTo>
                    <a:pt x="39894" y="361"/>
                  </a:lnTo>
                  <a:lnTo>
                    <a:pt x="37283" y="1153"/>
                  </a:lnTo>
                  <a:lnTo>
                    <a:pt x="33305" y="2413"/>
                  </a:lnTo>
                  <a:lnTo>
                    <a:pt x="31109" y="3115"/>
                  </a:lnTo>
                  <a:lnTo>
                    <a:pt x="29560" y="3583"/>
                  </a:lnTo>
                  <a:lnTo>
                    <a:pt x="29542" y="5186"/>
                  </a:lnTo>
                  <a:lnTo>
                    <a:pt x="29524" y="8912"/>
                  </a:lnTo>
                  <a:lnTo>
                    <a:pt x="27454" y="5852"/>
                  </a:lnTo>
                  <a:lnTo>
                    <a:pt x="26536" y="4501"/>
                  </a:lnTo>
                  <a:lnTo>
                    <a:pt x="24952" y="5006"/>
                  </a:lnTo>
                  <a:lnTo>
                    <a:pt x="16311" y="7688"/>
                  </a:lnTo>
                  <a:lnTo>
                    <a:pt x="15627" y="7904"/>
                  </a:lnTo>
                  <a:lnTo>
                    <a:pt x="15195" y="8498"/>
                  </a:lnTo>
                  <a:lnTo>
                    <a:pt x="10010" y="15609"/>
                  </a:lnTo>
                  <a:lnTo>
                    <a:pt x="9146" y="16815"/>
                  </a:lnTo>
                  <a:lnTo>
                    <a:pt x="9938" y="18075"/>
                  </a:lnTo>
                  <a:lnTo>
                    <a:pt x="10748" y="19353"/>
                  </a:lnTo>
                  <a:lnTo>
                    <a:pt x="10784" y="19407"/>
                  </a:lnTo>
                  <a:lnTo>
                    <a:pt x="10802" y="19443"/>
                  </a:lnTo>
                  <a:lnTo>
                    <a:pt x="12044" y="21225"/>
                  </a:lnTo>
                  <a:lnTo>
                    <a:pt x="12044" y="21225"/>
                  </a:lnTo>
                  <a:lnTo>
                    <a:pt x="8588" y="19983"/>
                  </a:lnTo>
                  <a:lnTo>
                    <a:pt x="7058" y="19443"/>
                  </a:lnTo>
                  <a:lnTo>
                    <a:pt x="6103" y="20757"/>
                  </a:lnTo>
                  <a:lnTo>
                    <a:pt x="883" y="27778"/>
                  </a:lnTo>
                  <a:lnTo>
                    <a:pt x="451" y="28336"/>
                  </a:lnTo>
                  <a:lnTo>
                    <a:pt x="433" y="29038"/>
                  </a:lnTo>
                  <a:lnTo>
                    <a:pt x="271" y="38201"/>
                  </a:lnTo>
                  <a:lnTo>
                    <a:pt x="253" y="39768"/>
                  </a:lnTo>
                  <a:lnTo>
                    <a:pt x="1729" y="40308"/>
                  </a:lnTo>
                  <a:lnTo>
                    <a:pt x="5941" y="41838"/>
                  </a:lnTo>
                  <a:lnTo>
                    <a:pt x="1729" y="43116"/>
                  </a:lnTo>
                  <a:lnTo>
                    <a:pt x="199" y="43602"/>
                  </a:lnTo>
                  <a:lnTo>
                    <a:pt x="181" y="45186"/>
                  </a:lnTo>
                  <a:lnTo>
                    <a:pt x="19" y="54349"/>
                  </a:lnTo>
                  <a:lnTo>
                    <a:pt x="1" y="55051"/>
                  </a:lnTo>
                  <a:lnTo>
                    <a:pt x="415" y="55627"/>
                  </a:lnTo>
                  <a:lnTo>
                    <a:pt x="5635" y="63188"/>
                  </a:lnTo>
                  <a:lnTo>
                    <a:pt x="6553" y="64521"/>
                  </a:lnTo>
                  <a:lnTo>
                    <a:pt x="8084" y="64052"/>
                  </a:lnTo>
                  <a:lnTo>
                    <a:pt x="12296" y="62756"/>
                  </a:lnTo>
                  <a:lnTo>
                    <a:pt x="12296" y="62756"/>
                  </a:lnTo>
                  <a:lnTo>
                    <a:pt x="9632" y="66375"/>
                  </a:lnTo>
                  <a:lnTo>
                    <a:pt x="8696" y="67653"/>
                  </a:lnTo>
                  <a:lnTo>
                    <a:pt x="9614" y="68949"/>
                  </a:lnTo>
                  <a:lnTo>
                    <a:pt x="14961" y="76492"/>
                  </a:lnTo>
                  <a:cubicBezTo>
                    <a:pt x="14961" y="76492"/>
                    <a:pt x="14961" y="76510"/>
                    <a:pt x="14979" y="76510"/>
                  </a:cubicBezTo>
                  <a:lnTo>
                    <a:pt x="15393" y="77140"/>
                  </a:lnTo>
                  <a:lnTo>
                    <a:pt x="16095" y="77392"/>
                  </a:lnTo>
                  <a:lnTo>
                    <a:pt x="24160" y="80236"/>
                  </a:lnTo>
                  <a:lnTo>
                    <a:pt x="25708" y="80776"/>
                  </a:lnTo>
                  <a:lnTo>
                    <a:pt x="26662" y="79462"/>
                  </a:lnTo>
                  <a:lnTo>
                    <a:pt x="29326" y="75916"/>
                  </a:lnTo>
                  <a:lnTo>
                    <a:pt x="29326" y="75916"/>
                  </a:lnTo>
                  <a:lnTo>
                    <a:pt x="29272" y="80452"/>
                  </a:lnTo>
                  <a:lnTo>
                    <a:pt x="29254" y="82001"/>
                  </a:lnTo>
                  <a:lnTo>
                    <a:pt x="30713" y="82541"/>
                  </a:lnTo>
                  <a:lnTo>
                    <a:pt x="35447" y="84251"/>
                  </a:lnTo>
                  <a:lnTo>
                    <a:pt x="38778" y="85421"/>
                  </a:lnTo>
                  <a:lnTo>
                    <a:pt x="39444" y="85673"/>
                  </a:lnTo>
                  <a:lnTo>
                    <a:pt x="40146" y="85475"/>
                  </a:lnTo>
                  <a:lnTo>
                    <a:pt x="48967" y="82811"/>
                  </a:lnTo>
                  <a:lnTo>
                    <a:pt x="50515" y="82343"/>
                  </a:lnTo>
                  <a:lnTo>
                    <a:pt x="50551" y="80722"/>
                  </a:lnTo>
                  <a:lnTo>
                    <a:pt x="50569" y="76924"/>
                  </a:lnTo>
                  <a:lnTo>
                    <a:pt x="52765" y="80074"/>
                  </a:lnTo>
                  <a:lnTo>
                    <a:pt x="53701" y="81370"/>
                  </a:lnTo>
                  <a:lnTo>
                    <a:pt x="55232" y="80902"/>
                  </a:lnTo>
                  <a:lnTo>
                    <a:pt x="63513" y="78400"/>
                  </a:lnTo>
                  <a:lnTo>
                    <a:pt x="64161" y="78202"/>
                  </a:lnTo>
                  <a:lnTo>
                    <a:pt x="64593" y="77662"/>
                  </a:lnTo>
                  <a:lnTo>
                    <a:pt x="65673" y="76294"/>
                  </a:lnTo>
                  <a:lnTo>
                    <a:pt x="65691" y="76276"/>
                  </a:lnTo>
                  <a:lnTo>
                    <a:pt x="65709" y="76240"/>
                  </a:lnTo>
                  <a:lnTo>
                    <a:pt x="70101" y="70317"/>
                  </a:lnTo>
                  <a:lnTo>
                    <a:pt x="71038" y="69039"/>
                  </a:lnTo>
                  <a:lnTo>
                    <a:pt x="70137" y="67743"/>
                  </a:lnTo>
                  <a:lnTo>
                    <a:pt x="67941" y="64593"/>
                  </a:lnTo>
                  <a:lnTo>
                    <a:pt x="72064" y="65907"/>
                  </a:lnTo>
                  <a:lnTo>
                    <a:pt x="73540" y="66393"/>
                  </a:lnTo>
                  <a:lnTo>
                    <a:pt x="74494" y="65151"/>
                  </a:lnTo>
                  <a:lnTo>
                    <a:pt x="79931" y="57986"/>
                  </a:lnTo>
                  <a:lnTo>
                    <a:pt x="80363" y="57410"/>
                  </a:lnTo>
                  <a:lnTo>
                    <a:pt x="80381" y="56690"/>
                  </a:lnTo>
                  <a:lnTo>
                    <a:pt x="80561" y="47599"/>
                  </a:lnTo>
                  <a:lnTo>
                    <a:pt x="80579" y="46032"/>
                  </a:lnTo>
                  <a:lnTo>
                    <a:pt x="79103" y="45492"/>
                  </a:lnTo>
                  <a:lnTo>
                    <a:pt x="74818" y="43962"/>
                  </a:lnTo>
                  <a:lnTo>
                    <a:pt x="79085" y="42702"/>
                  </a:lnTo>
                  <a:lnTo>
                    <a:pt x="80633" y="42252"/>
                  </a:lnTo>
                  <a:lnTo>
                    <a:pt x="80651" y="40632"/>
                  </a:lnTo>
                  <a:lnTo>
                    <a:pt x="80741" y="34745"/>
                  </a:lnTo>
                  <a:lnTo>
                    <a:pt x="80741" y="34709"/>
                  </a:lnTo>
                  <a:lnTo>
                    <a:pt x="80741" y="34691"/>
                  </a:lnTo>
                  <a:lnTo>
                    <a:pt x="80741" y="34655"/>
                  </a:lnTo>
                  <a:lnTo>
                    <a:pt x="80777" y="31469"/>
                  </a:lnTo>
                  <a:lnTo>
                    <a:pt x="80777" y="31415"/>
                  </a:lnTo>
                  <a:lnTo>
                    <a:pt x="80831" y="30641"/>
                  </a:lnTo>
                  <a:lnTo>
                    <a:pt x="80363" y="30010"/>
                  </a:lnTo>
                  <a:lnTo>
                    <a:pt x="80327" y="29956"/>
                  </a:lnTo>
                  <a:lnTo>
                    <a:pt x="76672" y="24628"/>
                  </a:lnTo>
                  <a:lnTo>
                    <a:pt x="76510" y="24376"/>
                  </a:lnTo>
                  <a:lnTo>
                    <a:pt x="76492" y="24358"/>
                  </a:lnTo>
                  <a:lnTo>
                    <a:pt x="75106" y="22378"/>
                  </a:lnTo>
                  <a:lnTo>
                    <a:pt x="74188" y="21045"/>
                  </a:lnTo>
                  <a:lnTo>
                    <a:pt x="72658" y="21513"/>
                  </a:lnTo>
                  <a:lnTo>
                    <a:pt x="68517" y="22774"/>
                  </a:lnTo>
                  <a:lnTo>
                    <a:pt x="71128" y="19263"/>
                  </a:lnTo>
                  <a:lnTo>
                    <a:pt x="72082" y="18003"/>
                  </a:lnTo>
                  <a:lnTo>
                    <a:pt x="71182" y="16707"/>
                  </a:lnTo>
                  <a:lnTo>
                    <a:pt x="66015" y="9236"/>
                  </a:lnTo>
                  <a:lnTo>
                    <a:pt x="65619" y="8642"/>
                  </a:lnTo>
                  <a:lnTo>
                    <a:pt x="64935" y="8408"/>
                  </a:lnTo>
                  <a:lnTo>
                    <a:pt x="56492" y="5438"/>
                  </a:lnTo>
                  <a:lnTo>
                    <a:pt x="54980" y="4915"/>
                  </a:lnTo>
                  <a:lnTo>
                    <a:pt x="54007" y="6194"/>
                  </a:lnTo>
                  <a:lnTo>
                    <a:pt x="51163" y="9956"/>
                  </a:lnTo>
                  <a:lnTo>
                    <a:pt x="51253" y="5222"/>
                  </a:lnTo>
                  <a:lnTo>
                    <a:pt x="51289" y="3637"/>
                  </a:lnTo>
                  <a:lnTo>
                    <a:pt x="49777" y="3115"/>
                  </a:lnTo>
                  <a:lnTo>
                    <a:pt x="41676" y="307"/>
                  </a:lnTo>
                  <a:lnTo>
                    <a:pt x="40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0"/>
            <p:cNvSpPr/>
            <p:nvPr/>
          </p:nvSpPr>
          <p:spPr>
            <a:xfrm>
              <a:off x="790775" y="2088800"/>
              <a:ext cx="1567575" cy="1522550"/>
            </a:xfrm>
            <a:custGeom>
              <a:rect b="b" l="l" r="r" t="t"/>
              <a:pathLst>
                <a:path extrusionOk="0" h="60902" w="62703">
                  <a:moveTo>
                    <a:pt x="21550" y="0"/>
                  </a:moveTo>
                  <a:lnTo>
                    <a:pt x="21441" y="16562"/>
                  </a:lnTo>
                  <a:lnTo>
                    <a:pt x="5888" y="10892"/>
                  </a:lnTo>
                  <a:lnTo>
                    <a:pt x="5888" y="10892"/>
                  </a:lnTo>
                  <a:lnTo>
                    <a:pt x="15609" y="24825"/>
                  </a:lnTo>
                  <a:lnTo>
                    <a:pt x="1" y="29560"/>
                  </a:lnTo>
                  <a:lnTo>
                    <a:pt x="15411" y="35159"/>
                  </a:lnTo>
                  <a:lnTo>
                    <a:pt x="5672" y="48390"/>
                  </a:lnTo>
                  <a:lnTo>
                    <a:pt x="21513" y="43602"/>
                  </a:lnTo>
                  <a:lnTo>
                    <a:pt x="21387" y="60019"/>
                  </a:lnTo>
                  <a:lnTo>
                    <a:pt x="30875" y="47148"/>
                  </a:lnTo>
                  <a:lnTo>
                    <a:pt x="40452" y="60902"/>
                  </a:lnTo>
                  <a:lnTo>
                    <a:pt x="40596" y="44340"/>
                  </a:lnTo>
                  <a:lnTo>
                    <a:pt x="56132" y="50010"/>
                  </a:lnTo>
                  <a:lnTo>
                    <a:pt x="46015" y="35591"/>
                  </a:lnTo>
                  <a:lnTo>
                    <a:pt x="40020" y="37391"/>
                  </a:lnTo>
                  <a:lnTo>
                    <a:pt x="39984" y="43476"/>
                  </a:lnTo>
                  <a:lnTo>
                    <a:pt x="34331" y="41405"/>
                  </a:lnTo>
                  <a:lnTo>
                    <a:pt x="30893" y="46086"/>
                  </a:lnTo>
                  <a:lnTo>
                    <a:pt x="27454" y="41189"/>
                  </a:lnTo>
                  <a:lnTo>
                    <a:pt x="21838" y="42881"/>
                  </a:lnTo>
                  <a:lnTo>
                    <a:pt x="21892" y="36887"/>
                  </a:lnTo>
                  <a:lnTo>
                    <a:pt x="16347" y="34888"/>
                  </a:lnTo>
                  <a:lnTo>
                    <a:pt x="19803" y="30226"/>
                  </a:lnTo>
                  <a:lnTo>
                    <a:pt x="16311" y="25239"/>
                  </a:lnTo>
                  <a:lnTo>
                    <a:pt x="22000" y="23529"/>
                  </a:lnTo>
                  <a:lnTo>
                    <a:pt x="22054" y="17426"/>
                  </a:lnTo>
                  <a:lnTo>
                    <a:pt x="27688" y="19479"/>
                  </a:lnTo>
                  <a:lnTo>
                    <a:pt x="31145" y="14816"/>
                  </a:lnTo>
                  <a:lnTo>
                    <a:pt x="34583" y="19713"/>
                  </a:lnTo>
                  <a:lnTo>
                    <a:pt x="40308" y="17822"/>
                  </a:lnTo>
                  <a:lnTo>
                    <a:pt x="40110" y="24015"/>
                  </a:lnTo>
                  <a:lnTo>
                    <a:pt x="45655" y="26013"/>
                  </a:lnTo>
                  <a:lnTo>
                    <a:pt x="42216" y="30694"/>
                  </a:lnTo>
                  <a:lnTo>
                    <a:pt x="46663" y="36041"/>
                  </a:lnTo>
                  <a:lnTo>
                    <a:pt x="62703" y="31234"/>
                  </a:lnTo>
                  <a:lnTo>
                    <a:pt x="46645" y="25725"/>
                  </a:lnTo>
                  <a:lnTo>
                    <a:pt x="57068" y="12152"/>
                  </a:lnTo>
                  <a:lnTo>
                    <a:pt x="40686" y="17084"/>
                  </a:lnTo>
                  <a:lnTo>
                    <a:pt x="40974" y="792"/>
                  </a:lnTo>
                  <a:lnTo>
                    <a:pt x="40974" y="792"/>
                  </a:lnTo>
                  <a:lnTo>
                    <a:pt x="31163" y="13754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0"/>
            <p:cNvSpPr/>
            <p:nvPr/>
          </p:nvSpPr>
          <p:spPr>
            <a:xfrm>
              <a:off x="790775" y="2088800"/>
              <a:ext cx="1567575" cy="1522550"/>
            </a:xfrm>
            <a:custGeom>
              <a:rect b="b" l="l" r="r" t="t"/>
              <a:pathLst>
                <a:path extrusionOk="0" h="60902" w="62703">
                  <a:moveTo>
                    <a:pt x="30875" y="47148"/>
                  </a:moveTo>
                  <a:lnTo>
                    <a:pt x="21387" y="60019"/>
                  </a:lnTo>
                  <a:lnTo>
                    <a:pt x="21513" y="43602"/>
                  </a:lnTo>
                  <a:lnTo>
                    <a:pt x="5672" y="48390"/>
                  </a:lnTo>
                  <a:lnTo>
                    <a:pt x="15411" y="35159"/>
                  </a:lnTo>
                  <a:lnTo>
                    <a:pt x="1" y="29560"/>
                  </a:lnTo>
                  <a:lnTo>
                    <a:pt x="15609" y="24825"/>
                  </a:lnTo>
                  <a:lnTo>
                    <a:pt x="5888" y="10892"/>
                  </a:lnTo>
                  <a:lnTo>
                    <a:pt x="21441" y="16562"/>
                  </a:lnTo>
                  <a:lnTo>
                    <a:pt x="21550" y="0"/>
                  </a:lnTo>
                  <a:lnTo>
                    <a:pt x="31163" y="13754"/>
                  </a:lnTo>
                  <a:lnTo>
                    <a:pt x="40974" y="792"/>
                  </a:lnTo>
                  <a:lnTo>
                    <a:pt x="40686" y="17084"/>
                  </a:lnTo>
                  <a:lnTo>
                    <a:pt x="57068" y="12152"/>
                  </a:lnTo>
                  <a:lnTo>
                    <a:pt x="46645" y="25725"/>
                  </a:lnTo>
                  <a:lnTo>
                    <a:pt x="62703" y="31234"/>
                  </a:lnTo>
                  <a:lnTo>
                    <a:pt x="46663" y="36041"/>
                  </a:lnTo>
                  <a:lnTo>
                    <a:pt x="42216" y="30694"/>
                  </a:lnTo>
                  <a:lnTo>
                    <a:pt x="45655" y="26013"/>
                  </a:lnTo>
                  <a:lnTo>
                    <a:pt x="40110" y="24015"/>
                  </a:lnTo>
                  <a:lnTo>
                    <a:pt x="40308" y="17822"/>
                  </a:lnTo>
                  <a:lnTo>
                    <a:pt x="34583" y="19713"/>
                  </a:lnTo>
                  <a:lnTo>
                    <a:pt x="31145" y="14816"/>
                  </a:lnTo>
                  <a:lnTo>
                    <a:pt x="27688" y="19479"/>
                  </a:lnTo>
                  <a:lnTo>
                    <a:pt x="22054" y="17426"/>
                  </a:lnTo>
                  <a:lnTo>
                    <a:pt x="22000" y="23529"/>
                  </a:lnTo>
                  <a:lnTo>
                    <a:pt x="16311" y="25239"/>
                  </a:lnTo>
                  <a:lnTo>
                    <a:pt x="19803" y="30226"/>
                  </a:lnTo>
                  <a:lnTo>
                    <a:pt x="16347" y="34888"/>
                  </a:lnTo>
                  <a:lnTo>
                    <a:pt x="21892" y="36887"/>
                  </a:lnTo>
                  <a:lnTo>
                    <a:pt x="21838" y="42881"/>
                  </a:lnTo>
                  <a:lnTo>
                    <a:pt x="27454" y="41189"/>
                  </a:lnTo>
                  <a:lnTo>
                    <a:pt x="30893" y="46086"/>
                  </a:lnTo>
                  <a:lnTo>
                    <a:pt x="34331" y="41405"/>
                  </a:lnTo>
                  <a:lnTo>
                    <a:pt x="39984" y="43476"/>
                  </a:lnTo>
                  <a:lnTo>
                    <a:pt x="40020" y="37391"/>
                  </a:lnTo>
                  <a:lnTo>
                    <a:pt x="46015" y="35591"/>
                  </a:lnTo>
                  <a:lnTo>
                    <a:pt x="56132" y="50010"/>
                  </a:lnTo>
                  <a:lnTo>
                    <a:pt x="40596" y="44340"/>
                  </a:lnTo>
                  <a:lnTo>
                    <a:pt x="40452" y="60902"/>
                  </a:lnTo>
                  <a:close/>
                </a:path>
              </a:pathLst>
            </a:custGeom>
            <a:solidFill>
              <a:srgbClr val="A6B7CB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0"/>
            <p:cNvSpPr/>
            <p:nvPr/>
          </p:nvSpPr>
          <p:spPr>
            <a:xfrm>
              <a:off x="703475" y="2002375"/>
              <a:ext cx="1745800" cy="1695375"/>
            </a:xfrm>
            <a:custGeom>
              <a:rect b="b" l="l" r="r" t="t"/>
              <a:pathLst>
                <a:path extrusionOk="0" h="67815" w="69832">
                  <a:moveTo>
                    <a:pt x="26122" y="6932"/>
                  </a:moveTo>
                  <a:lnTo>
                    <a:pt x="33665" y="17733"/>
                  </a:lnTo>
                  <a:lnTo>
                    <a:pt x="30784" y="21622"/>
                  </a:lnTo>
                  <a:lnTo>
                    <a:pt x="26014" y="19893"/>
                  </a:lnTo>
                  <a:lnTo>
                    <a:pt x="26122" y="6932"/>
                  </a:lnTo>
                  <a:close/>
                  <a:moveTo>
                    <a:pt x="43296" y="7634"/>
                  </a:moveTo>
                  <a:lnTo>
                    <a:pt x="43062" y="20379"/>
                  </a:lnTo>
                  <a:lnTo>
                    <a:pt x="38471" y="21892"/>
                  </a:lnTo>
                  <a:lnTo>
                    <a:pt x="35627" y="17769"/>
                  </a:lnTo>
                  <a:lnTo>
                    <a:pt x="43296" y="7634"/>
                  </a:lnTo>
                  <a:close/>
                  <a:moveTo>
                    <a:pt x="12278" y="16581"/>
                  </a:moveTo>
                  <a:lnTo>
                    <a:pt x="22575" y="20325"/>
                  </a:lnTo>
                  <a:lnTo>
                    <a:pt x="24429" y="20991"/>
                  </a:lnTo>
                  <a:lnTo>
                    <a:pt x="24393" y="26140"/>
                  </a:lnTo>
                  <a:lnTo>
                    <a:pt x="19911" y="27490"/>
                  </a:lnTo>
                  <a:lnTo>
                    <a:pt x="12278" y="16581"/>
                  </a:lnTo>
                  <a:close/>
                  <a:moveTo>
                    <a:pt x="57590" y="17643"/>
                  </a:moveTo>
                  <a:lnTo>
                    <a:pt x="49345" y="28372"/>
                  </a:lnTo>
                  <a:lnTo>
                    <a:pt x="44736" y="26680"/>
                  </a:lnTo>
                  <a:lnTo>
                    <a:pt x="44916" y="21460"/>
                  </a:lnTo>
                  <a:lnTo>
                    <a:pt x="57590" y="17643"/>
                  </a:lnTo>
                  <a:close/>
                  <a:moveTo>
                    <a:pt x="18993" y="29470"/>
                  </a:moveTo>
                  <a:lnTo>
                    <a:pt x="21909" y="33665"/>
                  </a:lnTo>
                  <a:lnTo>
                    <a:pt x="19083" y="37535"/>
                  </a:lnTo>
                  <a:lnTo>
                    <a:pt x="6967" y="33125"/>
                  </a:lnTo>
                  <a:lnTo>
                    <a:pt x="18993" y="29470"/>
                  </a:lnTo>
                  <a:close/>
                  <a:moveTo>
                    <a:pt x="49939" y="30281"/>
                  </a:moveTo>
                  <a:lnTo>
                    <a:pt x="62594" y="34637"/>
                  </a:lnTo>
                  <a:lnTo>
                    <a:pt x="50533" y="38237"/>
                  </a:lnTo>
                  <a:lnTo>
                    <a:pt x="47094" y="34115"/>
                  </a:lnTo>
                  <a:lnTo>
                    <a:pt x="49489" y="30875"/>
                  </a:lnTo>
                  <a:lnTo>
                    <a:pt x="49939" y="30281"/>
                  </a:lnTo>
                  <a:close/>
                  <a:moveTo>
                    <a:pt x="34601" y="20163"/>
                  </a:moveTo>
                  <a:lnTo>
                    <a:pt x="36707" y="23152"/>
                  </a:lnTo>
                  <a:lnTo>
                    <a:pt x="37643" y="24502"/>
                  </a:lnTo>
                  <a:lnTo>
                    <a:pt x="39191" y="23980"/>
                  </a:lnTo>
                  <a:lnTo>
                    <a:pt x="42666" y="22846"/>
                  </a:lnTo>
                  <a:lnTo>
                    <a:pt x="42522" y="26644"/>
                  </a:lnTo>
                  <a:lnTo>
                    <a:pt x="42486" y="28246"/>
                  </a:lnTo>
                  <a:lnTo>
                    <a:pt x="43980" y="28786"/>
                  </a:lnTo>
                  <a:lnTo>
                    <a:pt x="47382" y="30011"/>
                  </a:lnTo>
                  <a:lnTo>
                    <a:pt x="45330" y="32801"/>
                  </a:lnTo>
                  <a:lnTo>
                    <a:pt x="44304" y="34205"/>
                  </a:lnTo>
                  <a:lnTo>
                    <a:pt x="45402" y="35537"/>
                  </a:lnTo>
                  <a:lnTo>
                    <a:pt x="47796" y="38381"/>
                  </a:lnTo>
                  <a:lnTo>
                    <a:pt x="43962" y="39534"/>
                  </a:lnTo>
                  <a:lnTo>
                    <a:pt x="42414" y="40002"/>
                  </a:lnTo>
                  <a:lnTo>
                    <a:pt x="42396" y="41622"/>
                  </a:lnTo>
                  <a:lnTo>
                    <a:pt x="42360" y="45348"/>
                  </a:lnTo>
                  <a:lnTo>
                    <a:pt x="38975" y="44106"/>
                  </a:lnTo>
                  <a:lnTo>
                    <a:pt x="37409" y="43548"/>
                  </a:lnTo>
                  <a:lnTo>
                    <a:pt x="36455" y="44862"/>
                  </a:lnTo>
                  <a:lnTo>
                    <a:pt x="34403" y="47635"/>
                  </a:lnTo>
                  <a:lnTo>
                    <a:pt x="32314" y="44646"/>
                  </a:lnTo>
                  <a:lnTo>
                    <a:pt x="31378" y="43332"/>
                  </a:lnTo>
                  <a:lnTo>
                    <a:pt x="29848" y="43800"/>
                  </a:lnTo>
                  <a:lnTo>
                    <a:pt x="26464" y="44844"/>
                  </a:lnTo>
                  <a:lnTo>
                    <a:pt x="26464" y="44844"/>
                  </a:lnTo>
                  <a:lnTo>
                    <a:pt x="26482" y="41136"/>
                  </a:lnTo>
                  <a:lnTo>
                    <a:pt x="26500" y="39588"/>
                  </a:lnTo>
                  <a:lnTo>
                    <a:pt x="25042" y="39048"/>
                  </a:lnTo>
                  <a:lnTo>
                    <a:pt x="21621" y="37805"/>
                  </a:lnTo>
                  <a:lnTo>
                    <a:pt x="23709" y="34961"/>
                  </a:lnTo>
                  <a:lnTo>
                    <a:pt x="24663" y="33683"/>
                  </a:lnTo>
                  <a:lnTo>
                    <a:pt x="23763" y="32387"/>
                  </a:lnTo>
                  <a:lnTo>
                    <a:pt x="21603" y="29290"/>
                  </a:lnTo>
                  <a:lnTo>
                    <a:pt x="25042" y="28264"/>
                  </a:lnTo>
                  <a:lnTo>
                    <a:pt x="26590" y="27796"/>
                  </a:lnTo>
                  <a:lnTo>
                    <a:pt x="26608" y="26176"/>
                  </a:lnTo>
                  <a:lnTo>
                    <a:pt x="26644" y="22450"/>
                  </a:lnTo>
                  <a:lnTo>
                    <a:pt x="30064" y="23692"/>
                  </a:lnTo>
                  <a:lnTo>
                    <a:pt x="31594" y="24250"/>
                  </a:lnTo>
                  <a:lnTo>
                    <a:pt x="32566" y="22936"/>
                  </a:lnTo>
                  <a:lnTo>
                    <a:pt x="34601" y="20163"/>
                  </a:lnTo>
                  <a:close/>
                  <a:moveTo>
                    <a:pt x="19659" y="39444"/>
                  </a:moveTo>
                  <a:lnTo>
                    <a:pt x="24285" y="41136"/>
                  </a:lnTo>
                  <a:lnTo>
                    <a:pt x="24231" y="46158"/>
                  </a:lnTo>
                  <a:lnTo>
                    <a:pt x="11990" y="49849"/>
                  </a:lnTo>
                  <a:lnTo>
                    <a:pt x="19659" y="39444"/>
                  </a:lnTo>
                  <a:close/>
                  <a:moveTo>
                    <a:pt x="49057" y="40326"/>
                  </a:moveTo>
                  <a:lnTo>
                    <a:pt x="56707" y="51235"/>
                  </a:lnTo>
                  <a:lnTo>
                    <a:pt x="44556" y="46806"/>
                  </a:lnTo>
                  <a:lnTo>
                    <a:pt x="44592" y="41658"/>
                  </a:lnTo>
                  <a:lnTo>
                    <a:pt x="49057" y="40326"/>
                  </a:lnTo>
                  <a:close/>
                  <a:moveTo>
                    <a:pt x="30496" y="45924"/>
                  </a:moveTo>
                  <a:lnTo>
                    <a:pt x="33377" y="50065"/>
                  </a:lnTo>
                  <a:lnTo>
                    <a:pt x="29200" y="55718"/>
                  </a:lnTo>
                  <a:lnTo>
                    <a:pt x="25996" y="60074"/>
                  </a:lnTo>
                  <a:lnTo>
                    <a:pt x="26086" y="47257"/>
                  </a:lnTo>
                  <a:lnTo>
                    <a:pt x="30496" y="45924"/>
                  </a:lnTo>
                  <a:close/>
                  <a:moveTo>
                    <a:pt x="38201" y="46194"/>
                  </a:moveTo>
                  <a:lnTo>
                    <a:pt x="42972" y="47923"/>
                  </a:lnTo>
                  <a:lnTo>
                    <a:pt x="42882" y="60884"/>
                  </a:lnTo>
                  <a:lnTo>
                    <a:pt x="35357" y="50083"/>
                  </a:lnTo>
                  <a:lnTo>
                    <a:pt x="38201" y="46194"/>
                  </a:lnTo>
                  <a:close/>
                  <a:moveTo>
                    <a:pt x="23961" y="1"/>
                  </a:moveTo>
                  <a:lnTo>
                    <a:pt x="23925" y="6914"/>
                  </a:lnTo>
                  <a:lnTo>
                    <a:pt x="23835" y="18453"/>
                  </a:lnTo>
                  <a:lnTo>
                    <a:pt x="23313" y="18273"/>
                  </a:lnTo>
                  <a:lnTo>
                    <a:pt x="13016" y="14511"/>
                  </a:lnTo>
                  <a:lnTo>
                    <a:pt x="6445" y="12134"/>
                  </a:lnTo>
                  <a:lnTo>
                    <a:pt x="10460" y="17841"/>
                  </a:lnTo>
                  <a:lnTo>
                    <a:pt x="17319" y="27670"/>
                  </a:lnTo>
                  <a:lnTo>
                    <a:pt x="6319" y="31001"/>
                  </a:lnTo>
                  <a:lnTo>
                    <a:pt x="0" y="32927"/>
                  </a:lnTo>
                  <a:lnTo>
                    <a:pt x="6211" y="35195"/>
                  </a:lnTo>
                  <a:lnTo>
                    <a:pt x="17121" y="39174"/>
                  </a:lnTo>
                  <a:lnTo>
                    <a:pt x="10244" y="48535"/>
                  </a:lnTo>
                  <a:lnTo>
                    <a:pt x="6319" y="53845"/>
                  </a:lnTo>
                  <a:lnTo>
                    <a:pt x="12674" y="51937"/>
                  </a:lnTo>
                  <a:lnTo>
                    <a:pt x="23889" y="48535"/>
                  </a:lnTo>
                  <a:lnTo>
                    <a:pt x="23889" y="48535"/>
                  </a:lnTo>
                  <a:lnTo>
                    <a:pt x="23799" y="60056"/>
                  </a:lnTo>
                  <a:lnTo>
                    <a:pt x="23763" y="66843"/>
                  </a:lnTo>
                  <a:lnTo>
                    <a:pt x="27796" y="61388"/>
                  </a:lnTo>
                  <a:lnTo>
                    <a:pt x="31000" y="57014"/>
                  </a:lnTo>
                  <a:lnTo>
                    <a:pt x="34331" y="52495"/>
                  </a:lnTo>
                  <a:lnTo>
                    <a:pt x="41082" y="62144"/>
                  </a:lnTo>
                  <a:lnTo>
                    <a:pt x="45042" y="67815"/>
                  </a:lnTo>
                  <a:lnTo>
                    <a:pt x="45096" y="60902"/>
                  </a:lnTo>
                  <a:lnTo>
                    <a:pt x="45186" y="49381"/>
                  </a:lnTo>
                  <a:lnTo>
                    <a:pt x="55987" y="53323"/>
                  </a:lnTo>
                  <a:lnTo>
                    <a:pt x="62558" y="55736"/>
                  </a:lnTo>
                  <a:lnTo>
                    <a:pt x="58526" y="49993"/>
                  </a:lnTo>
                  <a:lnTo>
                    <a:pt x="51667" y="40200"/>
                  </a:lnTo>
                  <a:lnTo>
                    <a:pt x="63224" y="36743"/>
                  </a:lnTo>
                  <a:lnTo>
                    <a:pt x="69831" y="34763"/>
                  </a:lnTo>
                  <a:lnTo>
                    <a:pt x="63314" y="32531"/>
                  </a:lnTo>
                  <a:lnTo>
                    <a:pt x="51937" y="28642"/>
                  </a:lnTo>
                  <a:lnTo>
                    <a:pt x="59336" y="18993"/>
                  </a:lnTo>
                  <a:lnTo>
                    <a:pt x="63494" y="13575"/>
                  </a:lnTo>
                  <a:lnTo>
                    <a:pt x="56942" y="15555"/>
                  </a:lnTo>
                  <a:lnTo>
                    <a:pt x="45294" y="19065"/>
                  </a:lnTo>
                  <a:lnTo>
                    <a:pt x="45492" y="7652"/>
                  </a:lnTo>
                  <a:lnTo>
                    <a:pt x="45600" y="901"/>
                  </a:lnTo>
                  <a:lnTo>
                    <a:pt x="45600" y="901"/>
                  </a:lnTo>
                  <a:lnTo>
                    <a:pt x="41532" y="6302"/>
                  </a:lnTo>
                  <a:lnTo>
                    <a:pt x="34691" y="15339"/>
                  </a:lnTo>
                  <a:lnTo>
                    <a:pt x="27940" y="5672"/>
                  </a:lnTo>
                  <a:lnTo>
                    <a:pt x="239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1174225" y="2432650"/>
              <a:ext cx="783575" cy="834850"/>
            </a:xfrm>
            <a:custGeom>
              <a:rect b="b" l="l" r="r" t="t"/>
              <a:pathLst>
                <a:path extrusionOk="0" h="33394" w="31343">
                  <a:moveTo>
                    <a:pt x="15825" y="0"/>
                  </a:moveTo>
                  <a:lnTo>
                    <a:pt x="12134" y="5005"/>
                  </a:lnTo>
                  <a:lnTo>
                    <a:pt x="6103" y="2808"/>
                  </a:lnTo>
                  <a:lnTo>
                    <a:pt x="6031" y="9343"/>
                  </a:lnTo>
                  <a:lnTo>
                    <a:pt x="1" y="11161"/>
                  </a:lnTo>
                  <a:lnTo>
                    <a:pt x="3691" y="16472"/>
                  </a:lnTo>
                  <a:lnTo>
                    <a:pt x="73" y="21405"/>
                  </a:lnTo>
                  <a:lnTo>
                    <a:pt x="5941" y="23565"/>
                  </a:lnTo>
                  <a:lnTo>
                    <a:pt x="5869" y="29938"/>
                  </a:lnTo>
                  <a:lnTo>
                    <a:pt x="11846" y="28137"/>
                  </a:lnTo>
                  <a:lnTo>
                    <a:pt x="15537" y="33394"/>
                  </a:lnTo>
                  <a:lnTo>
                    <a:pt x="19191" y="28389"/>
                  </a:lnTo>
                  <a:lnTo>
                    <a:pt x="25258" y="30586"/>
                  </a:lnTo>
                  <a:lnTo>
                    <a:pt x="25294" y="24051"/>
                  </a:lnTo>
                  <a:lnTo>
                    <a:pt x="31343" y="22233"/>
                  </a:lnTo>
                  <a:lnTo>
                    <a:pt x="27634" y="16922"/>
                  </a:lnTo>
                  <a:lnTo>
                    <a:pt x="31271" y="11971"/>
                  </a:lnTo>
                  <a:lnTo>
                    <a:pt x="25402" y="9829"/>
                  </a:lnTo>
                  <a:lnTo>
                    <a:pt x="25636" y="3240"/>
                  </a:lnTo>
                  <a:lnTo>
                    <a:pt x="25636" y="3240"/>
                  </a:lnTo>
                  <a:lnTo>
                    <a:pt x="19497" y="5275"/>
                  </a:lnTo>
                  <a:lnTo>
                    <a:pt x="15825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0"/>
            <p:cNvSpPr/>
            <p:nvPr/>
          </p:nvSpPr>
          <p:spPr>
            <a:xfrm>
              <a:off x="1130575" y="2385375"/>
              <a:ext cx="871775" cy="930750"/>
            </a:xfrm>
            <a:custGeom>
              <a:rect b="b" l="l" r="r" t="t"/>
              <a:pathLst>
                <a:path extrusionOk="0" h="37230" w="34871">
                  <a:moveTo>
                    <a:pt x="17553" y="3781"/>
                  </a:moveTo>
                  <a:lnTo>
                    <a:pt x="20469" y="7976"/>
                  </a:lnTo>
                  <a:cubicBezTo>
                    <a:pt x="20631" y="8192"/>
                    <a:pt x="20883" y="8300"/>
                    <a:pt x="21117" y="8300"/>
                  </a:cubicBezTo>
                  <a:cubicBezTo>
                    <a:pt x="21189" y="8300"/>
                    <a:pt x="21279" y="8300"/>
                    <a:pt x="21351" y="8282"/>
                  </a:cubicBezTo>
                  <a:lnTo>
                    <a:pt x="21369" y="8282"/>
                  </a:lnTo>
                  <a:lnTo>
                    <a:pt x="26230" y="6680"/>
                  </a:lnTo>
                  <a:lnTo>
                    <a:pt x="26230" y="6680"/>
                  </a:lnTo>
                  <a:lnTo>
                    <a:pt x="26050" y="11900"/>
                  </a:lnTo>
                  <a:cubicBezTo>
                    <a:pt x="26032" y="12260"/>
                    <a:pt x="26248" y="12584"/>
                    <a:pt x="26590" y="12692"/>
                  </a:cubicBezTo>
                  <a:lnTo>
                    <a:pt x="31270" y="14402"/>
                  </a:lnTo>
                  <a:lnTo>
                    <a:pt x="28372" y="18345"/>
                  </a:lnTo>
                  <a:cubicBezTo>
                    <a:pt x="28318" y="18417"/>
                    <a:pt x="28282" y="18471"/>
                    <a:pt x="28264" y="18561"/>
                  </a:cubicBezTo>
                  <a:lnTo>
                    <a:pt x="28264" y="18579"/>
                  </a:lnTo>
                  <a:cubicBezTo>
                    <a:pt x="28228" y="18651"/>
                    <a:pt x="28210" y="18741"/>
                    <a:pt x="28210" y="18813"/>
                  </a:cubicBezTo>
                  <a:lnTo>
                    <a:pt x="28210" y="18831"/>
                  </a:lnTo>
                  <a:cubicBezTo>
                    <a:pt x="28210" y="18903"/>
                    <a:pt x="28228" y="18993"/>
                    <a:pt x="28228" y="19065"/>
                  </a:cubicBezTo>
                  <a:lnTo>
                    <a:pt x="28228" y="19083"/>
                  </a:lnTo>
                  <a:cubicBezTo>
                    <a:pt x="28264" y="19155"/>
                    <a:pt x="28282" y="19209"/>
                    <a:pt x="28318" y="19281"/>
                  </a:cubicBezTo>
                  <a:lnTo>
                    <a:pt x="28318" y="19299"/>
                  </a:lnTo>
                  <a:lnTo>
                    <a:pt x="31270" y="23530"/>
                  </a:lnTo>
                  <a:lnTo>
                    <a:pt x="26464" y="25006"/>
                  </a:lnTo>
                  <a:cubicBezTo>
                    <a:pt x="26122" y="25096"/>
                    <a:pt x="25888" y="25402"/>
                    <a:pt x="25888" y="25762"/>
                  </a:cubicBezTo>
                  <a:lnTo>
                    <a:pt x="25852" y="30964"/>
                  </a:lnTo>
                  <a:lnTo>
                    <a:pt x="21027" y="29200"/>
                  </a:lnTo>
                  <a:cubicBezTo>
                    <a:pt x="20937" y="29182"/>
                    <a:pt x="20847" y="29164"/>
                    <a:pt x="20757" y="29164"/>
                  </a:cubicBezTo>
                  <a:cubicBezTo>
                    <a:pt x="20703" y="29164"/>
                    <a:pt x="20613" y="29182"/>
                    <a:pt x="20541" y="29182"/>
                  </a:cubicBezTo>
                  <a:cubicBezTo>
                    <a:pt x="20379" y="29236"/>
                    <a:pt x="20253" y="29326"/>
                    <a:pt x="20127" y="29488"/>
                  </a:cubicBezTo>
                  <a:lnTo>
                    <a:pt x="17211" y="33449"/>
                  </a:lnTo>
                  <a:lnTo>
                    <a:pt x="14276" y="29254"/>
                  </a:lnTo>
                  <a:cubicBezTo>
                    <a:pt x="14132" y="29038"/>
                    <a:pt x="13880" y="28912"/>
                    <a:pt x="13628" y="28912"/>
                  </a:cubicBezTo>
                  <a:cubicBezTo>
                    <a:pt x="13556" y="28912"/>
                    <a:pt x="13466" y="28912"/>
                    <a:pt x="13412" y="28948"/>
                  </a:cubicBezTo>
                  <a:lnTo>
                    <a:pt x="8660" y="30388"/>
                  </a:lnTo>
                  <a:lnTo>
                    <a:pt x="8660" y="30388"/>
                  </a:lnTo>
                  <a:lnTo>
                    <a:pt x="8696" y="25294"/>
                  </a:lnTo>
                  <a:cubicBezTo>
                    <a:pt x="8696" y="24952"/>
                    <a:pt x="8498" y="24646"/>
                    <a:pt x="8156" y="24538"/>
                  </a:cubicBezTo>
                  <a:lnTo>
                    <a:pt x="3475" y="22827"/>
                  </a:lnTo>
                  <a:lnTo>
                    <a:pt x="6391" y="18885"/>
                  </a:lnTo>
                  <a:cubicBezTo>
                    <a:pt x="6589" y="18615"/>
                    <a:pt x="6589" y="18237"/>
                    <a:pt x="6391" y="17931"/>
                  </a:cubicBezTo>
                  <a:lnTo>
                    <a:pt x="3439" y="13700"/>
                  </a:lnTo>
                  <a:lnTo>
                    <a:pt x="8246" y="12242"/>
                  </a:lnTo>
                  <a:cubicBezTo>
                    <a:pt x="8588" y="12152"/>
                    <a:pt x="8822" y="11846"/>
                    <a:pt x="8822" y="11486"/>
                  </a:cubicBezTo>
                  <a:lnTo>
                    <a:pt x="8858" y="6284"/>
                  </a:lnTo>
                  <a:lnTo>
                    <a:pt x="13682" y="8030"/>
                  </a:lnTo>
                  <a:cubicBezTo>
                    <a:pt x="13772" y="8066"/>
                    <a:pt x="13826" y="8084"/>
                    <a:pt x="13916" y="8084"/>
                  </a:cubicBezTo>
                  <a:lnTo>
                    <a:pt x="13952" y="8084"/>
                  </a:lnTo>
                  <a:cubicBezTo>
                    <a:pt x="14186" y="8084"/>
                    <a:pt x="14420" y="7976"/>
                    <a:pt x="14582" y="7760"/>
                  </a:cubicBezTo>
                  <a:lnTo>
                    <a:pt x="17553" y="3781"/>
                  </a:lnTo>
                  <a:close/>
                  <a:moveTo>
                    <a:pt x="17589" y="1"/>
                  </a:moveTo>
                  <a:lnTo>
                    <a:pt x="15770" y="2485"/>
                  </a:lnTo>
                  <a:lnTo>
                    <a:pt x="13502" y="5581"/>
                  </a:lnTo>
                  <a:lnTo>
                    <a:pt x="9686" y="4195"/>
                  </a:lnTo>
                  <a:lnTo>
                    <a:pt x="6769" y="3133"/>
                  </a:lnTo>
                  <a:lnTo>
                    <a:pt x="6751" y="6266"/>
                  </a:lnTo>
                  <a:lnTo>
                    <a:pt x="6715" y="10424"/>
                  </a:lnTo>
                  <a:lnTo>
                    <a:pt x="2899" y="11576"/>
                  </a:lnTo>
                  <a:lnTo>
                    <a:pt x="0" y="12440"/>
                  </a:lnTo>
                  <a:lnTo>
                    <a:pt x="1729" y="14943"/>
                  </a:lnTo>
                  <a:lnTo>
                    <a:pt x="4105" y="18363"/>
                  </a:lnTo>
                  <a:lnTo>
                    <a:pt x="1819" y="21495"/>
                  </a:lnTo>
                  <a:lnTo>
                    <a:pt x="55" y="23854"/>
                  </a:lnTo>
                  <a:lnTo>
                    <a:pt x="2827" y="24862"/>
                  </a:lnTo>
                  <a:lnTo>
                    <a:pt x="6589" y="26248"/>
                  </a:lnTo>
                  <a:lnTo>
                    <a:pt x="6571" y="30334"/>
                  </a:lnTo>
                  <a:lnTo>
                    <a:pt x="6535" y="33323"/>
                  </a:lnTo>
                  <a:lnTo>
                    <a:pt x="9398" y="32477"/>
                  </a:lnTo>
                  <a:lnTo>
                    <a:pt x="13160" y="31342"/>
                  </a:lnTo>
                  <a:lnTo>
                    <a:pt x="15500" y="34709"/>
                  </a:lnTo>
                  <a:lnTo>
                    <a:pt x="17247" y="37229"/>
                  </a:lnTo>
                  <a:lnTo>
                    <a:pt x="19083" y="34745"/>
                  </a:lnTo>
                  <a:lnTo>
                    <a:pt x="21369" y="31631"/>
                  </a:lnTo>
                  <a:lnTo>
                    <a:pt x="25168" y="33035"/>
                  </a:lnTo>
                  <a:lnTo>
                    <a:pt x="28102" y="34115"/>
                  </a:lnTo>
                  <a:lnTo>
                    <a:pt x="28120" y="30982"/>
                  </a:lnTo>
                  <a:lnTo>
                    <a:pt x="28138" y="26824"/>
                  </a:lnTo>
                  <a:lnTo>
                    <a:pt x="31973" y="25672"/>
                  </a:lnTo>
                  <a:lnTo>
                    <a:pt x="34871" y="24790"/>
                  </a:lnTo>
                  <a:lnTo>
                    <a:pt x="33143" y="22305"/>
                  </a:lnTo>
                  <a:lnTo>
                    <a:pt x="30748" y="18885"/>
                  </a:lnTo>
                  <a:lnTo>
                    <a:pt x="33053" y="15753"/>
                  </a:lnTo>
                  <a:lnTo>
                    <a:pt x="34799" y="13394"/>
                  </a:lnTo>
                  <a:lnTo>
                    <a:pt x="32045" y="12386"/>
                  </a:lnTo>
                  <a:lnTo>
                    <a:pt x="28300" y="11036"/>
                  </a:lnTo>
                  <a:lnTo>
                    <a:pt x="28462" y="6788"/>
                  </a:lnTo>
                  <a:lnTo>
                    <a:pt x="28570" y="3637"/>
                  </a:lnTo>
                  <a:lnTo>
                    <a:pt x="25582" y="4627"/>
                  </a:lnTo>
                  <a:lnTo>
                    <a:pt x="21711" y="5923"/>
                  </a:lnTo>
                  <a:lnTo>
                    <a:pt x="19353" y="2521"/>
                  </a:lnTo>
                  <a:lnTo>
                    <a:pt x="17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0"/>
            <p:cNvSpPr/>
            <p:nvPr/>
          </p:nvSpPr>
          <p:spPr>
            <a:xfrm>
              <a:off x="895200" y="2189600"/>
              <a:ext cx="1334450" cy="1332650"/>
            </a:xfrm>
            <a:custGeom>
              <a:rect b="b" l="l" r="r" t="t"/>
              <a:pathLst>
                <a:path extrusionOk="0" h="53306" w="53378">
                  <a:moveTo>
                    <a:pt x="26716" y="1"/>
                  </a:moveTo>
                  <a:lnTo>
                    <a:pt x="19965" y="3061"/>
                  </a:lnTo>
                  <a:lnTo>
                    <a:pt x="19965" y="8498"/>
                  </a:lnTo>
                  <a:lnTo>
                    <a:pt x="26752" y="15267"/>
                  </a:lnTo>
                  <a:lnTo>
                    <a:pt x="33467" y="8552"/>
                  </a:lnTo>
                  <a:lnTo>
                    <a:pt x="33467" y="3061"/>
                  </a:lnTo>
                  <a:lnTo>
                    <a:pt x="26716" y="1"/>
                  </a:lnTo>
                  <a:close/>
                  <a:moveTo>
                    <a:pt x="38633" y="5221"/>
                  </a:moveTo>
                  <a:lnTo>
                    <a:pt x="34763" y="9092"/>
                  </a:lnTo>
                  <a:lnTo>
                    <a:pt x="34763" y="18633"/>
                  </a:lnTo>
                  <a:lnTo>
                    <a:pt x="44340" y="18633"/>
                  </a:lnTo>
                  <a:lnTo>
                    <a:pt x="48228" y="14745"/>
                  </a:lnTo>
                  <a:lnTo>
                    <a:pt x="45906" y="7922"/>
                  </a:lnTo>
                  <a:lnTo>
                    <a:pt x="45834" y="7922"/>
                  </a:lnTo>
                  <a:lnTo>
                    <a:pt x="38633" y="5221"/>
                  </a:lnTo>
                  <a:close/>
                  <a:moveTo>
                    <a:pt x="14762" y="5239"/>
                  </a:moveTo>
                  <a:lnTo>
                    <a:pt x="7579" y="7670"/>
                  </a:lnTo>
                  <a:lnTo>
                    <a:pt x="5185" y="14763"/>
                  </a:lnTo>
                  <a:lnTo>
                    <a:pt x="9073" y="18651"/>
                  </a:lnTo>
                  <a:lnTo>
                    <a:pt x="18633" y="18651"/>
                  </a:lnTo>
                  <a:lnTo>
                    <a:pt x="18633" y="9092"/>
                  </a:lnTo>
                  <a:lnTo>
                    <a:pt x="14762" y="5239"/>
                  </a:lnTo>
                  <a:close/>
                  <a:moveTo>
                    <a:pt x="3061" y="19965"/>
                  </a:moveTo>
                  <a:lnTo>
                    <a:pt x="0" y="26662"/>
                  </a:lnTo>
                  <a:lnTo>
                    <a:pt x="3043" y="33467"/>
                  </a:lnTo>
                  <a:lnTo>
                    <a:pt x="8515" y="33467"/>
                  </a:lnTo>
                  <a:lnTo>
                    <a:pt x="15266" y="26716"/>
                  </a:lnTo>
                  <a:lnTo>
                    <a:pt x="8515" y="19965"/>
                  </a:lnTo>
                  <a:close/>
                  <a:moveTo>
                    <a:pt x="44880" y="19965"/>
                  </a:moveTo>
                  <a:lnTo>
                    <a:pt x="38129" y="26716"/>
                  </a:lnTo>
                  <a:lnTo>
                    <a:pt x="44880" y="33467"/>
                  </a:lnTo>
                  <a:lnTo>
                    <a:pt x="50335" y="33467"/>
                  </a:lnTo>
                  <a:lnTo>
                    <a:pt x="53377" y="26662"/>
                  </a:lnTo>
                  <a:lnTo>
                    <a:pt x="50317" y="19965"/>
                  </a:lnTo>
                  <a:close/>
                  <a:moveTo>
                    <a:pt x="9055" y="34763"/>
                  </a:moveTo>
                  <a:lnTo>
                    <a:pt x="5221" y="38597"/>
                  </a:lnTo>
                  <a:lnTo>
                    <a:pt x="7669" y="45744"/>
                  </a:lnTo>
                  <a:lnTo>
                    <a:pt x="14762" y="48157"/>
                  </a:lnTo>
                  <a:lnTo>
                    <a:pt x="18615" y="44304"/>
                  </a:lnTo>
                  <a:lnTo>
                    <a:pt x="18615" y="34763"/>
                  </a:lnTo>
                  <a:close/>
                  <a:moveTo>
                    <a:pt x="34763" y="34763"/>
                  </a:moveTo>
                  <a:lnTo>
                    <a:pt x="34763" y="44286"/>
                  </a:lnTo>
                  <a:lnTo>
                    <a:pt x="38615" y="48157"/>
                  </a:lnTo>
                  <a:lnTo>
                    <a:pt x="45708" y="45744"/>
                  </a:lnTo>
                  <a:lnTo>
                    <a:pt x="48156" y="38597"/>
                  </a:lnTo>
                  <a:lnTo>
                    <a:pt x="44340" y="34763"/>
                  </a:lnTo>
                  <a:close/>
                  <a:moveTo>
                    <a:pt x="26716" y="38057"/>
                  </a:moveTo>
                  <a:lnTo>
                    <a:pt x="19911" y="44844"/>
                  </a:lnTo>
                  <a:lnTo>
                    <a:pt x="19911" y="50245"/>
                  </a:lnTo>
                  <a:lnTo>
                    <a:pt x="19947" y="50245"/>
                  </a:lnTo>
                  <a:lnTo>
                    <a:pt x="26698" y="53305"/>
                  </a:lnTo>
                  <a:lnTo>
                    <a:pt x="33431" y="50245"/>
                  </a:lnTo>
                  <a:lnTo>
                    <a:pt x="33431" y="44808"/>
                  </a:lnTo>
                  <a:lnTo>
                    <a:pt x="26716" y="38057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0"/>
            <p:cNvSpPr/>
            <p:nvPr/>
          </p:nvSpPr>
          <p:spPr>
            <a:xfrm>
              <a:off x="895200" y="2189600"/>
              <a:ext cx="1334450" cy="1332650"/>
            </a:xfrm>
            <a:custGeom>
              <a:rect b="b" l="l" r="r" t="t"/>
              <a:pathLst>
                <a:path extrusionOk="0" h="53306" w="53378">
                  <a:moveTo>
                    <a:pt x="26716" y="1"/>
                  </a:moveTo>
                  <a:lnTo>
                    <a:pt x="19965" y="3061"/>
                  </a:lnTo>
                  <a:lnTo>
                    <a:pt x="19965" y="8498"/>
                  </a:lnTo>
                  <a:lnTo>
                    <a:pt x="26752" y="15267"/>
                  </a:lnTo>
                  <a:lnTo>
                    <a:pt x="33467" y="8552"/>
                  </a:lnTo>
                  <a:lnTo>
                    <a:pt x="33467" y="3061"/>
                  </a:lnTo>
                  <a:lnTo>
                    <a:pt x="26716" y="1"/>
                  </a:lnTo>
                  <a:close/>
                  <a:moveTo>
                    <a:pt x="38633" y="5221"/>
                  </a:moveTo>
                  <a:lnTo>
                    <a:pt x="34763" y="9092"/>
                  </a:lnTo>
                  <a:lnTo>
                    <a:pt x="34763" y="18633"/>
                  </a:lnTo>
                  <a:lnTo>
                    <a:pt x="44340" y="18633"/>
                  </a:lnTo>
                  <a:lnTo>
                    <a:pt x="48228" y="14745"/>
                  </a:lnTo>
                  <a:lnTo>
                    <a:pt x="45906" y="7922"/>
                  </a:lnTo>
                  <a:lnTo>
                    <a:pt x="45834" y="7922"/>
                  </a:lnTo>
                  <a:lnTo>
                    <a:pt x="38633" y="5221"/>
                  </a:lnTo>
                  <a:close/>
                  <a:moveTo>
                    <a:pt x="14762" y="5239"/>
                  </a:moveTo>
                  <a:lnTo>
                    <a:pt x="7579" y="7670"/>
                  </a:lnTo>
                  <a:lnTo>
                    <a:pt x="5185" y="14763"/>
                  </a:lnTo>
                  <a:lnTo>
                    <a:pt x="9073" y="18651"/>
                  </a:lnTo>
                  <a:lnTo>
                    <a:pt x="18633" y="18651"/>
                  </a:lnTo>
                  <a:lnTo>
                    <a:pt x="18633" y="9092"/>
                  </a:lnTo>
                  <a:lnTo>
                    <a:pt x="14762" y="5239"/>
                  </a:lnTo>
                  <a:close/>
                  <a:moveTo>
                    <a:pt x="3061" y="19965"/>
                  </a:moveTo>
                  <a:lnTo>
                    <a:pt x="0" y="26662"/>
                  </a:lnTo>
                  <a:lnTo>
                    <a:pt x="3043" y="33467"/>
                  </a:lnTo>
                  <a:lnTo>
                    <a:pt x="8515" y="33467"/>
                  </a:lnTo>
                  <a:lnTo>
                    <a:pt x="15266" y="26716"/>
                  </a:lnTo>
                  <a:lnTo>
                    <a:pt x="8515" y="19965"/>
                  </a:lnTo>
                  <a:close/>
                  <a:moveTo>
                    <a:pt x="44880" y="19965"/>
                  </a:moveTo>
                  <a:lnTo>
                    <a:pt x="38129" y="26716"/>
                  </a:lnTo>
                  <a:lnTo>
                    <a:pt x="44880" y="33467"/>
                  </a:lnTo>
                  <a:lnTo>
                    <a:pt x="50335" y="33467"/>
                  </a:lnTo>
                  <a:lnTo>
                    <a:pt x="53377" y="26662"/>
                  </a:lnTo>
                  <a:lnTo>
                    <a:pt x="50317" y="19965"/>
                  </a:lnTo>
                  <a:close/>
                  <a:moveTo>
                    <a:pt x="9055" y="34763"/>
                  </a:moveTo>
                  <a:lnTo>
                    <a:pt x="5221" y="38597"/>
                  </a:lnTo>
                  <a:lnTo>
                    <a:pt x="7669" y="45744"/>
                  </a:lnTo>
                  <a:lnTo>
                    <a:pt x="14762" y="48157"/>
                  </a:lnTo>
                  <a:lnTo>
                    <a:pt x="18615" y="44304"/>
                  </a:lnTo>
                  <a:lnTo>
                    <a:pt x="18615" y="34763"/>
                  </a:lnTo>
                  <a:close/>
                  <a:moveTo>
                    <a:pt x="34763" y="34763"/>
                  </a:moveTo>
                  <a:lnTo>
                    <a:pt x="34763" y="44286"/>
                  </a:lnTo>
                  <a:lnTo>
                    <a:pt x="38615" y="48157"/>
                  </a:lnTo>
                  <a:lnTo>
                    <a:pt x="45708" y="45744"/>
                  </a:lnTo>
                  <a:lnTo>
                    <a:pt x="48156" y="38597"/>
                  </a:lnTo>
                  <a:lnTo>
                    <a:pt x="44340" y="34763"/>
                  </a:lnTo>
                  <a:close/>
                  <a:moveTo>
                    <a:pt x="26716" y="38057"/>
                  </a:moveTo>
                  <a:lnTo>
                    <a:pt x="19911" y="44844"/>
                  </a:lnTo>
                  <a:lnTo>
                    <a:pt x="19911" y="50245"/>
                  </a:lnTo>
                  <a:lnTo>
                    <a:pt x="19947" y="50245"/>
                  </a:lnTo>
                  <a:lnTo>
                    <a:pt x="26698" y="53305"/>
                  </a:lnTo>
                  <a:lnTo>
                    <a:pt x="33431" y="50245"/>
                  </a:lnTo>
                  <a:lnTo>
                    <a:pt x="33431" y="44808"/>
                  </a:lnTo>
                  <a:lnTo>
                    <a:pt x="26716" y="3805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0"/>
            <p:cNvSpPr/>
            <p:nvPr/>
          </p:nvSpPr>
          <p:spPr>
            <a:xfrm>
              <a:off x="873150" y="2167550"/>
              <a:ext cx="1379000" cy="1376750"/>
            </a:xfrm>
            <a:custGeom>
              <a:rect b="b" l="l" r="r" t="t"/>
              <a:pathLst>
                <a:path extrusionOk="0" h="55070" w="55160">
                  <a:moveTo>
                    <a:pt x="27580" y="1783"/>
                  </a:moveTo>
                  <a:lnTo>
                    <a:pt x="33520" y="4465"/>
                  </a:lnTo>
                  <a:lnTo>
                    <a:pt x="33520" y="9074"/>
                  </a:lnTo>
                  <a:lnTo>
                    <a:pt x="27598" y="14979"/>
                  </a:lnTo>
                  <a:lnTo>
                    <a:pt x="21639" y="9056"/>
                  </a:lnTo>
                  <a:lnTo>
                    <a:pt x="21639" y="4465"/>
                  </a:lnTo>
                  <a:lnTo>
                    <a:pt x="27580" y="1783"/>
                  </a:lnTo>
                  <a:close/>
                  <a:moveTo>
                    <a:pt x="15392" y="7022"/>
                  </a:moveTo>
                  <a:lnTo>
                    <a:pt x="18687" y="10262"/>
                  </a:lnTo>
                  <a:lnTo>
                    <a:pt x="18687" y="18687"/>
                  </a:lnTo>
                  <a:lnTo>
                    <a:pt x="10261" y="18687"/>
                  </a:lnTo>
                  <a:lnTo>
                    <a:pt x="6967" y="15393"/>
                  </a:lnTo>
                  <a:lnTo>
                    <a:pt x="9091" y="9182"/>
                  </a:lnTo>
                  <a:lnTo>
                    <a:pt x="15392" y="7022"/>
                  </a:lnTo>
                  <a:close/>
                  <a:moveTo>
                    <a:pt x="39713" y="7058"/>
                  </a:moveTo>
                  <a:lnTo>
                    <a:pt x="46140" y="9452"/>
                  </a:lnTo>
                  <a:lnTo>
                    <a:pt x="48156" y="15429"/>
                  </a:lnTo>
                  <a:lnTo>
                    <a:pt x="44880" y="18705"/>
                  </a:lnTo>
                  <a:lnTo>
                    <a:pt x="36455" y="18705"/>
                  </a:lnTo>
                  <a:lnTo>
                    <a:pt x="36455" y="10316"/>
                  </a:lnTo>
                  <a:lnTo>
                    <a:pt x="39713" y="7058"/>
                  </a:lnTo>
                  <a:close/>
                  <a:moveTo>
                    <a:pt x="9055" y="21657"/>
                  </a:moveTo>
                  <a:lnTo>
                    <a:pt x="14996" y="27598"/>
                  </a:lnTo>
                  <a:lnTo>
                    <a:pt x="9055" y="33521"/>
                  </a:lnTo>
                  <a:lnTo>
                    <a:pt x="4465" y="33521"/>
                  </a:lnTo>
                  <a:lnTo>
                    <a:pt x="1782" y="27544"/>
                  </a:lnTo>
                  <a:lnTo>
                    <a:pt x="4483" y="21657"/>
                  </a:lnTo>
                  <a:close/>
                  <a:moveTo>
                    <a:pt x="50659" y="21639"/>
                  </a:moveTo>
                  <a:lnTo>
                    <a:pt x="53359" y="27526"/>
                  </a:lnTo>
                  <a:lnTo>
                    <a:pt x="50713" y="33521"/>
                  </a:lnTo>
                  <a:lnTo>
                    <a:pt x="46086" y="33521"/>
                  </a:lnTo>
                  <a:lnTo>
                    <a:pt x="40145" y="27580"/>
                  </a:lnTo>
                  <a:lnTo>
                    <a:pt x="46086" y="21639"/>
                  </a:lnTo>
                  <a:close/>
                  <a:moveTo>
                    <a:pt x="20307" y="10046"/>
                  </a:moveTo>
                  <a:lnTo>
                    <a:pt x="27040" y="16725"/>
                  </a:lnTo>
                  <a:lnTo>
                    <a:pt x="27616" y="17283"/>
                  </a:lnTo>
                  <a:lnTo>
                    <a:pt x="34835" y="10082"/>
                  </a:lnTo>
                  <a:lnTo>
                    <a:pt x="34835" y="20343"/>
                  </a:lnTo>
                  <a:lnTo>
                    <a:pt x="45096" y="20343"/>
                  </a:lnTo>
                  <a:lnTo>
                    <a:pt x="37841" y="27598"/>
                  </a:lnTo>
                  <a:lnTo>
                    <a:pt x="45096" y="34835"/>
                  </a:lnTo>
                  <a:lnTo>
                    <a:pt x="34835" y="34835"/>
                  </a:lnTo>
                  <a:lnTo>
                    <a:pt x="34835" y="45060"/>
                  </a:lnTo>
                  <a:lnTo>
                    <a:pt x="27616" y="37787"/>
                  </a:lnTo>
                  <a:lnTo>
                    <a:pt x="20307" y="45078"/>
                  </a:lnTo>
                  <a:lnTo>
                    <a:pt x="20307" y="34817"/>
                  </a:lnTo>
                  <a:lnTo>
                    <a:pt x="10045" y="34817"/>
                  </a:lnTo>
                  <a:lnTo>
                    <a:pt x="17318" y="27562"/>
                  </a:lnTo>
                  <a:lnTo>
                    <a:pt x="10045" y="20325"/>
                  </a:lnTo>
                  <a:lnTo>
                    <a:pt x="20307" y="20325"/>
                  </a:lnTo>
                  <a:lnTo>
                    <a:pt x="20307" y="10046"/>
                  </a:lnTo>
                  <a:close/>
                  <a:moveTo>
                    <a:pt x="44880" y="36437"/>
                  </a:moveTo>
                  <a:lnTo>
                    <a:pt x="48120" y="39677"/>
                  </a:lnTo>
                  <a:lnTo>
                    <a:pt x="45960" y="45978"/>
                  </a:lnTo>
                  <a:lnTo>
                    <a:pt x="39731" y="48084"/>
                  </a:lnTo>
                  <a:lnTo>
                    <a:pt x="36455" y="44808"/>
                  </a:lnTo>
                  <a:lnTo>
                    <a:pt x="36455" y="36437"/>
                  </a:lnTo>
                  <a:close/>
                  <a:moveTo>
                    <a:pt x="18687" y="36455"/>
                  </a:moveTo>
                  <a:lnTo>
                    <a:pt x="18687" y="44844"/>
                  </a:lnTo>
                  <a:lnTo>
                    <a:pt x="15428" y="48120"/>
                  </a:lnTo>
                  <a:lnTo>
                    <a:pt x="9181" y="45996"/>
                  </a:lnTo>
                  <a:lnTo>
                    <a:pt x="7021" y="39695"/>
                  </a:lnTo>
                  <a:lnTo>
                    <a:pt x="10261" y="36455"/>
                  </a:lnTo>
                  <a:close/>
                  <a:moveTo>
                    <a:pt x="27616" y="40091"/>
                  </a:moveTo>
                  <a:lnTo>
                    <a:pt x="33538" y="46014"/>
                  </a:lnTo>
                  <a:lnTo>
                    <a:pt x="33538" y="50623"/>
                  </a:lnTo>
                  <a:lnTo>
                    <a:pt x="27598" y="53287"/>
                  </a:lnTo>
                  <a:lnTo>
                    <a:pt x="21639" y="50623"/>
                  </a:lnTo>
                  <a:lnTo>
                    <a:pt x="21639" y="46068"/>
                  </a:lnTo>
                  <a:lnTo>
                    <a:pt x="27616" y="40091"/>
                  </a:lnTo>
                  <a:close/>
                  <a:moveTo>
                    <a:pt x="27580" y="1"/>
                  </a:moveTo>
                  <a:lnTo>
                    <a:pt x="19983" y="3421"/>
                  </a:lnTo>
                  <a:lnTo>
                    <a:pt x="19983" y="9308"/>
                  </a:lnTo>
                  <a:lnTo>
                    <a:pt x="15842" y="5167"/>
                  </a:lnTo>
                  <a:lnTo>
                    <a:pt x="7813" y="7904"/>
                  </a:lnTo>
                  <a:lnTo>
                    <a:pt x="5113" y="15843"/>
                  </a:lnTo>
                  <a:lnTo>
                    <a:pt x="9307" y="20019"/>
                  </a:lnTo>
                  <a:lnTo>
                    <a:pt x="3457" y="20019"/>
                  </a:lnTo>
                  <a:lnTo>
                    <a:pt x="0" y="27526"/>
                  </a:lnTo>
                  <a:lnTo>
                    <a:pt x="3403" y="35141"/>
                  </a:lnTo>
                  <a:lnTo>
                    <a:pt x="9307" y="35141"/>
                  </a:lnTo>
                  <a:lnTo>
                    <a:pt x="5185" y="39245"/>
                  </a:lnTo>
                  <a:lnTo>
                    <a:pt x="7921" y="47256"/>
                  </a:lnTo>
                  <a:lnTo>
                    <a:pt x="15860" y="49957"/>
                  </a:lnTo>
                  <a:lnTo>
                    <a:pt x="20019" y="45816"/>
                  </a:lnTo>
                  <a:lnTo>
                    <a:pt x="20019" y="51649"/>
                  </a:lnTo>
                  <a:lnTo>
                    <a:pt x="27598" y="55069"/>
                  </a:lnTo>
                  <a:lnTo>
                    <a:pt x="35177" y="51649"/>
                  </a:lnTo>
                  <a:lnTo>
                    <a:pt x="35177" y="45798"/>
                  </a:lnTo>
                  <a:lnTo>
                    <a:pt x="39317" y="49957"/>
                  </a:lnTo>
                  <a:lnTo>
                    <a:pt x="47256" y="47256"/>
                  </a:lnTo>
                  <a:lnTo>
                    <a:pt x="50011" y="39245"/>
                  </a:lnTo>
                  <a:lnTo>
                    <a:pt x="45888" y="35141"/>
                  </a:lnTo>
                  <a:lnTo>
                    <a:pt x="51775" y="35141"/>
                  </a:lnTo>
                  <a:lnTo>
                    <a:pt x="55159" y="27544"/>
                  </a:lnTo>
                  <a:lnTo>
                    <a:pt x="51721" y="20019"/>
                  </a:lnTo>
                  <a:lnTo>
                    <a:pt x="45870" y="20019"/>
                  </a:lnTo>
                  <a:lnTo>
                    <a:pt x="50047" y="15843"/>
                  </a:lnTo>
                  <a:lnTo>
                    <a:pt x="47436" y="8174"/>
                  </a:lnTo>
                  <a:lnTo>
                    <a:pt x="47058" y="8066"/>
                  </a:lnTo>
                  <a:lnTo>
                    <a:pt x="39317" y="5167"/>
                  </a:lnTo>
                  <a:lnTo>
                    <a:pt x="35159" y="9326"/>
                  </a:lnTo>
                  <a:lnTo>
                    <a:pt x="35159" y="3421"/>
                  </a:lnTo>
                  <a:lnTo>
                    <a:pt x="275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0"/>
            <p:cNvSpPr/>
            <p:nvPr/>
          </p:nvSpPr>
          <p:spPr>
            <a:xfrm>
              <a:off x="1105375" y="2399325"/>
              <a:ext cx="914525" cy="914550"/>
            </a:xfrm>
            <a:custGeom>
              <a:rect b="b" l="l" r="r" t="t"/>
              <a:pathLst>
                <a:path extrusionOk="0" h="36582" w="36581">
                  <a:moveTo>
                    <a:pt x="18309" y="7994"/>
                  </a:moveTo>
                  <a:lnTo>
                    <a:pt x="21261" y="11036"/>
                  </a:lnTo>
                  <a:lnTo>
                    <a:pt x="25528" y="11054"/>
                  </a:lnTo>
                  <a:lnTo>
                    <a:pt x="25528" y="15267"/>
                  </a:lnTo>
                  <a:lnTo>
                    <a:pt x="28552" y="18309"/>
                  </a:lnTo>
                  <a:lnTo>
                    <a:pt x="25582" y="21279"/>
                  </a:lnTo>
                  <a:lnTo>
                    <a:pt x="25546" y="25546"/>
                  </a:lnTo>
                  <a:lnTo>
                    <a:pt x="21297" y="25546"/>
                  </a:lnTo>
                  <a:lnTo>
                    <a:pt x="18327" y="28516"/>
                  </a:lnTo>
                  <a:lnTo>
                    <a:pt x="15230" y="25528"/>
                  </a:lnTo>
                  <a:lnTo>
                    <a:pt x="11000" y="25546"/>
                  </a:lnTo>
                  <a:lnTo>
                    <a:pt x="11000" y="21297"/>
                  </a:lnTo>
                  <a:lnTo>
                    <a:pt x="7975" y="18309"/>
                  </a:lnTo>
                  <a:lnTo>
                    <a:pt x="11000" y="15267"/>
                  </a:lnTo>
                  <a:lnTo>
                    <a:pt x="11000" y="11054"/>
                  </a:lnTo>
                  <a:lnTo>
                    <a:pt x="15266" y="11036"/>
                  </a:lnTo>
                  <a:lnTo>
                    <a:pt x="18309" y="7994"/>
                  </a:lnTo>
                  <a:close/>
                  <a:moveTo>
                    <a:pt x="10730" y="1"/>
                  </a:moveTo>
                  <a:lnTo>
                    <a:pt x="10730" y="10748"/>
                  </a:lnTo>
                  <a:lnTo>
                    <a:pt x="0" y="10748"/>
                  </a:lnTo>
                  <a:lnTo>
                    <a:pt x="7597" y="18327"/>
                  </a:lnTo>
                  <a:lnTo>
                    <a:pt x="18" y="25888"/>
                  </a:lnTo>
                  <a:lnTo>
                    <a:pt x="10730" y="25888"/>
                  </a:lnTo>
                  <a:lnTo>
                    <a:pt x="10730" y="36581"/>
                  </a:lnTo>
                  <a:lnTo>
                    <a:pt x="18327" y="28966"/>
                  </a:lnTo>
                  <a:lnTo>
                    <a:pt x="25870" y="36527"/>
                  </a:lnTo>
                  <a:lnTo>
                    <a:pt x="25870" y="25870"/>
                  </a:lnTo>
                  <a:lnTo>
                    <a:pt x="36581" y="25870"/>
                  </a:lnTo>
                  <a:lnTo>
                    <a:pt x="29002" y="18309"/>
                  </a:lnTo>
                  <a:lnTo>
                    <a:pt x="36581" y="10748"/>
                  </a:lnTo>
                  <a:lnTo>
                    <a:pt x="25870" y="10748"/>
                  </a:lnTo>
                  <a:lnTo>
                    <a:pt x="25870" y="55"/>
                  </a:lnTo>
                  <a:lnTo>
                    <a:pt x="18327" y="7562"/>
                  </a:lnTo>
                  <a:lnTo>
                    <a:pt x="10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0"/>
            <p:cNvSpPr/>
            <p:nvPr/>
          </p:nvSpPr>
          <p:spPr>
            <a:xfrm>
              <a:off x="1055875" y="2351175"/>
              <a:ext cx="1013550" cy="1012650"/>
            </a:xfrm>
            <a:custGeom>
              <a:rect b="b" l="l" r="r" t="t"/>
              <a:pathLst>
                <a:path extrusionOk="0" h="40506" w="40542">
                  <a:moveTo>
                    <a:pt x="13520" y="3907"/>
                  </a:moveTo>
                  <a:lnTo>
                    <a:pt x="19389" y="9740"/>
                  </a:lnTo>
                  <a:lnTo>
                    <a:pt x="16940" y="12170"/>
                  </a:lnTo>
                  <a:lnTo>
                    <a:pt x="13520" y="12170"/>
                  </a:lnTo>
                  <a:lnTo>
                    <a:pt x="13520" y="3907"/>
                  </a:lnTo>
                  <a:close/>
                  <a:moveTo>
                    <a:pt x="27040" y="3925"/>
                  </a:moveTo>
                  <a:lnTo>
                    <a:pt x="27040" y="12170"/>
                  </a:lnTo>
                  <a:lnTo>
                    <a:pt x="23619" y="12170"/>
                  </a:lnTo>
                  <a:lnTo>
                    <a:pt x="21261" y="9740"/>
                  </a:lnTo>
                  <a:lnTo>
                    <a:pt x="27040" y="3925"/>
                  </a:lnTo>
                  <a:close/>
                  <a:moveTo>
                    <a:pt x="12188" y="13502"/>
                  </a:moveTo>
                  <a:lnTo>
                    <a:pt x="12188" y="16869"/>
                  </a:lnTo>
                  <a:lnTo>
                    <a:pt x="9775" y="19335"/>
                  </a:lnTo>
                  <a:lnTo>
                    <a:pt x="3943" y="13502"/>
                  </a:lnTo>
                  <a:close/>
                  <a:moveTo>
                    <a:pt x="36599" y="13502"/>
                  </a:moveTo>
                  <a:lnTo>
                    <a:pt x="30766" y="19335"/>
                  </a:lnTo>
                  <a:lnTo>
                    <a:pt x="28372" y="16869"/>
                  </a:lnTo>
                  <a:lnTo>
                    <a:pt x="28372" y="13502"/>
                  </a:lnTo>
                  <a:close/>
                  <a:moveTo>
                    <a:pt x="9775" y="21171"/>
                  </a:moveTo>
                  <a:lnTo>
                    <a:pt x="12188" y="23583"/>
                  </a:lnTo>
                  <a:lnTo>
                    <a:pt x="12188" y="27004"/>
                  </a:lnTo>
                  <a:lnTo>
                    <a:pt x="3943" y="27004"/>
                  </a:lnTo>
                  <a:lnTo>
                    <a:pt x="9775" y="21171"/>
                  </a:lnTo>
                  <a:close/>
                  <a:moveTo>
                    <a:pt x="30766" y="21171"/>
                  </a:moveTo>
                  <a:lnTo>
                    <a:pt x="36599" y="27004"/>
                  </a:lnTo>
                  <a:lnTo>
                    <a:pt x="28354" y="27004"/>
                  </a:lnTo>
                  <a:lnTo>
                    <a:pt x="28390" y="23547"/>
                  </a:lnTo>
                  <a:lnTo>
                    <a:pt x="30766" y="21171"/>
                  </a:lnTo>
                  <a:close/>
                  <a:moveTo>
                    <a:pt x="20325" y="11108"/>
                  </a:moveTo>
                  <a:lnTo>
                    <a:pt x="22467" y="13322"/>
                  </a:lnTo>
                  <a:lnTo>
                    <a:pt x="22935" y="13808"/>
                  </a:lnTo>
                  <a:lnTo>
                    <a:pt x="26715" y="13808"/>
                  </a:lnTo>
                  <a:lnTo>
                    <a:pt x="26715" y="16869"/>
                  </a:lnTo>
                  <a:lnTo>
                    <a:pt x="26715" y="17553"/>
                  </a:lnTo>
                  <a:lnTo>
                    <a:pt x="27202" y="18021"/>
                  </a:lnTo>
                  <a:lnTo>
                    <a:pt x="29398" y="20253"/>
                  </a:lnTo>
                  <a:lnTo>
                    <a:pt x="27238" y="22413"/>
                  </a:lnTo>
                  <a:lnTo>
                    <a:pt x="26769" y="22881"/>
                  </a:lnTo>
                  <a:lnTo>
                    <a:pt x="26769" y="23547"/>
                  </a:lnTo>
                  <a:lnTo>
                    <a:pt x="26751" y="26680"/>
                  </a:lnTo>
                  <a:lnTo>
                    <a:pt x="22953" y="26680"/>
                  </a:lnTo>
                  <a:lnTo>
                    <a:pt x="22485" y="27148"/>
                  </a:lnTo>
                  <a:lnTo>
                    <a:pt x="20307" y="29326"/>
                  </a:lnTo>
                  <a:lnTo>
                    <a:pt x="18056" y="27130"/>
                  </a:lnTo>
                  <a:lnTo>
                    <a:pt x="17588" y="26662"/>
                  </a:lnTo>
                  <a:lnTo>
                    <a:pt x="13844" y="26662"/>
                  </a:lnTo>
                  <a:lnTo>
                    <a:pt x="13844" y="23583"/>
                  </a:lnTo>
                  <a:lnTo>
                    <a:pt x="13844" y="22899"/>
                  </a:lnTo>
                  <a:lnTo>
                    <a:pt x="13376" y="22431"/>
                  </a:lnTo>
                  <a:lnTo>
                    <a:pt x="11180" y="20253"/>
                  </a:lnTo>
                  <a:lnTo>
                    <a:pt x="13376" y="18021"/>
                  </a:lnTo>
                  <a:lnTo>
                    <a:pt x="13844" y="17553"/>
                  </a:lnTo>
                  <a:lnTo>
                    <a:pt x="13844" y="16869"/>
                  </a:lnTo>
                  <a:lnTo>
                    <a:pt x="13844" y="13790"/>
                  </a:lnTo>
                  <a:lnTo>
                    <a:pt x="17624" y="13790"/>
                  </a:lnTo>
                  <a:lnTo>
                    <a:pt x="18110" y="13322"/>
                  </a:lnTo>
                  <a:lnTo>
                    <a:pt x="20325" y="11108"/>
                  </a:lnTo>
                  <a:close/>
                  <a:moveTo>
                    <a:pt x="27040" y="28282"/>
                  </a:moveTo>
                  <a:lnTo>
                    <a:pt x="27040" y="36473"/>
                  </a:lnTo>
                  <a:lnTo>
                    <a:pt x="21261" y="30676"/>
                  </a:lnTo>
                  <a:lnTo>
                    <a:pt x="23637" y="28282"/>
                  </a:lnTo>
                  <a:close/>
                  <a:moveTo>
                    <a:pt x="16904" y="28282"/>
                  </a:moveTo>
                  <a:lnTo>
                    <a:pt x="19371" y="30676"/>
                  </a:lnTo>
                  <a:lnTo>
                    <a:pt x="13484" y="36527"/>
                  </a:lnTo>
                  <a:lnTo>
                    <a:pt x="13484" y="28282"/>
                  </a:lnTo>
                  <a:close/>
                  <a:moveTo>
                    <a:pt x="11900" y="1"/>
                  </a:moveTo>
                  <a:lnTo>
                    <a:pt x="11900" y="3907"/>
                  </a:lnTo>
                  <a:lnTo>
                    <a:pt x="11900" y="11882"/>
                  </a:lnTo>
                  <a:lnTo>
                    <a:pt x="0" y="11882"/>
                  </a:lnTo>
                  <a:lnTo>
                    <a:pt x="2790" y="14672"/>
                  </a:lnTo>
                  <a:lnTo>
                    <a:pt x="8407" y="20271"/>
                  </a:lnTo>
                  <a:lnTo>
                    <a:pt x="2790" y="25870"/>
                  </a:lnTo>
                  <a:lnTo>
                    <a:pt x="0" y="28660"/>
                  </a:lnTo>
                  <a:lnTo>
                    <a:pt x="11900" y="28660"/>
                  </a:lnTo>
                  <a:lnTo>
                    <a:pt x="11900" y="36581"/>
                  </a:lnTo>
                  <a:lnTo>
                    <a:pt x="11900" y="40505"/>
                  </a:lnTo>
                  <a:lnTo>
                    <a:pt x="14654" y="37733"/>
                  </a:lnTo>
                  <a:lnTo>
                    <a:pt x="20307" y="32080"/>
                  </a:lnTo>
                  <a:lnTo>
                    <a:pt x="25869" y="37679"/>
                  </a:lnTo>
                  <a:lnTo>
                    <a:pt x="28660" y="40469"/>
                  </a:lnTo>
                  <a:lnTo>
                    <a:pt x="28660" y="36545"/>
                  </a:lnTo>
                  <a:lnTo>
                    <a:pt x="28660" y="28660"/>
                  </a:lnTo>
                  <a:lnTo>
                    <a:pt x="40541" y="28660"/>
                  </a:lnTo>
                  <a:lnTo>
                    <a:pt x="37751" y="25870"/>
                  </a:lnTo>
                  <a:lnTo>
                    <a:pt x="32152" y="20271"/>
                  </a:lnTo>
                  <a:lnTo>
                    <a:pt x="37751" y="14672"/>
                  </a:lnTo>
                  <a:lnTo>
                    <a:pt x="40541" y="11882"/>
                  </a:lnTo>
                  <a:lnTo>
                    <a:pt x="28660" y="11882"/>
                  </a:lnTo>
                  <a:lnTo>
                    <a:pt x="28660" y="3961"/>
                  </a:lnTo>
                  <a:lnTo>
                    <a:pt x="28660" y="37"/>
                  </a:lnTo>
                  <a:lnTo>
                    <a:pt x="25887" y="2809"/>
                  </a:lnTo>
                  <a:lnTo>
                    <a:pt x="20307" y="8372"/>
                  </a:lnTo>
                  <a:lnTo>
                    <a:pt x="14654" y="2755"/>
                  </a:lnTo>
                  <a:lnTo>
                    <a:pt x="11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0"/>
            <p:cNvSpPr/>
            <p:nvPr/>
          </p:nvSpPr>
          <p:spPr>
            <a:xfrm>
              <a:off x="1294850" y="2588350"/>
              <a:ext cx="535600" cy="535150"/>
            </a:xfrm>
            <a:custGeom>
              <a:rect b="b" l="l" r="r" t="t"/>
              <a:pathLst>
                <a:path extrusionOk="0" h="21406" w="21424">
                  <a:moveTo>
                    <a:pt x="10748" y="1"/>
                  </a:moveTo>
                  <a:lnTo>
                    <a:pt x="7597" y="3187"/>
                  </a:lnTo>
                  <a:lnTo>
                    <a:pt x="3151" y="3187"/>
                  </a:lnTo>
                  <a:lnTo>
                    <a:pt x="3151" y="7562"/>
                  </a:lnTo>
                  <a:lnTo>
                    <a:pt x="0" y="10766"/>
                  </a:lnTo>
                  <a:lnTo>
                    <a:pt x="3151" y="13898"/>
                  </a:lnTo>
                  <a:lnTo>
                    <a:pt x="3151" y="18327"/>
                  </a:lnTo>
                  <a:lnTo>
                    <a:pt x="7579" y="18309"/>
                  </a:lnTo>
                  <a:lnTo>
                    <a:pt x="10748" y="21405"/>
                  </a:lnTo>
                  <a:lnTo>
                    <a:pt x="11306" y="20847"/>
                  </a:lnTo>
                  <a:lnTo>
                    <a:pt x="13862" y="18309"/>
                  </a:lnTo>
                  <a:lnTo>
                    <a:pt x="18291" y="18327"/>
                  </a:lnTo>
                  <a:lnTo>
                    <a:pt x="18309" y="13844"/>
                  </a:lnTo>
                  <a:lnTo>
                    <a:pt x="21423" y="10766"/>
                  </a:lnTo>
                  <a:lnTo>
                    <a:pt x="18291" y="7562"/>
                  </a:lnTo>
                  <a:lnTo>
                    <a:pt x="18291" y="3187"/>
                  </a:lnTo>
                  <a:lnTo>
                    <a:pt x="13826" y="3187"/>
                  </a:lnTo>
                  <a:lnTo>
                    <a:pt x="10748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0"/>
            <p:cNvSpPr/>
            <p:nvPr/>
          </p:nvSpPr>
          <p:spPr>
            <a:xfrm>
              <a:off x="1294850" y="2588350"/>
              <a:ext cx="535600" cy="535150"/>
            </a:xfrm>
            <a:custGeom>
              <a:rect b="b" l="l" r="r" t="t"/>
              <a:pathLst>
                <a:path extrusionOk="0" h="21406" w="21424">
                  <a:moveTo>
                    <a:pt x="10748" y="1"/>
                  </a:moveTo>
                  <a:lnTo>
                    <a:pt x="7597" y="3187"/>
                  </a:lnTo>
                  <a:lnTo>
                    <a:pt x="3151" y="3187"/>
                  </a:lnTo>
                  <a:lnTo>
                    <a:pt x="3151" y="7562"/>
                  </a:lnTo>
                  <a:lnTo>
                    <a:pt x="0" y="10766"/>
                  </a:lnTo>
                  <a:lnTo>
                    <a:pt x="3151" y="13898"/>
                  </a:lnTo>
                  <a:lnTo>
                    <a:pt x="3151" y="18327"/>
                  </a:lnTo>
                  <a:lnTo>
                    <a:pt x="7579" y="18309"/>
                  </a:lnTo>
                  <a:lnTo>
                    <a:pt x="10748" y="21405"/>
                  </a:lnTo>
                  <a:lnTo>
                    <a:pt x="11306" y="20847"/>
                  </a:lnTo>
                  <a:lnTo>
                    <a:pt x="13862" y="18309"/>
                  </a:lnTo>
                  <a:lnTo>
                    <a:pt x="18291" y="18327"/>
                  </a:lnTo>
                  <a:lnTo>
                    <a:pt x="18309" y="13844"/>
                  </a:lnTo>
                  <a:lnTo>
                    <a:pt x="21423" y="10766"/>
                  </a:lnTo>
                  <a:lnTo>
                    <a:pt x="18291" y="7562"/>
                  </a:lnTo>
                  <a:lnTo>
                    <a:pt x="18291" y="3187"/>
                  </a:lnTo>
                  <a:lnTo>
                    <a:pt x="13826" y="3187"/>
                  </a:lnTo>
                  <a:lnTo>
                    <a:pt x="10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1266050" y="2560000"/>
              <a:ext cx="592750" cy="592750"/>
            </a:xfrm>
            <a:custGeom>
              <a:rect b="b" l="l" r="r" t="t"/>
              <a:pathLst>
                <a:path extrusionOk="0" h="23710" w="23710">
                  <a:moveTo>
                    <a:pt x="11900" y="2305"/>
                  </a:moveTo>
                  <a:lnTo>
                    <a:pt x="14654" y="5131"/>
                  </a:lnTo>
                  <a:lnTo>
                    <a:pt x="18633" y="5149"/>
                  </a:lnTo>
                  <a:lnTo>
                    <a:pt x="18633" y="9038"/>
                  </a:lnTo>
                  <a:lnTo>
                    <a:pt x="21441" y="11882"/>
                  </a:lnTo>
                  <a:lnTo>
                    <a:pt x="18669" y="14636"/>
                  </a:lnTo>
                  <a:lnTo>
                    <a:pt x="18651" y="18633"/>
                  </a:lnTo>
                  <a:lnTo>
                    <a:pt x="14690" y="18633"/>
                  </a:lnTo>
                  <a:lnTo>
                    <a:pt x="11918" y="21387"/>
                  </a:lnTo>
                  <a:lnTo>
                    <a:pt x="9055" y="18633"/>
                  </a:lnTo>
                  <a:lnTo>
                    <a:pt x="5131" y="18651"/>
                  </a:lnTo>
                  <a:lnTo>
                    <a:pt x="5131" y="14690"/>
                  </a:lnTo>
                  <a:lnTo>
                    <a:pt x="2304" y="11900"/>
                  </a:lnTo>
                  <a:lnTo>
                    <a:pt x="5131" y="9056"/>
                  </a:lnTo>
                  <a:lnTo>
                    <a:pt x="5131" y="5149"/>
                  </a:lnTo>
                  <a:lnTo>
                    <a:pt x="9109" y="5149"/>
                  </a:lnTo>
                  <a:lnTo>
                    <a:pt x="11900" y="2305"/>
                  </a:lnTo>
                  <a:close/>
                  <a:moveTo>
                    <a:pt x="11918" y="1"/>
                  </a:moveTo>
                  <a:lnTo>
                    <a:pt x="10748" y="1171"/>
                  </a:lnTo>
                  <a:lnTo>
                    <a:pt x="8407" y="3511"/>
                  </a:lnTo>
                  <a:lnTo>
                    <a:pt x="3493" y="3511"/>
                  </a:lnTo>
                  <a:lnTo>
                    <a:pt x="3493" y="5131"/>
                  </a:lnTo>
                  <a:lnTo>
                    <a:pt x="3493" y="8372"/>
                  </a:lnTo>
                  <a:lnTo>
                    <a:pt x="1152" y="10730"/>
                  </a:lnTo>
                  <a:lnTo>
                    <a:pt x="0" y="11882"/>
                  </a:lnTo>
                  <a:lnTo>
                    <a:pt x="1152" y="13016"/>
                  </a:lnTo>
                  <a:lnTo>
                    <a:pt x="3457" y="15338"/>
                  </a:lnTo>
                  <a:lnTo>
                    <a:pt x="3457" y="18633"/>
                  </a:lnTo>
                  <a:lnTo>
                    <a:pt x="3457" y="20271"/>
                  </a:lnTo>
                  <a:lnTo>
                    <a:pt x="8389" y="20271"/>
                  </a:lnTo>
                  <a:lnTo>
                    <a:pt x="10784" y="22593"/>
                  </a:lnTo>
                  <a:lnTo>
                    <a:pt x="11918" y="23709"/>
                  </a:lnTo>
                  <a:lnTo>
                    <a:pt x="13052" y="22593"/>
                  </a:lnTo>
                  <a:lnTo>
                    <a:pt x="15338" y="20289"/>
                  </a:lnTo>
                  <a:lnTo>
                    <a:pt x="20253" y="20289"/>
                  </a:lnTo>
                  <a:lnTo>
                    <a:pt x="20253" y="18669"/>
                  </a:lnTo>
                  <a:lnTo>
                    <a:pt x="20271" y="15356"/>
                  </a:lnTo>
                  <a:lnTo>
                    <a:pt x="22575" y="13070"/>
                  </a:lnTo>
                  <a:lnTo>
                    <a:pt x="23709" y="11918"/>
                  </a:lnTo>
                  <a:lnTo>
                    <a:pt x="22575" y="10766"/>
                  </a:lnTo>
                  <a:lnTo>
                    <a:pt x="20235" y="8408"/>
                  </a:lnTo>
                  <a:lnTo>
                    <a:pt x="20235" y="5167"/>
                  </a:lnTo>
                  <a:lnTo>
                    <a:pt x="20235" y="3547"/>
                  </a:lnTo>
                  <a:lnTo>
                    <a:pt x="15320" y="3547"/>
                  </a:lnTo>
                  <a:lnTo>
                    <a:pt x="13070" y="1171"/>
                  </a:lnTo>
                  <a:lnTo>
                    <a:pt x="119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" name="Google Shape;637;p20"/>
          <p:cNvGrpSpPr/>
          <p:nvPr/>
        </p:nvGrpSpPr>
        <p:grpSpPr>
          <a:xfrm>
            <a:off x="7933833" y="3425639"/>
            <a:ext cx="930362" cy="983897"/>
            <a:chOff x="3233700" y="2049200"/>
            <a:chExt cx="1454600" cy="1538300"/>
          </a:xfrm>
        </p:grpSpPr>
        <p:sp>
          <p:nvSpPr>
            <p:cNvPr id="638" name="Google Shape;638;p20"/>
            <p:cNvSpPr/>
            <p:nvPr/>
          </p:nvSpPr>
          <p:spPr>
            <a:xfrm>
              <a:off x="3253500" y="2069900"/>
              <a:ext cx="1411400" cy="1496000"/>
            </a:xfrm>
            <a:custGeom>
              <a:rect b="b" l="l" r="r" t="t"/>
              <a:pathLst>
                <a:path extrusionOk="0" h="59840" w="56456">
                  <a:moveTo>
                    <a:pt x="21603" y="9541"/>
                  </a:moveTo>
                  <a:lnTo>
                    <a:pt x="28030" y="18759"/>
                  </a:lnTo>
                  <a:lnTo>
                    <a:pt x="34835" y="9757"/>
                  </a:lnTo>
                  <a:lnTo>
                    <a:pt x="34655" y="20829"/>
                  </a:lnTo>
                  <a:lnTo>
                    <a:pt x="34655" y="20829"/>
                  </a:lnTo>
                  <a:lnTo>
                    <a:pt x="45618" y="17534"/>
                  </a:lnTo>
                  <a:lnTo>
                    <a:pt x="38489" y="26841"/>
                  </a:lnTo>
                  <a:lnTo>
                    <a:pt x="49434" y="30586"/>
                  </a:lnTo>
                  <a:lnTo>
                    <a:pt x="38597" y="33862"/>
                  </a:lnTo>
                  <a:lnTo>
                    <a:pt x="45186" y="43313"/>
                  </a:lnTo>
                  <a:lnTo>
                    <a:pt x="34403" y="39371"/>
                  </a:lnTo>
                  <a:lnTo>
                    <a:pt x="34313" y="50496"/>
                  </a:lnTo>
                  <a:lnTo>
                    <a:pt x="27868" y="41225"/>
                  </a:lnTo>
                  <a:lnTo>
                    <a:pt x="21279" y="50154"/>
                  </a:lnTo>
                  <a:lnTo>
                    <a:pt x="21369" y="39011"/>
                  </a:lnTo>
                  <a:lnTo>
                    <a:pt x="10784" y="42215"/>
                  </a:lnTo>
                  <a:lnTo>
                    <a:pt x="17444" y="33160"/>
                  </a:lnTo>
                  <a:lnTo>
                    <a:pt x="6877" y="29308"/>
                  </a:lnTo>
                  <a:lnTo>
                    <a:pt x="17354" y="26157"/>
                  </a:lnTo>
                  <a:lnTo>
                    <a:pt x="10730" y="16706"/>
                  </a:lnTo>
                  <a:lnTo>
                    <a:pt x="21513" y="20649"/>
                  </a:lnTo>
                  <a:lnTo>
                    <a:pt x="21603" y="9541"/>
                  </a:lnTo>
                  <a:close/>
                  <a:moveTo>
                    <a:pt x="28606" y="0"/>
                  </a:moveTo>
                  <a:lnTo>
                    <a:pt x="28192" y="144"/>
                  </a:lnTo>
                  <a:lnTo>
                    <a:pt x="28156" y="144"/>
                  </a:lnTo>
                  <a:lnTo>
                    <a:pt x="26194" y="738"/>
                  </a:lnTo>
                  <a:lnTo>
                    <a:pt x="23367" y="1638"/>
                  </a:lnTo>
                  <a:lnTo>
                    <a:pt x="21225" y="2305"/>
                  </a:lnTo>
                  <a:lnTo>
                    <a:pt x="21171" y="8119"/>
                  </a:lnTo>
                  <a:lnTo>
                    <a:pt x="17930" y="3331"/>
                  </a:lnTo>
                  <a:lnTo>
                    <a:pt x="10910" y="5509"/>
                  </a:lnTo>
                  <a:lnTo>
                    <a:pt x="6733" y="11252"/>
                  </a:lnTo>
                  <a:lnTo>
                    <a:pt x="7597" y="12638"/>
                  </a:lnTo>
                  <a:lnTo>
                    <a:pt x="9919" y="15968"/>
                  </a:lnTo>
                  <a:lnTo>
                    <a:pt x="4573" y="14060"/>
                  </a:lnTo>
                  <a:lnTo>
                    <a:pt x="324" y="19767"/>
                  </a:lnTo>
                  <a:lnTo>
                    <a:pt x="198" y="27147"/>
                  </a:lnTo>
                  <a:lnTo>
                    <a:pt x="5995" y="29272"/>
                  </a:lnTo>
                  <a:lnTo>
                    <a:pt x="144" y="31054"/>
                  </a:lnTo>
                  <a:lnTo>
                    <a:pt x="0" y="38471"/>
                  </a:lnTo>
                  <a:lnTo>
                    <a:pt x="4213" y="44592"/>
                  </a:lnTo>
                  <a:lnTo>
                    <a:pt x="10063" y="42827"/>
                  </a:lnTo>
                  <a:lnTo>
                    <a:pt x="10063" y="42827"/>
                  </a:lnTo>
                  <a:lnTo>
                    <a:pt x="6409" y="47778"/>
                  </a:lnTo>
                  <a:lnTo>
                    <a:pt x="10604" y="53665"/>
                  </a:lnTo>
                  <a:lnTo>
                    <a:pt x="10766" y="53917"/>
                  </a:lnTo>
                  <a:lnTo>
                    <a:pt x="17354" y="56239"/>
                  </a:lnTo>
                  <a:lnTo>
                    <a:pt x="21045" y="51252"/>
                  </a:lnTo>
                  <a:lnTo>
                    <a:pt x="21045" y="51252"/>
                  </a:lnTo>
                  <a:lnTo>
                    <a:pt x="20991" y="57517"/>
                  </a:lnTo>
                  <a:lnTo>
                    <a:pt x="24933" y="58939"/>
                  </a:lnTo>
                  <a:lnTo>
                    <a:pt x="27580" y="59839"/>
                  </a:lnTo>
                  <a:lnTo>
                    <a:pt x="34727" y="57679"/>
                  </a:lnTo>
                  <a:lnTo>
                    <a:pt x="34763" y="51864"/>
                  </a:lnTo>
                  <a:lnTo>
                    <a:pt x="38093" y="56635"/>
                  </a:lnTo>
                  <a:lnTo>
                    <a:pt x="44826" y="54619"/>
                  </a:lnTo>
                  <a:lnTo>
                    <a:pt x="45780" y="53449"/>
                  </a:lnTo>
                  <a:lnTo>
                    <a:pt x="49290" y="48714"/>
                  </a:lnTo>
                  <a:lnTo>
                    <a:pt x="46014" y="44051"/>
                  </a:lnTo>
                  <a:lnTo>
                    <a:pt x="51757" y="45924"/>
                  </a:lnTo>
                  <a:lnTo>
                    <a:pt x="56149" y="40163"/>
                  </a:lnTo>
                  <a:lnTo>
                    <a:pt x="56257" y="32800"/>
                  </a:lnTo>
                  <a:lnTo>
                    <a:pt x="50371" y="30694"/>
                  </a:lnTo>
                  <a:lnTo>
                    <a:pt x="56311" y="28930"/>
                  </a:lnTo>
                  <a:lnTo>
                    <a:pt x="56401" y="24141"/>
                  </a:lnTo>
                  <a:lnTo>
                    <a:pt x="56401" y="24123"/>
                  </a:lnTo>
                  <a:lnTo>
                    <a:pt x="56437" y="21747"/>
                  </a:lnTo>
                  <a:lnTo>
                    <a:pt x="56455" y="21405"/>
                  </a:lnTo>
                  <a:lnTo>
                    <a:pt x="56275" y="21171"/>
                  </a:lnTo>
                  <a:lnTo>
                    <a:pt x="53647" y="17336"/>
                  </a:lnTo>
                  <a:lnTo>
                    <a:pt x="53611" y="17246"/>
                  </a:lnTo>
                  <a:lnTo>
                    <a:pt x="53557" y="17210"/>
                  </a:lnTo>
                  <a:lnTo>
                    <a:pt x="52189" y="15230"/>
                  </a:lnTo>
                  <a:lnTo>
                    <a:pt x="46356" y="16976"/>
                  </a:lnTo>
                  <a:lnTo>
                    <a:pt x="46356" y="16976"/>
                  </a:lnTo>
                  <a:lnTo>
                    <a:pt x="50029" y="12062"/>
                  </a:lnTo>
                  <a:lnTo>
                    <a:pt x="45870" y="5995"/>
                  </a:lnTo>
                  <a:lnTo>
                    <a:pt x="38975" y="3619"/>
                  </a:lnTo>
                  <a:lnTo>
                    <a:pt x="35123" y="8731"/>
                  </a:lnTo>
                  <a:lnTo>
                    <a:pt x="35123" y="8731"/>
                  </a:lnTo>
                  <a:lnTo>
                    <a:pt x="35249" y="2305"/>
                  </a:lnTo>
                  <a:lnTo>
                    <a:pt x="28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0"/>
            <p:cNvSpPr/>
            <p:nvPr/>
          </p:nvSpPr>
          <p:spPr>
            <a:xfrm>
              <a:off x="3233700" y="2049200"/>
              <a:ext cx="1454600" cy="1538300"/>
            </a:xfrm>
            <a:custGeom>
              <a:rect b="b" l="l" r="r" t="t"/>
              <a:pathLst>
                <a:path extrusionOk="0" h="61532" w="58184">
                  <a:moveTo>
                    <a:pt x="29398" y="1674"/>
                  </a:moveTo>
                  <a:lnTo>
                    <a:pt x="35231" y="3709"/>
                  </a:lnTo>
                  <a:lnTo>
                    <a:pt x="35105" y="9901"/>
                  </a:lnTo>
                  <a:lnTo>
                    <a:pt x="35105" y="10009"/>
                  </a:lnTo>
                  <a:lnTo>
                    <a:pt x="33520" y="12116"/>
                  </a:lnTo>
                  <a:lnTo>
                    <a:pt x="28876" y="18236"/>
                  </a:lnTo>
                  <a:lnTo>
                    <a:pt x="22755" y="9487"/>
                  </a:lnTo>
                  <a:lnTo>
                    <a:pt x="22791" y="3727"/>
                  </a:lnTo>
                  <a:lnTo>
                    <a:pt x="24375" y="3241"/>
                  </a:lnTo>
                  <a:lnTo>
                    <a:pt x="27220" y="2340"/>
                  </a:lnTo>
                  <a:lnTo>
                    <a:pt x="29110" y="1764"/>
                  </a:lnTo>
                  <a:cubicBezTo>
                    <a:pt x="29146" y="1764"/>
                    <a:pt x="29200" y="1746"/>
                    <a:pt x="29236" y="1746"/>
                  </a:cubicBezTo>
                  <a:lnTo>
                    <a:pt x="29398" y="1674"/>
                  </a:lnTo>
                  <a:close/>
                  <a:moveTo>
                    <a:pt x="18416" y="5095"/>
                  </a:moveTo>
                  <a:lnTo>
                    <a:pt x="21621" y="9865"/>
                  </a:lnTo>
                  <a:lnTo>
                    <a:pt x="21531" y="20379"/>
                  </a:lnTo>
                  <a:lnTo>
                    <a:pt x="12692" y="17156"/>
                  </a:lnTo>
                  <a:lnTo>
                    <a:pt x="11666" y="16778"/>
                  </a:lnTo>
                  <a:lnTo>
                    <a:pt x="11576" y="16670"/>
                  </a:lnTo>
                  <a:lnTo>
                    <a:pt x="9055" y="13070"/>
                  </a:lnTo>
                  <a:lnTo>
                    <a:pt x="8461" y="12152"/>
                  </a:lnTo>
                  <a:lnTo>
                    <a:pt x="12170" y="7039"/>
                  </a:lnTo>
                  <a:lnTo>
                    <a:pt x="18416" y="5095"/>
                  </a:lnTo>
                  <a:close/>
                  <a:moveTo>
                    <a:pt x="40037" y="5401"/>
                  </a:moveTo>
                  <a:lnTo>
                    <a:pt x="46140" y="7507"/>
                  </a:lnTo>
                  <a:lnTo>
                    <a:pt x="49830" y="12890"/>
                  </a:lnTo>
                  <a:lnTo>
                    <a:pt x="46338" y="17570"/>
                  </a:lnTo>
                  <a:lnTo>
                    <a:pt x="36257" y="20613"/>
                  </a:lnTo>
                  <a:lnTo>
                    <a:pt x="36437" y="10135"/>
                  </a:lnTo>
                  <a:lnTo>
                    <a:pt x="40037" y="5401"/>
                  </a:lnTo>
                  <a:close/>
                  <a:moveTo>
                    <a:pt x="5653" y="15842"/>
                  </a:moveTo>
                  <a:lnTo>
                    <a:pt x="10603" y="17606"/>
                  </a:lnTo>
                  <a:lnTo>
                    <a:pt x="12746" y="20667"/>
                  </a:lnTo>
                  <a:lnTo>
                    <a:pt x="16886" y="26589"/>
                  </a:lnTo>
                  <a:lnTo>
                    <a:pt x="7327" y="29470"/>
                  </a:lnTo>
                  <a:lnTo>
                    <a:pt x="1782" y="27453"/>
                  </a:lnTo>
                  <a:lnTo>
                    <a:pt x="1890" y="20883"/>
                  </a:lnTo>
                  <a:lnTo>
                    <a:pt x="5653" y="15842"/>
                  </a:lnTo>
                  <a:close/>
                  <a:moveTo>
                    <a:pt x="52657" y="16958"/>
                  </a:moveTo>
                  <a:lnTo>
                    <a:pt x="53773" y="18560"/>
                  </a:lnTo>
                  <a:lnTo>
                    <a:pt x="56473" y="22467"/>
                  </a:lnTo>
                  <a:lnTo>
                    <a:pt x="56473" y="22503"/>
                  </a:lnTo>
                  <a:lnTo>
                    <a:pt x="56419" y="24861"/>
                  </a:lnTo>
                  <a:lnTo>
                    <a:pt x="56419" y="24879"/>
                  </a:lnTo>
                  <a:lnTo>
                    <a:pt x="56347" y="29164"/>
                  </a:lnTo>
                  <a:lnTo>
                    <a:pt x="50803" y="30802"/>
                  </a:lnTo>
                  <a:lnTo>
                    <a:pt x="40577" y="27309"/>
                  </a:lnTo>
                  <a:lnTo>
                    <a:pt x="47238" y="18632"/>
                  </a:lnTo>
                  <a:lnTo>
                    <a:pt x="52657" y="16958"/>
                  </a:lnTo>
                  <a:close/>
                  <a:moveTo>
                    <a:pt x="7147" y="30838"/>
                  </a:moveTo>
                  <a:lnTo>
                    <a:pt x="16976" y="34420"/>
                  </a:lnTo>
                  <a:lnTo>
                    <a:pt x="10765" y="42863"/>
                  </a:lnTo>
                  <a:lnTo>
                    <a:pt x="5311" y="44501"/>
                  </a:lnTo>
                  <a:lnTo>
                    <a:pt x="1584" y="39083"/>
                  </a:lnTo>
                  <a:lnTo>
                    <a:pt x="1692" y="32476"/>
                  </a:lnTo>
                  <a:lnTo>
                    <a:pt x="7147" y="30838"/>
                  </a:lnTo>
                  <a:close/>
                  <a:moveTo>
                    <a:pt x="50640" y="32152"/>
                  </a:moveTo>
                  <a:lnTo>
                    <a:pt x="56293" y="34168"/>
                  </a:lnTo>
                  <a:lnTo>
                    <a:pt x="56167" y="40703"/>
                  </a:lnTo>
                  <a:lnTo>
                    <a:pt x="52261" y="45852"/>
                  </a:lnTo>
                  <a:lnTo>
                    <a:pt x="46932" y="44105"/>
                  </a:lnTo>
                  <a:lnTo>
                    <a:pt x="40667" y="35140"/>
                  </a:lnTo>
                  <a:lnTo>
                    <a:pt x="50640" y="32152"/>
                  </a:lnTo>
                  <a:close/>
                  <a:moveTo>
                    <a:pt x="23205" y="12854"/>
                  </a:moveTo>
                  <a:lnTo>
                    <a:pt x="27616" y="19172"/>
                  </a:lnTo>
                  <a:lnTo>
                    <a:pt x="28858" y="20937"/>
                  </a:lnTo>
                  <a:lnTo>
                    <a:pt x="30154" y="19208"/>
                  </a:lnTo>
                  <a:lnTo>
                    <a:pt x="34798" y="13088"/>
                  </a:lnTo>
                  <a:lnTo>
                    <a:pt x="34834" y="13016"/>
                  </a:lnTo>
                  <a:lnTo>
                    <a:pt x="34708" y="20577"/>
                  </a:lnTo>
                  <a:lnTo>
                    <a:pt x="34654" y="22737"/>
                  </a:lnTo>
                  <a:lnTo>
                    <a:pt x="36725" y="22107"/>
                  </a:lnTo>
                  <a:lnTo>
                    <a:pt x="44286" y="19839"/>
                  </a:lnTo>
                  <a:lnTo>
                    <a:pt x="44286" y="19839"/>
                  </a:lnTo>
                  <a:lnTo>
                    <a:pt x="39317" y="26319"/>
                  </a:lnTo>
                  <a:lnTo>
                    <a:pt x="37967" y="28084"/>
                  </a:lnTo>
                  <a:lnTo>
                    <a:pt x="40055" y="28804"/>
                  </a:lnTo>
                  <a:lnTo>
                    <a:pt x="47670" y="31378"/>
                  </a:lnTo>
                  <a:lnTo>
                    <a:pt x="40217" y="33628"/>
                  </a:lnTo>
                  <a:lnTo>
                    <a:pt x="38129" y="34258"/>
                  </a:lnTo>
                  <a:lnTo>
                    <a:pt x="39389" y="36058"/>
                  </a:lnTo>
                  <a:lnTo>
                    <a:pt x="43908" y="42539"/>
                  </a:lnTo>
                  <a:lnTo>
                    <a:pt x="43908" y="42539"/>
                  </a:lnTo>
                  <a:lnTo>
                    <a:pt x="36527" y="39875"/>
                  </a:lnTo>
                  <a:lnTo>
                    <a:pt x="34420" y="39101"/>
                  </a:lnTo>
                  <a:lnTo>
                    <a:pt x="34384" y="41351"/>
                  </a:lnTo>
                  <a:lnTo>
                    <a:pt x="34330" y="48876"/>
                  </a:lnTo>
                  <a:lnTo>
                    <a:pt x="29938" y="42575"/>
                  </a:lnTo>
                  <a:lnTo>
                    <a:pt x="28678" y="40775"/>
                  </a:lnTo>
                  <a:lnTo>
                    <a:pt x="27364" y="42539"/>
                  </a:lnTo>
                  <a:lnTo>
                    <a:pt x="25779" y="44699"/>
                  </a:lnTo>
                  <a:lnTo>
                    <a:pt x="22899" y="48624"/>
                  </a:lnTo>
                  <a:lnTo>
                    <a:pt x="22953" y="40991"/>
                  </a:lnTo>
                  <a:lnTo>
                    <a:pt x="22989" y="38849"/>
                  </a:lnTo>
                  <a:lnTo>
                    <a:pt x="20937" y="39479"/>
                  </a:lnTo>
                  <a:lnTo>
                    <a:pt x="13646" y="41693"/>
                  </a:lnTo>
                  <a:lnTo>
                    <a:pt x="18254" y="35410"/>
                  </a:lnTo>
                  <a:lnTo>
                    <a:pt x="19515" y="33700"/>
                  </a:lnTo>
                  <a:lnTo>
                    <a:pt x="17534" y="32980"/>
                  </a:lnTo>
                  <a:lnTo>
                    <a:pt x="10225" y="30298"/>
                  </a:lnTo>
                  <a:lnTo>
                    <a:pt x="17354" y="28138"/>
                  </a:lnTo>
                  <a:lnTo>
                    <a:pt x="19443" y="27507"/>
                  </a:lnTo>
                  <a:lnTo>
                    <a:pt x="18182" y="25707"/>
                  </a:lnTo>
                  <a:lnTo>
                    <a:pt x="14042" y="19803"/>
                  </a:lnTo>
                  <a:lnTo>
                    <a:pt x="13628" y="19190"/>
                  </a:lnTo>
                  <a:lnTo>
                    <a:pt x="13628" y="19190"/>
                  </a:lnTo>
                  <a:lnTo>
                    <a:pt x="21009" y="21873"/>
                  </a:lnTo>
                  <a:lnTo>
                    <a:pt x="23115" y="22629"/>
                  </a:lnTo>
                  <a:lnTo>
                    <a:pt x="23133" y="20379"/>
                  </a:lnTo>
                  <a:lnTo>
                    <a:pt x="23205" y="12854"/>
                  </a:lnTo>
                  <a:close/>
                  <a:moveTo>
                    <a:pt x="21387" y="40955"/>
                  </a:moveTo>
                  <a:lnTo>
                    <a:pt x="21297" y="51504"/>
                  </a:lnTo>
                  <a:lnTo>
                    <a:pt x="17858" y="56113"/>
                  </a:lnTo>
                  <a:lnTo>
                    <a:pt x="12044" y="54079"/>
                  </a:lnTo>
                  <a:lnTo>
                    <a:pt x="12044" y="54061"/>
                  </a:lnTo>
                  <a:lnTo>
                    <a:pt x="8173" y="48588"/>
                  </a:lnTo>
                  <a:lnTo>
                    <a:pt x="11666" y="43871"/>
                  </a:lnTo>
                  <a:lnTo>
                    <a:pt x="21387" y="40955"/>
                  </a:lnTo>
                  <a:close/>
                  <a:moveTo>
                    <a:pt x="35987" y="41351"/>
                  </a:moveTo>
                  <a:lnTo>
                    <a:pt x="45852" y="44951"/>
                  </a:lnTo>
                  <a:lnTo>
                    <a:pt x="45870" y="44951"/>
                  </a:lnTo>
                  <a:lnTo>
                    <a:pt x="45960" y="45060"/>
                  </a:lnTo>
                  <a:lnTo>
                    <a:pt x="49074" y="49542"/>
                  </a:lnTo>
                  <a:lnTo>
                    <a:pt x="45924" y="53791"/>
                  </a:lnTo>
                  <a:lnTo>
                    <a:pt x="45150" y="54781"/>
                  </a:lnTo>
                  <a:lnTo>
                    <a:pt x="39209" y="56581"/>
                  </a:lnTo>
                  <a:lnTo>
                    <a:pt x="35897" y="51864"/>
                  </a:lnTo>
                  <a:lnTo>
                    <a:pt x="35987" y="41351"/>
                  </a:lnTo>
                  <a:close/>
                  <a:moveTo>
                    <a:pt x="28660" y="43439"/>
                  </a:moveTo>
                  <a:lnTo>
                    <a:pt x="34780" y="52206"/>
                  </a:lnTo>
                  <a:lnTo>
                    <a:pt x="34726" y="57931"/>
                  </a:lnTo>
                  <a:lnTo>
                    <a:pt x="28372" y="59857"/>
                  </a:lnTo>
                  <a:lnTo>
                    <a:pt x="25995" y="59011"/>
                  </a:lnTo>
                  <a:lnTo>
                    <a:pt x="22593" y="57787"/>
                  </a:lnTo>
                  <a:lnTo>
                    <a:pt x="22647" y="51756"/>
                  </a:lnTo>
                  <a:lnTo>
                    <a:pt x="22647" y="51612"/>
                  </a:lnTo>
                  <a:lnTo>
                    <a:pt x="27058" y="45600"/>
                  </a:lnTo>
                  <a:lnTo>
                    <a:pt x="28660" y="43439"/>
                  </a:lnTo>
                  <a:close/>
                  <a:moveTo>
                    <a:pt x="29380" y="0"/>
                  </a:moveTo>
                  <a:lnTo>
                    <a:pt x="28840" y="216"/>
                  </a:lnTo>
                  <a:lnTo>
                    <a:pt x="28786" y="234"/>
                  </a:lnTo>
                  <a:lnTo>
                    <a:pt x="28660" y="288"/>
                  </a:lnTo>
                  <a:lnTo>
                    <a:pt x="26769" y="846"/>
                  </a:lnTo>
                  <a:lnTo>
                    <a:pt x="23925" y="1746"/>
                  </a:lnTo>
                  <a:lnTo>
                    <a:pt x="22341" y="2250"/>
                  </a:lnTo>
                  <a:lnTo>
                    <a:pt x="21243" y="2575"/>
                  </a:lnTo>
                  <a:lnTo>
                    <a:pt x="21243" y="3727"/>
                  </a:lnTo>
                  <a:lnTo>
                    <a:pt x="21225" y="6409"/>
                  </a:lnTo>
                  <a:lnTo>
                    <a:pt x="19731" y="4195"/>
                  </a:lnTo>
                  <a:lnTo>
                    <a:pt x="19083" y="3241"/>
                  </a:lnTo>
                  <a:lnTo>
                    <a:pt x="17966" y="3601"/>
                  </a:lnTo>
                  <a:lnTo>
                    <a:pt x="11756" y="5527"/>
                  </a:lnTo>
                  <a:lnTo>
                    <a:pt x="11252" y="5689"/>
                  </a:lnTo>
                  <a:lnTo>
                    <a:pt x="10945" y="6121"/>
                  </a:lnTo>
                  <a:lnTo>
                    <a:pt x="7219" y="11216"/>
                  </a:lnTo>
                  <a:lnTo>
                    <a:pt x="6589" y="12098"/>
                  </a:lnTo>
                  <a:lnTo>
                    <a:pt x="7183" y="12998"/>
                  </a:lnTo>
                  <a:lnTo>
                    <a:pt x="7777" y="13916"/>
                  </a:lnTo>
                  <a:lnTo>
                    <a:pt x="7795" y="13952"/>
                  </a:lnTo>
                  <a:lnTo>
                    <a:pt x="7813" y="13970"/>
                  </a:lnTo>
                  <a:lnTo>
                    <a:pt x="8713" y="15248"/>
                  </a:lnTo>
                  <a:lnTo>
                    <a:pt x="6247" y="14366"/>
                  </a:lnTo>
                  <a:lnTo>
                    <a:pt x="5077" y="13952"/>
                  </a:lnTo>
                  <a:lnTo>
                    <a:pt x="4375" y="14888"/>
                  </a:lnTo>
                  <a:lnTo>
                    <a:pt x="612" y="19929"/>
                  </a:lnTo>
                  <a:lnTo>
                    <a:pt x="324" y="20343"/>
                  </a:lnTo>
                  <a:lnTo>
                    <a:pt x="324" y="20847"/>
                  </a:lnTo>
                  <a:lnTo>
                    <a:pt x="216" y="27417"/>
                  </a:lnTo>
                  <a:lnTo>
                    <a:pt x="180" y="28552"/>
                  </a:lnTo>
                  <a:lnTo>
                    <a:pt x="1242" y="28930"/>
                  </a:lnTo>
                  <a:lnTo>
                    <a:pt x="4267" y="30028"/>
                  </a:lnTo>
                  <a:lnTo>
                    <a:pt x="1242" y="30964"/>
                  </a:lnTo>
                  <a:lnTo>
                    <a:pt x="144" y="31288"/>
                  </a:lnTo>
                  <a:lnTo>
                    <a:pt x="126" y="32440"/>
                  </a:lnTo>
                  <a:lnTo>
                    <a:pt x="0" y="39029"/>
                  </a:lnTo>
                  <a:lnTo>
                    <a:pt x="0" y="39551"/>
                  </a:lnTo>
                  <a:lnTo>
                    <a:pt x="288" y="39983"/>
                  </a:lnTo>
                  <a:lnTo>
                    <a:pt x="4033" y="45402"/>
                  </a:lnTo>
                  <a:lnTo>
                    <a:pt x="4681" y="46356"/>
                  </a:lnTo>
                  <a:lnTo>
                    <a:pt x="5779" y="46014"/>
                  </a:lnTo>
                  <a:lnTo>
                    <a:pt x="8821" y="45078"/>
                  </a:lnTo>
                  <a:lnTo>
                    <a:pt x="6931" y="47670"/>
                  </a:lnTo>
                  <a:lnTo>
                    <a:pt x="6265" y="48606"/>
                  </a:lnTo>
                  <a:lnTo>
                    <a:pt x="6913" y="49524"/>
                  </a:lnTo>
                  <a:lnTo>
                    <a:pt x="10765" y="54943"/>
                  </a:lnTo>
                  <a:lnTo>
                    <a:pt x="10765" y="54961"/>
                  </a:lnTo>
                  <a:lnTo>
                    <a:pt x="11053" y="55411"/>
                  </a:lnTo>
                  <a:lnTo>
                    <a:pt x="11540" y="55591"/>
                  </a:lnTo>
                  <a:lnTo>
                    <a:pt x="17354" y="57625"/>
                  </a:lnTo>
                  <a:lnTo>
                    <a:pt x="18452" y="58003"/>
                  </a:lnTo>
                  <a:lnTo>
                    <a:pt x="19155" y="57085"/>
                  </a:lnTo>
                  <a:lnTo>
                    <a:pt x="21063" y="54511"/>
                  </a:lnTo>
                  <a:lnTo>
                    <a:pt x="21045" y="57787"/>
                  </a:lnTo>
                  <a:lnTo>
                    <a:pt x="21045" y="58903"/>
                  </a:lnTo>
                  <a:lnTo>
                    <a:pt x="22107" y="59281"/>
                  </a:lnTo>
                  <a:lnTo>
                    <a:pt x="25491" y="60523"/>
                  </a:lnTo>
                  <a:lnTo>
                    <a:pt x="27886" y="61351"/>
                  </a:lnTo>
                  <a:lnTo>
                    <a:pt x="28390" y="61531"/>
                  </a:lnTo>
                  <a:lnTo>
                    <a:pt x="28876" y="61387"/>
                  </a:lnTo>
                  <a:lnTo>
                    <a:pt x="35231" y="59461"/>
                  </a:lnTo>
                  <a:lnTo>
                    <a:pt x="36347" y="59137"/>
                  </a:lnTo>
                  <a:lnTo>
                    <a:pt x="36347" y="57967"/>
                  </a:lnTo>
                  <a:lnTo>
                    <a:pt x="36365" y="55231"/>
                  </a:lnTo>
                  <a:lnTo>
                    <a:pt x="37949" y="57517"/>
                  </a:lnTo>
                  <a:lnTo>
                    <a:pt x="38597" y="58453"/>
                  </a:lnTo>
                  <a:lnTo>
                    <a:pt x="39695" y="58111"/>
                  </a:lnTo>
                  <a:lnTo>
                    <a:pt x="45636" y="56311"/>
                  </a:lnTo>
                  <a:lnTo>
                    <a:pt x="46122" y="56185"/>
                  </a:lnTo>
                  <a:lnTo>
                    <a:pt x="46428" y="55807"/>
                  </a:lnTo>
                  <a:lnTo>
                    <a:pt x="47220" y="54817"/>
                  </a:lnTo>
                  <a:lnTo>
                    <a:pt x="47238" y="54781"/>
                  </a:lnTo>
                  <a:lnTo>
                    <a:pt x="47256" y="54763"/>
                  </a:lnTo>
                  <a:lnTo>
                    <a:pt x="50406" y="50514"/>
                  </a:lnTo>
                  <a:lnTo>
                    <a:pt x="51091" y="49596"/>
                  </a:lnTo>
                  <a:lnTo>
                    <a:pt x="50442" y="48660"/>
                  </a:lnTo>
                  <a:lnTo>
                    <a:pt x="48858" y="46410"/>
                  </a:lnTo>
                  <a:lnTo>
                    <a:pt x="51829" y="47382"/>
                  </a:lnTo>
                  <a:lnTo>
                    <a:pt x="52909" y="47724"/>
                  </a:lnTo>
                  <a:lnTo>
                    <a:pt x="53593" y="46824"/>
                  </a:lnTo>
                  <a:lnTo>
                    <a:pt x="57499" y="41675"/>
                  </a:lnTo>
                  <a:lnTo>
                    <a:pt x="57823" y="41261"/>
                  </a:lnTo>
                  <a:lnTo>
                    <a:pt x="57823" y="40739"/>
                  </a:lnTo>
                  <a:lnTo>
                    <a:pt x="57931" y="34222"/>
                  </a:lnTo>
                  <a:lnTo>
                    <a:pt x="57949" y="33088"/>
                  </a:lnTo>
                  <a:lnTo>
                    <a:pt x="56887" y="32710"/>
                  </a:lnTo>
                  <a:lnTo>
                    <a:pt x="53827" y="31612"/>
                  </a:lnTo>
                  <a:lnTo>
                    <a:pt x="56887" y="30712"/>
                  </a:lnTo>
                  <a:lnTo>
                    <a:pt x="58021" y="30370"/>
                  </a:lnTo>
                  <a:lnTo>
                    <a:pt x="58039" y="29200"/>
                  </a:lnTo>
                  <a:lnTo>
                    <a:pt x="58111" y="24987"/>
                  </a:lnTo>
                  <a:lnTo>
                    <a:pt x="58111" y="24969"/>
                  </a:lnTo>
                  <a:lnTo>
                    <a:pt x="58111" y="24951"/>
                  </a:lnTo>
                  <a:lnTo>
                    <a:pt x="58111" y="24933"/>
                  </a:lnTo>
                  <a:lnTo>
                    <a:pt x="58147" y="22629"/>
                  </a:lnTo>
                  <a:lnTo>
                    <a:pt x="58147" y="22593"/>
                  </a:lnTo>
                  <a:lnTo>
                    <a:pt x="58183" y="22017"/>
                  </a:lnTo>
                  <a:lnTo>
                    <a:pt x="57841" y="21567"/>
                  </a:lnTo>
                  <a:lnTo>
                    <a:pt x="57823" y="21549"/>
                  </a:lnTo>
                  <a:lnTo>
                    <a:pt x="55177" y="17732"/>
                  </a:lnTo>
                  <a:lnTo>
                    <a:pt x="55069" y="17552"/>
                  </a:lnTo>
                  <a:lnTo>
                    <a:pt x="55051" y="17516"/>
                  </a:lnTo>
                  <a:lnTo>
                    <a:pt x="54061" y="16112"/>
                  </a:lnTo>
                  <a:lnTo>
                    <a:pt x="53413" y="15158"/>
                  </a:lnTo>
                  <a:lnTo>
                    <a:pt x="52297" y="15500"/>
                  </a:lnTo>
                  <a:lnTo>
                    <a:pt x="49326" y="16400"/>
                  </a:lnTo>
                  <a:lnTo>
                    <a:pt x="51217" y="13880"/>
                  </a:lnTo>
                  <a:lnTo>
                    <a:pt x="51901" y="12980"/>
                  </a:lnTo>
                  <a:lnTo>
                    <a:pt x="51253" y="12026"/>
                  </a:lnTo>
                  <a:lnTo>
                    <a:pt x="47562" y="6661"/>
                  </a:lnTo>
                  <a:lnTo>
                    <a:pt x="47256" y="6229"/>
                  </a:lnTo>
                  <a:lnTo>
                    <a:pt x="46770" y="6049"/>
                  </a:lnTo>
                  <a:lnTo>
                    <a:pt x="40667" y="3925"/>
                  </a:lnTo>
                  <a:lnTo>
                    <a:pt x="39587" y="3547"/>
                  </a:lnTo>
                  <a:lnTo>
                    <a:pt x="38885" y="4465"/>
                  </a:lnTo>
                  <a:lnTo>
                    <a:pt x="36869" y="7165"/>
                  </a:lnTo>
                  <a:lnTo>
                    <a:pt x="36941" y="3781"/>
                  </a:lnTo>
                  <a:lnTo>
                    <a:pt x="36959" y="2629"/>
                  </a:lnTo>
                  <a:lnTo>
                    <a:pt x="35879" y="2250"/>
                  </a:lnTo>
                  <a:lnTo>
                    <a:pt x="30046" y="216"/>
                  </a:lnTo>
                  <a:lnTo>
                    <a:pt x="293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0"/>
            <p:cNvSpPr/>
            <p:nvPr/>
          </p:nvSpPr>
          <p:spPr>
            <a:xfrm>
              <a:off x="3395700" y="2274225"/>
              <a:ext cx="1126525" cy="1092750"/>
            </a:xfrm>
            <a:custGeom>
              <a:rect b="b" l="l" r="r" t="t"/>
              <a:pathLst>
                <a:path extrusionOk="0" h="43710" w="45061">
                  <a:moveTo>
                    <a:pt x="15483" y="0"/>
                  </a:moveTo>
                  <a:lnTo>
                    <a:pt x="15393" y="11882"/>
                  </a:lnTo>
                  <a:lnTo>
                    <a:pt x="4231" y="7795"/>
                  </a:lnTo>
                  <a:lnTo>
                    <a:pt x="4231" y="7795"/>
                  </a:lnTo>
                  <a:lnTo>
                    <a:pt x="11234" y="17822"/>
                  </a:lnTo>
                  <a:lnTo>
                    <a:pt x="1" y="21207"/>
                  </a:lnTo>
                  <a:lnTo>
                    <a:pt x="11072" y="25239"/>
                  </a:lnTo>
                  <a:lnTo>
                    <a:pt x="4087" y="34726"/>
                  </a:lnTo>
                  <a:lnTo>
                    <a:pt x="4087" y="34726"/>
                  </a:lnTo>
                  <a:lnTo>
                    <a:pt x="15465" y="31288"/>
                  </a:lnTo>
                  <a:lnTo>
                    <a:pt x="15375" y="43079"/>
                  </a:lnTo>
                  <a:lnTo>
                    <a:pt x="22180" y="33826"/>
                  </a:lnTo>
                  <a:lnTo>
                    <a:pt x="29075" y="43709"/>
                  </a:lnTo>
                  <a:lnTo>
                    <a:pt x="29165" y="31828"/>
                  </a:lnTo>
                  <a:lnTo>
                    <a:pt x="40326" y="35914"/>
                  </a:lnTo>
                  <a:lnTo>
                    <a:pt x="40326" y="35914"/>
                  </a:lnTo>
                  <a:lnTo>
                    <a:pt x="33071" y="25527"/>
                  </a:lnTo>
                  <a:lnTo>
                    <a:pt x="28769" y="26841"/>
                  </a:lnTo>
                  <a:lnTo>
                    <a:pt x="28715" y="31198"/>
                  </a:lnTo>
                  <a:lnTo>
                    <a:pt x="24664" y="29740"/>
                  </a:lnTo>
                  <a:lnTo>
                    <a:pt x="22198" y="33088"/>
                  </a:lnTo>
                  <a:lnTo>
                    <a:pt x="19713" y="29560"/>
                  </a:lnTo>
                  <a:lnTo>
                    <a:pt x="15717" y="30784"/>
                  </a:lnTo>
                  <a:lnTo>
                    <a:pt x="15717" y="30784"/>
                  </a:lnTo>
                  <a:lnTo>
                    <a:pt x="15735" y="26481"/>
                  </a:lnTo>
                  <a:lnTo>
                    <a:pt x="11756" y="25041"/>
                  </a:lnTo>
                  <a:lnTo>
                    <a:pt x="14223" y="21693"/>
                  </a:lnTo>
                  <a:lnTo>
                    <a:pt x="11738" y="18110"/>
                  </a:lnTo>
                  <a:lnTo>
                    <a:pt x="15807" y="16868"/>
                  </a:lnTo>
                  <a:lnTo>
                    <a:pt x="15843" y="12512"/>
                  </a:lnTo>
                  <a:lnTo>
                    <a:pt x="19893" y="13970"/>
                  </a:lnTo>
                  <a:lnTo>
                    <a:pt x="22378" y="10622"/>
                  </a:lnTo>
                  <a:lnTo>
                    <a:pt x="24844" y="14150"/>
                  </a:lnTo>
                  <a:lnTo>
                    <a:pt x="28967" y="12800"/>
                  </a:lnTo>
                  <a:lnTo>
                    <a:pt x="28967" y="12800"/>
                  </a:lnTo>
                  <a:lnTo>
                    <a:pt x="28841" y="17228"/>
                  </a:lnTo>
                  <a:lnTo>
                    <a:pt x="32801" y="18668"/>
                  </a:lnTo>
                  <a:lnTo>
                    <a:pt x="30335" y="22017"/>
                  </a:lnTo>
                  <a:lnTo>
                    <a:pt x="33539" y="25869"/>
                  </a:lnTo>
                  <a:lnTo>
                    <a:pt x="45061" y="22413"/>
                  </a:lnTo>
                  <a:lnTo>
                    <a:pt x="33521" y="18470"/>
                  </a:lnTo>
                  <a:lnTo>
                    <a:pt x="40992" y="8695"/>
                  </a:lnTo>
                  <a:lnTo>
                    <a:pt x="29237" y="12260"/>
                  </a:lnTo>
                  <a:lnTo>
                    <a:pt x="29435" y="558"/>
                  </a:lnTo>
                  <a:lnTo>
                    <a:pt x="22396" y="9865"/>
                  </a:lnTo>
                  <a:lnTo>
                    <a:pt x="15483" y="0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0"/>
            <p:cNvSpPr/>
            <p:nvPr/>
          </p:nvSpPr>
          <p:spPr>
            <a:xfrm>
              <a:off x="3395700" y="2274225"/>
              <a:ext cx="1126525" cy="1092750"/>
            </a:xfrm>
            <a:custGeom>
              <a:rect b="b" l="l" r="r" t="t"/>
              <a:pathLst>
                <a:path extrusionOk="0" h="43710" w="45061">
                  <a:moveTo>
                    <a:pt x="15483" y="0"/>
                  </a:moveTo>
                  <a:lnTo>
                    <a:pt x="15393" y="11882"/>
                  </a:lnTo>
                  <a:lnTo>
                    <a:pt x="4231" y="7795"/>
                  </a:lnTo>
                  <a:lnTo>
                    <a:pt x="4231" y="7795"/>
                  </a:lnTo>
                  <a:lnTo>
                    <a:pt x="11234" y="17822"/>
                  </a:lnTo>
                  <a:lnTo>
                    <a:pt x="1" y="21207"/>
                  </a:lnTo>
                  <a:lnTo>
                    <a:pt x="11072" y="25239"/>
                  </a:lnTo>
                  <a:lnTo>
                    <a:pt x="4087" y="34726"/>
                  </a:lnTo>
                  <a:lnTo>
                    <a:pt x="4087" y="34726"/>
                  </a:lnTo>
                  <a:lnTo>
                    <a:pt x="15465" y="31288"/>
                  </a:lnTo>
                  <a:lnTo>
                    <a:pt x="15375" y="43079"/>
                  </a:lnTo>
                  <a:lnTo>
                    <a:pt x="22180" y="33826"/>
                  </a:lnTo>
                  <a:lnTo>
                    <a:pt x="29075" y="43709"/>
                  </a:lnTo>
                  <a:lnTo>
                    <a:pt x="29165" y="31828"/>
                  </a:lnTo>
                  <a:lnTo>
                    <a:pt x="40326" y="35914"/>
                  </a:lnTo>
                  <a:lnTo>
                    <a:pt x="40326" y="35914"/>
                  </a:lnTo>
                  <a:lnTo>
                    <a:pt x="33071" y="25527"/>
                  </a:lnTo>
                  <a:lnTo>
                    <a:pt x="28769" y="26841"/>
                  </a:lnTo>
                  <a:lnTo>
                    <a:pt x="28715" y="31198"/>
                  </a:lnTo>
                  <a:lnTo>
                    <a:pt x="24664" y="29740"/>
                  </a:lnTo>
                  <a:lnTo>
                    <a:pt x="22198" y="33088"/>
                  </a:lnTo>
                  <a:lnTo>
                    <a:pt x="19713" y="29560"/>
                  </a:lnTo>
                  <a:lnTo>
                    <a:pt x="15717" y="30784"/>
                  </a:lnTo>
                  <a:lnTo>
                    <a:pt x="15717" y="30784"/>
                  </a:lnTo>
                  <a:lnTo>
                    <a:pt x="15735" y="26481"/>
                  </a:lnTo>
                  <a:lnTo>
                    <a:pt x="11756" y="25041"/>
                  </a:lnTo>
                  <a:lnTo>
                    <a:pt x="14223" y="21693"/>
                  </a:lnTo>
                  <a:lnTo>
                    <a:pt x="11738" y="18110"/>
                  </a:lnTo>
                  <a:lnTo>
                    <a:pt x="15807" y="16868"/>
                  </a:lnTo>
                  <a:lnTo>
                    <a:pt x="15843" y="12512"/>
                  </a:lnTo>
                  <a:lnTo>
                    <a:pt x="19893" y="13970"/>
                  </a:lnTo>
                  <a:lnTo>
                    <a:pt x="22378" y="10622"/>
                  </a:lnTo>
                  <a:lnTo>
                    <a:pt x="24844" y="14150"/>
                  </a:lnTo>
                  <a:lnTo>
                    <a:pt x="28967" y="12800"/>
                  </a:lnTo>
                  <a:lnTo>
                    <a:pt x="28967" y="12800"/>
                  </a:lnTo>
                  <a:lnTo>
                    <a:pt x="28841" y="17228"/>
                  </a:lnTo>
                  <a:lnTo>
                    <a:pt x="32801" y="18668"/>
                  </a:lnTo>
                  <a:lnTo>
                    <a:pt x="30335" y="22017"/>
                  </a:lnTo>
                  <a:lnTo>
                    <a:pt x="33539" y="25869"/>
                  </a:lnTo>
                  <a:lnTo>
                    <a:pt x="45061" y="22413"/>
                  </a:lnTo>
                  <a:lnTo>
                    <a:pt x="33521" y="18470"/>
                  </a:lnTo>
                  <a:lnTo>
                    <a:pt x="40992" y="8695"/>
                  </a:lnTo>
                  <a:lnTo>
                    <a:pt x="29237" y="12260"/>
                  </a:lnTo>
                  <a:lnTo>
                    <a:pt x="29435" y="558"/>
                  </a:lnTo>
                  <a:lnTo>
                    <a:pt x="22396" y="9865"/>
                  </a:lnTo>
                  <a:lnTo>
                    <a:pt x="154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0"/>
            <p:cNvSpPr/>
            <p:nvPr/>
          </p:nvSpPr>
          <p:spPr>
            <a:xfrm>
              <a:off x="3333150" y="2211650"/>
              <a:ext cx="1253875" cy="1217875"/>
            </a:xfrm>
            <a:custGeom>
              <a:rect b="b" l="l" r="r" t="t"/>
              <a:pathLst>
                <a:path extrusionOk="0" h="48715" w="50155">
                  <a:moveTo>
                    <a:pt x="18759" y="4970"/>
                  </a:moveTo>
                  <a:lnTo>
                    <a:pt x="24178" y="12710"/>
                  </a:lnTo>
                  <a:lnTo>
                    <a:pt x="22107" y="15519"/>
                  </a:lnTo>
                  <a:lnTo>
                    <a:pt x="18687" y="14295"/>
                  </a:lnTo>
                  <a:lnTo>
                    <a:pt x="18759" y="4970"/>
                  </a:lnTo>
                  <a:close/>
                  <a:moveTo>
                    <a:pt x="31109" y="5456"/>
                  </a:moveTo>
                  <a:lnTo>
                    <a:pt x="30947" y="14619"/>
                  </a:lnTo>
                  <a:lnTo>
                    <a:pt x="27670" y="15699"/>
                  </a:lnTo>
                  <a:lnTo>
                    <a:pt x="25600" y="12764"/>
                  </a:lnTo>
                  <a:lnTo>
                    <a:pt x="31109" y="5456"/>
                  </a:lnTo>
                  <a:close/>
                  <a:moveTo>
                    <a:pt x="8804" y="11900"/>
                  </a:moveTo>
                  <a:lnTo>
                    <a:pt x="16185" y="14601"/>
                  </a:lnTo>
                  <a:lnTo>
                    <a:pt x="17535" y="15105"/>
                  </a:lnTo>
                  <a:lnTo>
                    <a:pt x="17517" y="18795"/>
                  </a:lnTo>
                  <a:lnTo>
                    <a:pt x="14294" y="19749"/>
                  </a:lnTo>
                  <a:lnTo>
                    <a:pt x="8804" y="11900"/>
                  </a:lnTo>
                  <a:close/>
                  <a:moveTo>
                    <a:pt x="41370" y="12692"/>
                  </a:moveTo>
                  <a:lnTo>
                    <a:pt x="35447" y="20415"/>
                  </a:lnTo>
                  <a:lnTo>
                    <a:pt x="32153" y="19191"/>
                  </a:lnTo>
                  <a:lnTo>
                    <a:pt x="32279" y="15429"/>
                  </a:lnTo>
                  <a:lnTo>
                    <a:pt x="41370" y="12692"/>
                  </a:lnTo>
                  <a:close/>
                  <a:moveTo>
                    <a:pt x="13646" y="21171"/>
                  </a:moveTo>
                  <a:lnTo>
                    <a:pt x="15735" y="24196"/>
                  </a:lnTo>
                  <a:lnTo>
                    <a:pt x="13682" y="26950"/>
                  </a:lnTo>
                  <a:lnTo>
                    <a:pt x="4987" y="23782"/>
                  </a:lnTo>
                  <a:lnTo>
                    <a:pt x="13646" y="21171"/>
                  </a:lnTo>
                  <a:close/>
                  <a:moveTo>
                    <a:pt x="35861" y="21766"/>
                  </a:moveTo>
                  <a:lnTo>
                    <a:pt x="44952" y="24862"/>
                  </a:lnTo>
                  <a:lnTo>
                    <a:pt x="36293" y="27454"/>
                  </a:lnTo>
                  <a:lnTo>
                    <a:pt x="33827" y="24502"/>
                  </a:lnTo>
                  <a:lnTo>
                    <a:pt x="35537" y="22180"/>
                  </a:lnTo>
                  <a:lnTo>
                    <a:pt x="35861" y="21766"/>
                  </a:lnTo>
                  <a:close/>
                  <a:moveTo>
                    <a:pt x="24862" y="14475"/>
                  </a:moveTo>
                  <a:lnTo>
                    <a:pt x="26356" y="16599"/>
                  </a:lnTo>
                  <a:lnTo>
                    <a:pt x="27040" y="17571"/>
                  </a:lnTo>
                  <a:lnTo>
                    <a:pt x="28156" y="17211"/>
                  </a:lnTo>
                  <a:lnTo>
                    <a:pt x="30658" y="16383"/>
                  </a:lnTo>
                  <a:lnTo>
                    <a:pt x="30658" y="16383"/>
                  </a:lnTo>
                  <a:lnTo>
                    <a:pt x="30568" y="19101"/>
                  </a:lnTo>
                  <a:lnTo>
                    <a:pt x="30532" y="20253"/>
                  </a:lnTo>
                  <a:lnTo>
                    <a:pt x="31613" y="20631"/>
                  </a:lnTo>
                  <a:lnTo>
                    <a:pt x="34061" y="21531"/>
                  </a:lnTo>
                  <a:lnTo>
                    <a:pt x="32567" y="23530"/>
                  </a:lnTo>
                  <a:lnTo>
                    <a:pt x="31829" y="24520"/>
                  </a:lnTo>
                  <a:lnTo>
                    <a:pt x="32621" y="25474"/>
                  </a:lnTo>
                  <a:lnTo>
                    <a:pt x="34331" y="27544"/>
                  </a:lnTo>
                  <a:lnTo>
                    <a:pt x="31577" y="28372"/>
                  </a:lnTo>
                  <a:lnTo>
                    <a:pt x="30460" y="28714"/>
                  </a:lnTo>
                  <a:lnTo>
                    <a:pt x="30460" y="29884"/>
                  </a:lnTo>
                  <a:lnTo>
                    <a:pt x="30442" y="32549"/>
                  </a:lnTo>
                  <a:lnTo>
                    <a:pt x="27976" y="31649"/>
                  </a:lnTo>
                  <a:lnTo>
                    <a:pt x="26878" y="31253"/>
                  </a:lnTo>
                  <a:lnTo>
                    <a:pt x="26176" y="32189"/>
                  </a:lnTo>
                  <a:lnTo>
                    <a:pt x="24718" y="34169"/>
                  </a:lnTo>
                  <a:lnTo>
                    <a:pt x="23206" y="32009"/>
                  </a:lnTo>
                  <a:lnTo>
                    <a:pt x="22557" y="31073"/>
                  </a:lnTo>
                  <a:lnTo>
                    <a:pt x="21459" y="31415"/>
                  </a:lnTo>
                  <a:lnTo>
                    <a:pt x="19011" y="32153"/>
                  </a:lnTo>
                  <a:lnTo>
                    <a:pt x="19029" y="29488"/>
                  </a:lnTo>
                  <a:lnTo>
                    <a:pt x="19029" y="28372"/>
                  </a:lnTo>
                  <a:lnTo>
                    <a:pt x="17967" y="27994"/>
                  </a:lnTo>
                  <a:lnTo>
                    <a:pt x="15519" y="27094"/>
                  </a:lnTo>
                  <a:lnTo>
                    <a:pt x="17031" y="25042"/>
                  </a:lnTo>
                  <a:lnTo>
                    <a:pt x="17697" y="24124"/>
                  </a:lnTo>
                  <a:lnTo>
                    <a:pt x="17049" y="23206"/>
                  </a:lnTo>
                  <a:lnTo>
                    <a:pt x="15501" y="20991"/>
                  </a:lnTo>
                  <a:lnTo>
                    <a:pt x="17967" y="20253"/>
                  </a:lnTo>
                  <a:lnTo>
                    <a:pt x="19101" y="19911"/>
                  </a:lnTo>
                  <a:lnTo>
                    <a:pt x="19101" y="18741"/>
                  </a:lnTo>
                  <a:lnTo>
                    <a:pt x="19119" y="16059"/>
                  </a:lnTo>
                  <a:lnTo>
                    <a:pt x="21567" y="16959"/>
                  </a:lnTo>
                  <a:lnTo>
                    <a:pt x="22701" y="17409"/>
                  </a:lnTo>
                  <a:lnTo>
                    <a:pt x="23386" y="16473"/>
                  </a:lnTo>
                  <a:lnTo>
                    <a:pt x="24862" y="14475"/>
                  </a:lnTo>
                  <a:close/>
                  <a:moveTo>
                    <a:pt x="14114" y="28336"/>
                  </a:moveTo>
                  <a:lnTo>
                    <a:pt x="17427" y="29542"/>
                  </a:lnTo>
                  <a:lnTo>
                    <a:pt x="17409" y="33143"/>
                  </a:lnTo>
                  <a:lnTo>
                    <a:pt x="8624" y="35807"/>
                  </a:lnTo>
                  <a:lnTo>
                    <a:pt x="8624" y="35807"/>
                  </a:lnTo>
                  <a:lnTo>
                    <a:pt x="14114" y="28336"/>
                  </a:lnTo>
                  <a:close/>
                  <a:moveTo>
                    <a:pt x="35249" y="28966"/>
                  </a:moveTo>
                  <a:lnTo>
                    <a:pt x="40740" y="36815"/>
                  </a:lnTo>
                  <a:lnTo>
                    <a:pt x="32009" y="33629"/>
                  </a:lnTo>
                  <a:lnTo>
                    <a:pt x="32027" y="29938"/>
                  </a:lnTo>
                  <a:lnTo>
                    <a:pt x="35249" y="28966"/>
                  </a:lnTo>
                  <a:close/>
                  <a:moveTo>
                    <a:pt x="21909" y="32981"/>
                  </a:moveTo>
                  <a:lnTo>
                    <a:pt x="23980" y="35951"/>
                  </a:lnTo>
                  <a:lnTo>
                    <a:pt x="20991" y="40002"/>
                  </a:lnTo>
                  <a:lnTo>
                    <a:pt x="18669" y="43152"/>
                  </a:lnTo>
                  <a:lnTo>
                    <a:pt x="18741" y="33953"/>
                  </a:lnTo>
                  <a:lnTo>
                    <a:pt x="21909" y="32981"/>
                  </a:lnTo>
                  <a:close/>
                  <a:moveTo>
                    <a:pt x="27436" y="33179"/>
                  </a:moveTo>
                  <a:lnTo>
                    <a:pt x="30856" y="34421"/>
                  </a:lnTo>
                  <a:lnTo>
                    <a:pt x="30802" y="43746"/>
                  </a:lnTo>
                  <a:lnTo>
                    <a:pt x="25402" y="35987"/>
                  </a:lnTo>
                  <a:lnTo>
                    <a:pt x="27436" y="33179"/>
                  </a:lnTo>
                  <a:close/>
                  <a:moveTo>
                    <a:pt x="17229" y="1"/>
                  </a:moveTo>
                  <a:lnTo>
                    <a:pt x="17175" y="4970"/>
                  </a:lnTo>
                  <a:lnTo>
                    <a:pt x="17121" y="13251"/>
                  </a:lnTo>
                  <a:lnTo>
                    <a:pt x="16725" y="13125"/>
                  </a:lnTo>
                  <a:lnTo>
                    <a:pt x="9344" y="10424"/>
                  </a:lnTo>
                  <a:lnTo>
                    <a:pt x="4645" y="8714"/>
                  </a:lnTo>
                  <a:lnTo>
                    <a:pt x="7526" y="12818"/>
                  </a:lnTo>
                  <a:lnTo>
                    <a:pt x="12458" y="19893"/>
                  </a:lnTo>
                  <a:lnTo>
                    <a:pt x="4555" y="22270"/>
                  </a:lnTo>
                  <a:lnTo>
                    <a:pt x="1" y="23656"/>
                  </a:lnTo>
                  <a:lnTo>
                    <a:pt x="4483" y="25276"/>
                  </a:lnTo>
                  <a:lnTo>
                    <a:pt x="12314" y="28120"/>
                  </a:lnTo>
                  <a:lnTo>
                    <a:pt x="7364" y="34853"/>
                  </a:lnTo>
                  <a:lnTo>
                    <a:pt x="4555" y="38688"/>
                  </a:lnTo>
                  <a:lnTo>
                    <a:pt x="9092" y="37301"/>
                  </a:lnTo>
                  <a:lnTo>
                    <a:pt x="17175" y="34871"/>
                  </a:lnTo>
                  <a:lnTo>
                    <a:pt x="17103" y="43152"/>
                  </a:lnTo>
                  <a:lnTo>
                    <a:pt x="17067" y="48031"/>
                  </a:lnTo>
                  <a:lnTo>
                    <a:pt x="19965" y="44106"/>
                  </a:lnTo>
                  <a:lnTo>
                    <a:pt x="22287" y="40956"/>
                  </a:lnTo>
                  <a:lnTo>
                    <a:pt x="24664" y="37715"/>
                  </a:lnTo>
                  <a:lnTo>
                    <a:pt x="29506" y="44646"/>
                  </a:lnTo>
                  <a:lnTo>
                    <a:pt x="32351" y="48715"/>
                  </a:lnTo>
                  <a:lnTo>
                    <a:pt x="32387" y="43746"/>
                  </a:lnTo>
                  <a:lnTo>
                    <a:pt x="32459" y="35465"/>
                  </a:lnTo>
                  <a:lnTo>
                    <a:pt x="40218" y="38291"/>
                  </a:lnTo>
                  <a:lnTo>
                    <a:pt x="44952" y="40038"/>
                  </a:lnTo>
                  <a:lnTo>
                    <a:pt x="44952" y="40038"/>
                  </a:lnTo>
                  <a:lnTo>
                    <a:pt x="42054" y="35879"/>
                  </a:lnTo>
                  <a:lnTo>
                    <a:pt x="37121" y="28876"/>
                  </a:lnTo>
                  <a:lnTo>
                    <a:pt x="45420" y="26392"/>
                  </a:lnTo>
                  <a:lnTo>
                    <a:pt x="50155" y="24970"/>
                  </a:lnTo>
                  <a:lnTo>
                    <a:pt x="45474" y="23386"/>
                  </a:lnTo>
                  <a:lnTo>
                    <a:pt x="37301" y="20577"/>
                  </a:lnTo>
                  <a:lnTo>
                    <a:pt x="42612" y="13647"/>
                  </a:lnTo>
                  <a:lnTo>
                    <a:pt x="45600" y="9758"/>
                  </a:lnTo>
                  <a:lnTo>
                    <a:pt x="40902" y="11180"/>
                  </a:lnTo>
                  <a:lnTo>
                    <a:pt x="32531" y="13701"/>
                  </a:lnTo>
                  <a:lnTo>
                    <a:pt x="32531" y="13701"/>
                  </a:lnTo>
                  <a:lnTo>
                    <a:pt x="32657" y="5510"/>
                  </a:lnTo>
                  <a:lnTo>
                    <a:pt x="32747" y="649"/>
                  </a:lnTo>
                  <a:lnTo>
                    <a:pt x="29830" y="4519"/>
                  </a:lnTo>
                  <a:lnTo>
                    <a:pt x="24898" y="11018"/>
                  </a:lnTo>
                  <a:lnTo>
                    <a:pt x="20055" y="4069"/>
                  </a:lnTo>
                  <a:lnTo>
                    <a:pt x="17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0"/>
            <p:cNvSpPr/>
            <p:nvPr/>
          </p:nvSpPr>
          <p:spPr>
            <a:xfrm>
              <a:off x="3671150" y="2520850"/>
              <a:ext cx="563050" cy="599050"/>
            </a:xfrm>
            <a:custGeom>
              <a:rect b="b" l="l" r="r" t="t"/>
              <a:pathLst>
                <a:path extrusionOk="0" h="23962" w="22522">
                  <a:moveTo>
                    <a:pt x="11378" y="0"/>
                  </a:moveTo>
                  <a:lnTo>
                    <a:pt x="8731" y="3583"/>
                  </a:lnTo>
                  <a:lnTo>
                    <a:pt x="4375" y="2017"/>
                  </a:lnTo>
                  <a:lnTo>
                    <a:pt x="4357" y="6715"/>
                  </a:lnTo>
                  <a:lnTo>
                    <a:pt x="0" y="8011"/>
                  </a:lnTo>
                  <a:lnTo>
                    <a:pt x="2665" y="11828"/>
                  </a:lnTo>
                  <a:lnTo>
                    <a:pt x="54" y="15374"/>
                  </a:lnTo>
                  <a:lnTo>
                    <a:pt x="4267" y="16904"/>
                  </a:lnTo>
                  <a:lnTo>
                    <a:pt x="4249" y="21495"/>
                  </a:lnTo>
                  <a:lnTo>
                    <a:pt x="4249" y="21495"/>
                  </a:lnTo>
                  <a:lnTo>
                    <a:pt x="8515" y="20199"/>
                  </a:lnTo>
                  <a:lnTo>
                    <a:pt x="11162" y="23961"/>
                  </a:lnTo>
                  <a:lnTo>
                    <a:pt x="13808" y="20397"/>
                  </a:lnTo>
                  <a:lnTo>
                    <a:pt x="18147" y="21963"/>
                  </a:lnTo>
                  <a:lnTo>
                    <a:pt x="18183" y="17282"/>
                  </a:lnTo>
                  <a:lnTo>
                    <a:pt x="22521" y="15968"/>
                  </a:lnTo>
                  <a:lnTo>
                    <a:pt x="19857" y="12152"/>
                  </a:lnTo>
                  <a:lnTo>
                    <a:pt x="22467" y="8605"/>
                  </a:lnTo>
                  <a:lnTo>
                    <a:pt x="18273" y="7075"/>
                  </a:lnTo>
                  <a:lnTo>
                    <a:pt x="18417" y="2323"/>
                  </a:lnTo>
                  <a:lnTo>
                    <a:pt x="14006" y="3781"/>
                  </a:lnTo>
                  <a:lnTo>
                    <a:pt x="11378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0"/>
            <p:cNvSpPr/>
            <p:nvPr/>
          </p:nvSpPr>
          <p:spPr>
            <a:xfrm>
              <a:off x="3671150" y="2520850"/>
              <a:ext cx="563050" cy="599050"/>
            </a:xfrm>
            <a:custGeom>
              <a:rect b="b" l="l" r="r" t="t"/>
              <a:pathLst>
                <a:path extrusionOk="0" h="23962" w="22522">
                  <a:moveTo>
                    <a:pt x="11378" y="0"/>
                  </a:moveTo>
                  <a:lnTo>
                    <a:pt x="8731" y="3583"/>
                  </a:lnTo>
                  <a:lnTo>
                    <a:pt x="4375" y="2017"/>
                  </a:lnTo>
                  <a:lnTo>
                    <a:pt x="4357" y="6715"/>
                  </a:lnTo>
                  <a:lnTo>
                    <a:pt x="0" y="8011"/>
                  </a:lnTo>
                  <a:lnTo>
                    <a:pt x="2665" y="11828"/>
                  </a:lnTo>
                  <a:lnTo>
                    <a:pt x="54" y="15374"/>
                  </a:lnTo>
                  <a:lnTo>
                    <a:pt x="4267" y="16904"/>
                  </a:lnTo>
                  <a:lnTo>
                    <a:pt x="4249" y="21495"/>
                  </a:lnTo>
                  <a:lnTo>
                    <a:pt x="4249" y="21495"/>
                  </a:lnTo>
                  <a:lnTo>
                    <a:pt x="8515" y="20199"/>
                  </a:lnTo>
                  <a:lnTo>
                    <a:pt x="11162" y="23961"/>
                  </a:lnTo>
                  <a:lnTo>
                    <a:pt x="13808" y="20397"/>
                  </a:lnTo>
                  <a:lnTo>
                    <a:pt x="18147" y="21963"/>
                  </a:lnTo>
                  <a:lnTo>
                    <a:pt x="18183" y="17282"/>
                  </a:lnTo>
                  <a:lnTo>
                    <a:pt x="22521" y="15968"/>
                  </a:lnTo>
                  <a:lnTo>
                    <a:pt x="19857" y="12152"/>
                  </a:lnTo>
                  <a:lnTo>
                    <a:pt x="22467" y="8605"/>
                  </a:lnTo>
                  <a:lnTo>
                    <a:pt x="18273" y="7075"/>
                  </a:lnTo>
                  <a:lnTo>
                    <a:pt x="18417" y="2323"/>
                  </a:lnTo>
                  <a:lnTo>
                    <a:pt x="14006" y="3781"/>
                  </a:lnTo>
                  <a:lnTo>
                    <a:pt x="113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0"/>
            <p:cNvSpPr/>
            <p:nvPr/>
          </p:nvSpPr>
          <p:spPr>
            <a:xfrm>
              <a:off x="3639650" y="2486650"/>
              <a:ext cx="626500" cy="668800"/>
            </a:xfrm>
            <a:custGeom>
              <a:rect b="b" l="l" r="r" t="t"/>
              <a:pathLst>
                <a:path extrusionOk="0" h="26752" w="25060">
                  <a:moveTo>
                    <a:pt x="12620" y="2719"/>
                  </a:moveTo>
                  <a:lnTo>
                    <a:pt x="14708" y="5743"/>
                  </a:lnTo>
                  <a:cubicBezTo>
                    <a:pt x="14816" y="5905"/>
                    <a:pt x="14996" y="5995"/>
                    <a:pt x="15176" y="5995"/>
                  </a:cubicBezTo>
                  <a:cubicBezTo>
                    <a:pt x="15230" y="5995"/>
                    <a:pt x="15302" y="5995"/>
                    <a:pt x="15338" y="5959"/>
                  </a:cubicBezTo>
                  <a:lnTo>
                    <a:pt x="15356" y="5959"/>
                  </a:lnTo>
                  <a:lnTo>
                    <a:pt x="18849" y="4825"/>
                  </a:lnTo>
                  <a:lnTo>
                    <a:pt x="18723" y="8569"/>
                  </a:lnTo>
                  <a:cubicBezTo>
                    <a:pt x="18723" y="8821"/>
                    <a:pt x="18849" y="9073"/>
                    <a:pt x="19101" y="9145"/>
                  </a:cubicBezTo>
                  <a:lnTo>
                    <a:pt x="22467" y="10351"/>
                  </a:lnTo>
                  <a:lnTo>
                    <a:pt x="20397" y="13160"/>
                  </a:lnTo>
                  <a:cubicBezTo>
                    <a:pt x="20361" y="13214"/>
                    <a:pt x="20343" y="13250"/>
                    <a:pt x="20307" y="13322"/>
                  </a:cubicBezTo>
                  <a:lnTo>
                    <a:pt x="20307" y="13340"/>
                  </a:lnTo>
                  <a:cubicBezTo>
                    <a:pt x="20289" y="13394"/>
                    <a:pt x="20289" y="13466"/>
                    <a:pt x="20289" y="13502"/>
                  </a:cubicBezTo>
                  <a:lnTo>
                    <a:pt x="20289" y="13520"/>
                  </a:lnTo>
                  <a:cubicBezTo>
                    <a:pt x="20289" y="13574"/>
                    <a:pt x="20289" y="13628"/>
                    <a:pt x="20307" y="13682"/>
                  </a:cubicBezTo>
                  <a:lnTo>
                    <a:pt x="20307" y="13700"/>
                  </a:lnTo>
                  <a:lnTo>
                    <a:pt x="20379" y="13844"/>
                  </a:lnTo>
                  <a:lnTo>
                    <a:pt x="20379" y="13862"/>
                  </a:lnTo>
                  <a:lnTo>
                    <a:pt x="22503" y="16904"/>
                  </a:lnTo>
                  <a:lnTo>
                    <a:pt x="19029" y="17930"/>
                  </a:lnTo>
                  <a:cubicBezTo>
                    <a:pt x="18777" y="18002"/>
                    <a:pt x="18632" y="18218"/>
                    <a:pt x="18632" y="18470"/>
                  </a:cubicBezTo>
                  <a:lnTo>
                    <a:pt x="18596" y="22215"/>
                  </a:lnTo>
                  <a:lnTo>
                    <a:pt x="15158" y="20955"/>
                  </a:lnTo>
                  <a:cubicBezTo>
                    <a:pt x="15086" y="20919"/>
                    <a:pt x="15032" y="20901"/>
                    <a:pt x="14960" y="20901"/>
                  </a:cubicBezTo>
                  <a:cubicBezTo>
                    <a:pt x="14906" y="20901"/>
                    <a:pt x="14852" y="20901"/>
                    <a:pt x="14798" y="20919"/>
                  </a:cubicBezTo>
                  <a:cubicBezTo>
                    <a:pt x="14690" y="20973"/>
                    <a:pt x="14582" y="21045"/>
                    <a:pt x="14510" y="21135"/>
                  </a:cubicBezTo>
                  <a:lnTo>
                    <a:pt x="12422" y="23961"/>
                  </a:lnTo>
                  <a:lnTo>
                    <a:pt x="10315" y="20973"/>
                  </a:lnTo>
                  <a:cubicBezTo>
                    <a:pt x="10207" y="20811"/>
                    <a:pt x="10027" y="20721"/>
                    <a:pt x="9847" y="20721"/>
                  </a:cubicBezTo>
                  <a:cubicBezTo>
                    <a:pt x="9811" y="20721"/>
                    <a:pt x="9739" y="20721"/>
                    <a:pt x="9685" y="20739"/>
                  </a:cubicBezTo>
                  <a:lnTo>
                    <a:pt x="6301" y="21783"/>
                  </a:lnTo>
                  <a:lnTo>
                    <a:pt x="6301" y="21783"/>
                  </a:lnTo>
                  <a:lnTo>
                    <a:pt x="6319" y="18128"/>
                  </a:lnTo>
                  <a:cubicBezTo>
                    <a:pt x="6319" y="17894"/>
                    <a:pt x="6157" y="17660"/>
                    <a:pt x="5941" y="17570"/>
                  </a:cubicBezTo>
                  <a:lnTo>
                    <a:pt x="2556" y="16364"/>
                  </a:lnTo>
                  <a:lnTo>
                    <a:pt x="4627" y="13538"/>
                  </a:lnTo>
                  <a:cubicBezTo>
                    <a:pt x="4789" y="13340"/>
                    <a:pt x="4789" y="13070"/>
                    <a:pt x="4627" y="12872"/>
                  </a:cubicBezTo>
                  <a:lnTo>
                    <a:pt x="2520" y="9829"/>
                  </a:lnTo>
                  <a:lnTo>
                    <a:pt x="5977" y="8803"/>
                  </a:lnTo>
                  <a:cubicBezTo>
                    <a:pt x="6229" y="8731"/>
                    <a:pt x="6391" y="8497"/>
                    <a:pt x="6391" y="8263"/>
                  </a:cubicBezTo>
                  <a:lnTo>
                    <a:pt x="6409" y="4519"/>
                  </a:lnTo>
                  <a:lnTo>
                    <a:pt x="9847" y="5779"/>
                  </a:lnTo>
                  <a:cubicBezTo>
                    <a:pt x="9919" y="5797"/>
                    <a:pt x="9955" y="5797"/>
                    <a:pt x="10027" y="5833"/>
                  </a:cubicBezTo>
                  <a:lnTo>
                    <a:pt x="10045" y="5833"/>
                  </a:lnTo>
                  <a:cubicBezTo>
                    <a:pt x="10225" y="5833"/>
                    <a:pt x="10387" y="5743"/>
                    <a:pt x="10495" y="5599"/>
                  </a:cubicBezTo>
                  <a:lnTo>
                    <a:pt x="12620" y="2719"/>
                  </a:lnTo>
                  <a:close/>
                  <a:moveTo>
                    <a:pt x="12656" y="0"/>
                  </a:moveTo>
                  <a:lnTo>
                    <a:pt x="11360" y="1782"/>
                  </a:lnTo>
                  <a:lnTo>
                    <a:pt x="9721" y="4015"/>
                  </a:lnTo>
                  <a:lnTo>
                    <a:pt x="6985" y="3025"/>
                  </a:lnTo>
                  <a:lnTo>
                    <a:pt x="4879" y="2251"/>
                  </a:lnTo>
                  <a:lnTo>
                    <a:pt x="4861" y="4501"/>
                  </a:lnTo>
                  <a:lnTo>
                    <a:pt x="4825" y="7489"/>
                  </a:lnTo>
                  <a:lnTo>
                    <a:pt x="2088" y="8335"/>
                  </a:lnTo>
                  <a:lnTo>
                    <a:pt x="0" y="8965"/>
                  </a:lnTo>
                  <a:lnTo>
                    <a:pt x="1260" y="10766"/>
                  </a:lnTo>
                  <a:lnTo>
                    <a:pt x="2971" y="13214"/>
                  </a:lnTo>
                  <a:lnTo>
                    <a:pt x="1314" y="15464"/>
                  </a:lnTo>
                  <a:lnTo>
                    <a:pt x="54" y="17174"/>
                  </a:lnTo>
                  <a:lnTo>
                    <a:pt x="2034" y="17894"/>
                  </a:lnTo>
                  <a:lnTo>
                    <a:pt x="4735" y="18884"/>
                  </a:lnTo>
                  <a:lnTo>
                    <a:pt x="4717" y="21837"/>
                  </a:lnTo>
                  <a:lnTo>
                    <a:pt x="4699" y="23997"/>
                  </a:lnTo>
                  <a:lnTo>
                    <a:pt x="6751" y="23367"/>
                  </a:lnTo>
                  <a:lnTo>
                    <a:pt x="9451" y="22557"/>
                  </a:lnTo>
                  <a:lnTo>
                    <a:pt x="11126" y="24951"/>
                  </a:lnTo>
                  <a:lnTo>
                    <a:pt x="12386" y="26751"/>
                  </a:lnTo>
                  <a:lnTo>
                    <a:pt x="13700" y="24987"/>
                  </a:lnTo>
                  <a:lnTo>
                    <a:pt x="15338" y="22755"/>
                  </a:lnTo>
                  <a:lnTo>
                    <a:pt x="18056" y="23745"/>
                  </a:lnTo>
                  <a:lnTo>
                    <a:pt x="20181" y="24501"/>
                  </a:lnTo>
                  <a:lnTo>
                    <a:pt x="20199" y="22251"/>
                  </a:lnTo>
                  <a:lnTo>
                    <a:pt x="20217" y="19263"/>
                  </a:lnTo>
                  <a:lnTo>
                    <a:pt x="22971" y="18434"/>
                  </a:lnTo>
                  <a:lnTo>
                    <a:pt x="25059" y="17804"/>
                  </a:lnTo>
                  <a:lnTo>
                    <a:pt x="23799" y="16004"/>
                  </a:lnTo>
                  <a:lnTo>
                    <a:pt x="22089" y="13538"/>
                  </a:lnTo>
                  <a:lnTo>
                    <a:pt x="23727" y="11288"/>
                  </a:lnTo>
                  <a:lnTo>
                    <a:pt x="24987" y="9577"/>
                  </a:lnTo>
                  <a:lnTo>
                    <a:pt x="23007" y="8875"/>
                  </a:lnTo>
                  <a:lnTo>
                    <a:pt x="20343" y="7903"/>
                  </a:lnTo>
                  <a:lnTo>
                    <a:pt x="20451" y="4861"/>
                  </a:lnTo>
                  <a:lnTo>
                    <a:pt x="20523" y="2593"/>
                  </a:lnTo>
                  <a:lnTo>
                    <a:pt x="18362" y="3313"/>
                  </a:lnTo>
                  <a:lnTo>
                    <a:pt x="15590" y="4231"/>
                  </a:lnTo>
                  <a:lnTo>
                    <a:pt x="13916" y="1836"/>
                  </a:lnTo>
                  <a:lnTo>
                    <a:pt x="126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" name="Google Shape;646;p20"/>
          <p:cNvGrpSpPr/>
          <p:nvPr/>
        </p:nvGrpSpPr>
        <p:grpSpPr>
          <a:xfrm rot="-593765">
            <a:off x="42785" y="1244170"/>
            <a:ext cx="1164386" cy="1164240"/>
            <a:chOff x="1402575" y="439650"/>
            <a:chExt cx="4787400" cy="4786800"/>
          </a:xfrm>
        </p:grpSpPr>
        <p:sp>
          <p:nvSpPr>
            <p:cNvPr id="647" name="Google Shape;647;p20"/>
            <p:cNvSpPr/>
            <p:nvPr/>
          </p:nvSpPr>
          <p:spPr>
            <a:xfrm>
              <a:off x="2406075" y="3593875"/>
              <a:ext cx="695875" cy="1023200"/>
            </a:xfrm>
            <a:custGeom>
              <a:rect b="b" l="l" r="r" t="t"/>
              <a:pathLst>
                <a:path extrusionOk="0" h="40928" w="27835">
                  <a:moveTo>
                    <a:pt x="27834" y="0"/>
                  </a:moveTo>
                  <a:lnTo>
                    <a:pt x="1" y="13046"/>
                  </a:lnTo>
                  <a:lnTo>
                    <a:pt x="13047" y="40928"/>
                  </a:lnTo>
                  <a:lnTo>
                    <a:pt x="278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2299950" y="3440625"/>
              <a:ext cx="942125" cy="1382750"/>
            </a:xfrm>
            <a:custGeom>
              <a:rect b="b" l="l" r="r" t="t"/>
              <a:pathLst>
                <a:path extrusionOk="0" h="55310" w="37685">
                  <a:moveTo>
                    <a:pt x="26522" y="12236"/>
                  </a:moveTo>
                  <a:lnTo>
                    <a:pt x="16910" y="38782"/>
                  </a:lnTo>
                  <a:lnTo>
                    <a:pt x="8443" y="20703"/>
                  </a:lnTo>
                  <a:lnTo>
                    <a:pt x="26522" y="12236"/>
                  </a:lnTo>
                  <a:close/>
                  <a:moveTo>
                    <a:pt x="37684" y="1"/>
                  </a:moveTo>
                  <a:lnTo>
                    <a:pt x="23827" y="6512"/>
                  </a:lnTo>
                  <a:lnTo>
                    <a:pt x="5725" y="14979"/>
                  </a:lnTo>
                  <a:lnTo>
                    <a:pt x="0" y="17650"/>
                  </a:lnTo>
                  <a:lnTo>
                    <a:pt x="2696" y="23374"/>
                  </a:lnTo>
                  <a:lnTo>
                    <a:pt x="11162" y="41477"/>
                  </a:lnTo>
                  <a:lnTo>
                    <a:pt x="17626" y="55310"/>
                  </a:lnTo>
                  <a:lnTo>
                    <a:pt x="22825" y="40928"/>
                  </a:lnTo>
                  <a:lnTo>
                    <a:pt x="32413" y="14383"/>
                  </a:lnTo>
                  <a:lnTo>
                    <a:pt x="37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4492400" y="1050825"/>
              <a:ext cx="695250" cy="1020825"/>
            </a:xfrm>
            <a:custGeom>
              <a:rect b="b" l="l" r="r" t="t"/>
              <a:pathLst>
                <a:path extrusionOk="0" h="40833" w="27810">
                  <a:moveTo>
                    <a:pt x="14787" y="0"/>
                  </a:moveTo>
                  <a:lnTo>
                    <a:pt x="0" y="40832"/>
                  </a:lnTo>
                  <a:lnTo>
                    <a:pt x="27810" y="27810"/>
                  </a:lnTo>
                  <a:lnTo>
                    <a:pt x="147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4353475" y="843925"/>
              <a:ext cx="939725" cy="1379750"/>
            </a:xfrm>
            <a:custGeom>
              <a:rect b="b" l="l" r="r" t="t"/>
              <a:pathLst>
                <a:path extrusionOk="0" h="55190" w="37589">
                  <a:moveTo>
                    <a:pt x="20726" y="16528"/>
                  </a:moveTo>
                  <a:lnTo>
                    <a:pt x="29169" y="34559"/>
                  </a:lnTo>
                  <a:lnTo>
                    <a:pt x="11114" y="43002"/>
                  </a:lnTo>
                  <a:lnTo>
                    <a:pt x="20726" y="16528"/>
                  </a:lnTo>
                  <a:close/>
                  <a:moveTo>
                    <a:pt x="19987" y="0"/>
                  </a:moveTo>
                  <a:lnTo>
                    <a:pt x="14787" y="14382"/>
                  </a:lnTo>
                  <a:lnTo>
                    <a:pt x="5199" y="40832"/>
                  </a:lnTo>
                  <a:lnTo>
                    <a:pt x="0" y="55190"/>
                  </a:lnTo>
                  <a:lnTo>
                    <a:pt x="13833" y="48727"/>
                  </a:lnTo>
                  <a:lnTo>
                    <a:pt x="31864" y="40283"/>
                  </a:lnTo>
                  <a:lnTo>
                    <a:pt x="37588" y="37588"/>
                  </a:lnTo>
                  <a:lnTo>
                    <a:pt x="34917" y="31888"/>
                  </a:lnTo>
                  <a:lnTo>
                    <a:pt x="26474" y="13833"/>
                  </a:lnTo>
                  <a:lnTo>
                    <a:pt x="19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1744825" y="2509275"/>
              <a:ext cx="1022025" cy="695850"/>
            </a:xfrm>
            <a:custGeom>
              <a:rect b="b" l="l" r="r" t="t"/>
              <a:pathLst>
                <a:path extrusionOk="0" h="27834" w="40881">
                  <a:moveTo>
                    <a:pt x="1" y="0"/>
                  </a:moveTo>
                  <a:lnTo>
                    <a:pt x="13023" y="27834"/>
                  </a:lnTo>
                  <a:lnTo>
                    <a:pt x="40880" y="147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1592200" y="2369750"/>
              <a:ext cx="1380950" cy="940925"/>
            </a:xfrm>
            <a:custGeom>
              <a:rect b="b" l="l" r="r" t="t"/>
              <a:pathLst>
                <a:path extrusionOk="0" h="37637" w="55238">
                  <a:moveTo>
                    <a:pt x="12188" y="11138"/>
                  </a:moveTo>
                  <a:lnTo>
                    <a:pt x="38733" y="20750"/>
                  </a:lnTo>
                  <a:lnTo>
                    <a:pt x="20654" y="29217"/>
                  </a:lnTo>
                  <a:lnTo>
                    <a:pt x="12188" y="11138"/>
                  </a:lnTo>
                  <a:close/>
                  <a:moveTo>
                    <a:pt x="0" y="0"/>
                  </a:moveTo>
                  <a:lnTo>
                    <a:pt x="6464" y="13834"/>
                  </a:lnTo>
                  <a:lnTo>
                    <a:pt x="14930" y="31912"/>
                  </a:lnTo>
                  <a:lnTo>
                    <a:pt x="17625" y="37636"/>
                  </a:lnTo>
                  <a:lnTo>
                    <a:pt x="23350" y="34941"/>
                  </a:lnTo>
                  <a:lnTo>
                    <a:pt x="41404" y="26474"/>
                  </a:lnTo>
                  <a:lnTo>
                    <a:pt x="55238" y="20011"/>
                  </a:lnTo>
                  <a:lnTo>
                    <a:pt x="40880" y="14811"/>
                  </a:lnTo>
                  <a:lnTo>
                    <a:pt x="14358" y="5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4826300" y="2460975"/>
              <a:ext cx="1022600" cy="695850"/>
            </a:xfrm>
            <a:custGeom>
              <a:rect b="b" l="l" r="r" t="t"/>
              <a:pathLst>
                <a:path extrusionOk="0" h="27834" w="40904">
                  <a:moveTo>
                    <a:pt x="27834" y="0"/>
                  </a:moveTo>
                  <a:lnTo>
                    <a:pt x="0" y="13023"/>
                  </a:lnTo>
                  <a:lnTo>
                    <a:pt x="40904" y="27834"/>
                  </a:lnTo>
                  <a:lnTo>
                    <a:pt x="27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4619400" y="2355425"/>
              <a:ext cx="1381550" cy="939750"/>
            </a:xfrm>
            <a:custGeom>
              <a:rect b="b" l="l" r="r" t="t"/>
              <a:pathLst>
                <a:path extrusionOk="0" h="37590" w="55262">
                  <a:moveTo>
                    <a:pt x="34583" y="8420"/>
                  </a:moveTo>
                  <a:lnTo>
                    <a:pt x="43050" y="26475"/>
                  </a:lnTo>
                  <a:lnTo>
                    <a:pt x="43050" y="26475"/>
                  </a:lnTo>
                  <a:lnTo>
                    <a:pt x="16553" y="16887"/>
                  </a:lnTo>
                  <a:lnTo>
                    <a:pt x="34583" y="8420"/>
                  </a:lnTo>
                  <a:close/>
                  <a:moveTo>
                    <a:pt x="37636" y="1"/>
                  </a:moveTo>
                  <a:lnTo>
                    <a:pt x="31912" y="2696"/>
                  </a:lnTo>
                  <a:lnTo>
                    <a:pt x="13834" y="11163"/>
                  </a:lnTo>
                  <a:lnTo>
                    <a:pt x="0" y="17626"/>
                  </a:lnTo>
                  <a:lnTo>
                    <a:pt x="14382" y="22826"/>
                  </a:lnTo>
                  <a:lnTo>
                    <a:pt x="40880" y="32414"/>
                  </a:lnTo>
                  <a:lnTo>
                    <a:pt x="55262" y="37589"/>
                  </a:lnTo>
                  <a:lnTo>
                    <a:pt x="48774" y="23756"/>
                  </a:lnTo>
                  <a:lnTo>
                    <a:pt x="40308" y="5701"/>
                  </a:lnTo>
                  <a:lnTo>
                    <a:pt x="376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3698175" y="544600"/>
              <a:ext cx="1215800" cy="1763150"/>
            </a:xfrm>
            <a:custGeom>
              <a:rect b="b" l="l" r="r" t="t"/>
              <a:pathLst>
                <a:path extrusionOk="0" h="70526" w="48632">
                  <a:moveTo>
                    <a:pt x="37064" y="0"/>
                  </a:moveTo>
                  <a:lnTo>
                    <a:pt x="12474" y="11544"/>
                  </a:lnTo>
                  <a:lnTo>
                    <a:pt x="1" y="45936"/>
                  </a:lnTo>
                  <a:lnTo>
                    <a:pt x="11544" y="70526"/>
                  </a:lnTo>
                  <a:lnTo>
                    <a:pt x="36205" y="59006"/>
                  </a:lnTo>
                  <a:lnTo>
                    <a:pt x="48631" y="24661"/>
                  </a:lnTo>
                  <a:lnTo>
                    <a:pt x="37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3612900" y="439650"/>
              <a:ext cx="1386350" cy="1974250"/>
            </a:xfrm>
            <a:custGeom>
              <a:rect b="b" l="l" r="r" t="t"/>
              <a:pathLst>
                <a:path extrusionOk="0" h="78970" w="55454">
                  <a:moveTo>
                    <a:pt x="38949" y="8396"/>
                  </a:moveTo>
                  <a:lnTo>
                    <a:pt x="48608" y="29003"/>
                  </a:lnTo>
                  <a:lnTo>
                    <a:pt x="37088" y="60867"/>
                  </a:lnTo>
                  <a:lnTo>
                    <a:pt x="16482" y="70526"/>
                  </a:lnTo>
                  <a:lnTo>
                    <a:pt x="6846" y="49991"/>
                  </a:lnTo>
                  <a:lnTo>
                    <a:pt x="18413" y="18031"/>
                  </a:lnTo>
                  <a:lnTo>
                    <a:pt x="38949" y="8396"/>
                  </a:lnTo>
                  <a:close/>
                  <a:moveTo>
                    <a:pt x="42001" y="0"/>
                  </a:moveTo>
                  <a:lnTo>
                    <a:pt x="36277" y="2672"/>
                  </a:lnTo>
                  <a:lnTo>
                    <a:pt x="15742" y="12307"/>
                  </a:lnTo>
                  <a:lnTo>
                    <a:pt x="13357" y="13404"/>
                  </a:lnTo>
                  <a:lnTo>
                    <a:pt x="12451" y="15885"/>
                  </a:lnTo>
                  <a:lnTo>
                    <a:pt x="883" y="47844"/>
                  </a:lnTo>
                  <a:lnTo>
                    <a:pt x="1" y="50325"/>
                  </a:lnTo>
                  <a:lnTo>
                    <a:pt x="1098" y="52710"/>
                  </a:lnTo>
                  <a:lnTo>
                    <a:pt x="10734" y="73245"/>
                  </a:lnTo>
                  <a:lnTo>
                    <a:pt x="13405" y="78969"/>
                  </a:lnTo>
                  <a:lnTo>
                    <a:pt x="19129" y="76274"/>
                  </a:lnTo>
                  <a:lnTo>
                    <a:pt x="39736" y="66615"/>
                  </a:lnTo>
                  <a:lnTo>
                    <a:pt x="42121" y="65518"/>
                  </a:lnTo>
                  <a:lnTo>
                    <a:pt x="43003" y="63037"/>
                  </a:lnTo>
                  <a:lnTo>
                    <a:pt x="54547" y="31173"/>
                  </a:lnTo>
                  <a:lnTo>
                    <a:pt x="55453" y="28693"/>
                  </a:lnTo>
                  <a:lnTo>
                    <a:pt x="54332" y="26307"/>
                  </a:lnTo>
                  <a:lnTo>
                    <a:pt x="44673" y="5725"/>
                  </a:lnTo>
                  <a:lnTo>
                    <a:pt x="42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2680350" y="3357150"/>
              <a:ext cx="1215800" cy="1763775"/>
            </a:xfrm>
            <a:custGeom>
              <a:rect b="b" l="l" r="r" t="t"/>
              <a:pathLst>
                <a:path extrusionOk="0" h="70551" w="48632">
                  <a:moveTo>
                    <a:pt x="37041" y="1"/>
                  </a:moveTo>
                  <a:lnTo>
                    <a:pt x="12451" y="11544"/>
                  </a:lnTo>
                  <a:lnTo>
                    <a:pt x="1" y="45960"/>
                  </a:lnTo>
                  <a:lnTo>
                    <a:pt x="11497" y="70550"/>
                  </a:lnTo>
                  <a:lnTo>
                    <a:pt x="36182" y="59007"/>
                  </a:lnTo>
                  <a:lnTo>
                    <a:pt x="48632" y="24662"/>
                  </a:lnTo>
                  <a:lnTo>
                    <a:pt x="370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2594500" y="3252200"/>
              <a:ext cx="1386325" cy="1974250"/>
            </a:xfrm>
            <a:custGeom>
              <a:rect b="b" l="l" r="r" t="t"/>
              <a:pathLst>
                <a:path extrusionOk="0" h="78970" w="55453">
                  <a:moveTo>
                    <a:pt x="38972" y="8420"/>
                  </a:moveTo>
                  <a:lnTo>
                    <a:pt x="48631" y="29003"/>
                  </a:lnTo>
                  <a:lnTo>
                    <a:pt x="37088" y="60891"/>
                  </a:lnTo>
                  <a:lnTo>
                    <a:pt x="16481" y="70551"/>
                  </a:lnTo>
                  <a:lnTo>
                    <a:pt x="6869" y="49992"/>
                  </a:lnTo>
                  <a:lnTo>
                    <a:pt x="18437" y="18032"/>
                  </a:lnTo>
                  <a:lnTo>
                    <a:pt x="38972" y="8420"/>
                  </a:lnTo>
                  <a:close/>
                  <a:moveTo>
                    <a:pt x="42001" y="1"/>
                  </a:moveTo>
                  <a:lnTo>
                    <a:pt x="36277" y="2696"/>
                  </a:lnTo>
                  <a:lnTo>
                    <a:pt x="15742" y="12308"/>
                  </a:lnTo>
                  <a:lnTo>
                    <a:pt x="13357" y="13429"/>
                  </a:lnTo>
                  <a:lnTo>
                    <a:pt x="12474" y="15885"/>
                  </a:lnTo>
                  <a:lnTo>
                    <a:pt x="907" y="47845"/>
                  </a:lnTo>
                  <a:lnTo>
                    <a:pt x="1" y="50325"/>
                  </a:lnTo>
                  <a:lnTo>
                    <a:pt x="1098" y="52710"/>
                  </a:lnTo>
                  <a:lnTo>
                    <a:pt x="10733" y="73246"/>
                  </a:lnTo>
                  <a:lnTo>
                    <a:pt x="13428" y="78970"/>
                  </a:lnTo>
                  <a:lnTo>
                    <a:pt x="19152" y="76299"/>
                  </a:lnTo>
                  <a:lnTo>
                    <a:pt x="39735" y="66639"/>
                  </a:lnTo>
                  <a:lnTo>
                    <a:pt x="42120" y="65518"/>
                  </a:lnTo>
                  <a:lnTo>
                    <a:pt x="43027" y="63062"/>
                  </a:lnTo>
                  <a:lnTo>
                    <a:pt x="54570" y="31197"/>
                  </a:lnTo>
                  <a:lnTo>
                    <a:pt x="55453" y="28717"/>
                  </a:lnTo>
                  <a:lnTo>
                    <a:pt x="54356" y="26332"/>
                  </a:lnTo>
                  <a:lnTo>
                    <a:pt x="44696" y="5725"/>
                  </a:lnTo>
                  <a:lnTo>
                    <a:pt x="420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2013150" y="1441975"/>
              <a:ext cx="1022000" cy="695850"/>
            </a:xfrm>
            <a:custGeom>
              <a:rect b="b" l="l" r="r" t="t"/>
              <a:pathLst>
                <a:path extrusionOk="0" h="27834" w="40880">
                  <a:moveTo>
                    <a:pt x="27858" y="0"/>
                  </a:moveTo>
                  <a:lnTo>
                    <a:pt x="0" y="13046"/>
                  </a:lnTo>
                  <a:lnTo>
                    <a:pt x="40880" y="27834"/>
                  </a:lnTo>
                  <a:lnTo>
                    <a:pt x="40880" y="27834"/>
                  </a:lnTo>
                  <a:lnTo>
                    <a:pt x="278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1806850" y="1337025"/>
              <a:ext cx="1380950" cy="939725"/>
            </a:xfrm>
            <a:custGeom>
              <a:rect b="b" l="l" r="r" t="t"/>
              <a:pathLst>
                <a:path extrusionOk="0" h="37589" w="55238">
                  <a:moveTo>
                    <a:pt x="34583" y="8396"/>
                  </a:moveTo>
                  <a:lnTo>
                    <a:pt x="43050" y="26474"/>
                  </a:lnTo>
                  <a:lnTo>
                    <a:pt x="16505" y="16863"/>
                  </a:lnTo>
                  <a:lnTo>
                    <a:pt x="34583" y="8396"/>
                  </a:lnTo>
                  <a:close/>
                  <a:moveTo>
                    <a:pt x="37612" y="0"/>
                  </a:moveTo>
                  <a:lnTo>
                    <a:pt x="31888" y="2672"/>
                  </a:lnTo>
                  <a:lnTo>
                    <a:pt x="13833" y="11139"/>
                  </a:lnTo>
                  <a:lnTo>
                    <a:pt x="0" y="17602"/>
                  </a:lnTo>
                  <a:lnTo>
                    <a:pt x="14358" y="22801"/>
                  </a:lnTo>
                  <a:lnTo>
                    <a:pt x="40880" y="32389"/>
                  </a:lnTo>
                  <a:lnTo>
                    <a:pt x="55238" y="37589"/>
                  </a:lnTo>
                  <a:lnTo>
                    <a:pt x="48774" y="23755"/>
                  </a:lnTo>
                  <a:lnTo>
                    <a:pt x="40307" y="5677"/>
                  </a:lnTo>
                  <a:lnTo>
                    <a:pt x="376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1508725" y="1716250"/>
              <a:ext cx="1762550" cy="1214600"/>
            </a:xfrm>
            <a:custGeom>
              <a:rect b="b" l="l" r="r" t="t"/>
              <a:pathLst>
                <a:path extrusionOk="0" h="48584" w="70502">
                  <a:moveTo>
                    <a:pt x="24590" y="0"/>
                  </a:moveTo>
                  <a:lnTo>
                    <a:pt x="0" y="11544"/>
                  </a:lnTo>
                  <a:lnTo>
                    <a:pt x="11544" y="36158"/>
                  </a:lnTo>
                  <a:lnTo>
                    <a:pt x="45912" y="48584"/>
                  </a:lnTo>
                  <a:lnTo>
                    <a:pt x="70502" y="37064"/>
                  </a:lnTo>
                  <a:lnTo>
                    <a:pt x="59006" y="12450"/>
                  </a:lnTo>
                  <a:lnTo>
                    <a:pt x="24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1402575" y="1630375"/>
              <a:ext cx="1973650" cy="1386350"/>
            </a:xfrm>
            <a:custGeom>
              <a:rect b="b" l="l" r="r" t="t"/>
              <a:pathLst>
                <a:path extrusionOk="0" h="55454" w="78946">
                  <a:moveTo>
                    <a:pt x="29027" y="6822"/>
                  </a:moveTo>
                  <a:lnTo>
                    <a:pt x="60914" y="18389"/>
                  </a:lnTo>
                  <a:lnTo>
                    <a:pt x="70550" y="38972"/>
                  </a:lnTo>
                  <a:lnTo>
                    <a:pt x="49967" y="48608"/>
                  </a:lnTo>
                  <a:lnTo>
                    <a:pt x="18079" y="37041"/>
                  </a:lnTo>
                  <a:lnTo>
                    <a:pt x="8444" y="16458"/>
                  </a:lnTo>
                  <a:lnTo>
                    <a:pt x="29027" y="6822"/>
                  </a:lnTo>
                  <a:close/>
                  <a:moveTo>
                    <a:pt x="28693" y="1"/>
                  </a:moveTo>
                  <a:lnTo>
                    <a:pt x="26308" y="1098"/>
                  </a:lnTo>
                  <a:lnTo>
                    <a:pt x="5725" y="10733"/>
                  </a:lnTo>
                  <a:lnTo>
                    <a:pt x="1" y="13429"/>
                  </a:lnTo>
                  <a:lnTo>
                    <a:pt x="2696" y="19153"/>
                  </a:lnTo>
                  <a:lnTo>
                    <a:pt x="12307" y="39712"/>
                  </a:lnTo>
                  <a:lnTo>
                    <a:pt x="13428" y="42097"/>
                  </a:lnTo>
                  <a:lnTo>
                    <a:pt x="15885" y="43003"/>
                  </a:lnTo>
                  <a:lnTo>
                    <a:pt x="47797" y="54571"/>
                  </a:lnTo>
                  <a:lnTo>
                    <a:pt x="50277" y="55453"/>
                  </a:lnTo>
                  <a:lnTo>
                    <a:pt x="52662" y="54356"/>
                  </a:lnTo>
                  <a:lnTo>
                    <a:pt x="73221" y="44720"/>
                  </a:lnTo>
                  <a:lnTo>
                    <a:pt x="78945" y="42049"/>
                  </a:lnTo>
                  <a:lnTo>
                    <a:pt x="76274" y="36325"/>
                  </a:lnTo>
                  <a:lnTo>
                    <a:pt x="66639" y="15742"/>
                  </a:lnTo>
                  <a:lnTo>
                    <a:pt x="65541" y="13357"/>
                  </a:lnTo>
                  <a:lnTo>
                    <a:pt x="63061" y="12475"/>
                  </a:lnTo>
                  <a:lnTo>
                    <a:pt x="31149" y="907"/>
                  </a:lnTo>
                  <a:lnTo>
                    <a:pt x="28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3423900" y="780700"/>
              <a:ext cx="697050" cy="1023225"/>
            </a:xfrm>
            <a:custGeom>
              <a:rect b="b" l="l" r="r" t="t"/>
              <a:pathLst>
                <a:path extrusionOk="0" h="40929" w="27882">
                  <a:moveTo>
                    <a:pt x="27881" y="1"/>
                  </a:moveTo>
                  <a:lnTo>
                    <a:pt x="0" y="13071"/>
                  </a:lnTo>
                  <a:lnTo>
                    <a:pt x="13070" y="40928"/>
                  </a:lnTo>
                  <a:lnTo>
                    <a:pt x="278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3318950" y="628075"/>
              <a:ext cx="941525" cy="1382750"/>
            </a:xfrm>
            <a:custGeom>
              <a:rect b="b" l="l" r="r" t="t"/>
              <a:pathLst>
                <a:path extrusionOk="0" h="55310" w="37661">
                  <a:moveTo>
                    <a:pt x="26498" y="12212"/>
                  </a:moveTo>
                  <a:lnTo>
                    <a:pt x="16911" y="38781"/>
                  </a:lnTo>
                  <a:lnTo>
                    <a:pt x="8420" y="20679"/>
                  </a:lnTo>
                  <a:lnTo>
                    <a:pt x="26498" y="12212"/>
                  </a:lnTo>
                  <a:close/>
                  <a:moveTo>
                    <a:pt x="37660" y="0"/>
                  </a:moveTo>
                  <a:lnTo>
                    <a:pt x="23827" y="6464"/>
                  </a:lnTo>
                  <a:lnTo>
                    <a:pt x="5725" y="14954"/>
                  </a:lnTo>
                  <a:lnTo>
                    <a:pt x="1" y="17650"/>
                  </a:lnTo>
                  <a:lnTo>
                    <a:pt x="2696" y="23374"/>
                  </a:lnTo>
                  <a:lnTo>
                    <a:pt x="11163" y="41452"/>
                  </a:lnTo>
                  <a:lnTo>
                    <a:pt x="17626" y="55309"/>
                  </a:lnTo>
                  <a:lnTo>
                    <a:pt x="22802" y="40928"/>
                  </a:lnTo>
                  <a:lnTo>
                    <a:pt x="32413" y="14358"/>
                  </a:lnTo>
                  <a:lnTo>
                    <a:pt x="376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3473975" y="3863375"/>
              <a:ext cx="695275" cy="1020225"/>
            </a:xfrm>
            <a:custGeom>
              <a:rect b="b" l="l" r="r" t="t"/>
              <a:pathLst>
                <a:path extrusionOk="0" h="40809" w="27811">
                  <a:moveTo>
                    <a:pt x="14788" y="1"/>
                  </a:moveTo>
                  <a:lnTo>
                    <a:pt x="1" y="40809"/>
                  </a:lnTo>
                  <a:lnTo>
                    <a:pt x="1" y="40809"/>
                  </a:lnTo>
                  <a:lnTo>
                    <a:pt x="27810" y="27810"/>
                  </a:lnTo>
                  <a:lnTo>
                    <a:pt x="147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3335650" y="3657075"/>
              <a:ext cx="939725" cy="1380375"/>
            </a:xfrm>
            <a:custGeom>
              <a:rect b="b" l="l" r="r" t="t"/>
              <a:pathLst>
                <a:path extrusionOk="0" h="55215" w="37589">
                  <a:moveTo>
                    <a:pt x="20703" y="16505"/>
                  </a:moveTo>
                  <a:lnTo>
                    <a:pt x="29146" y="34560"/>
                  </a:lnTo>
                  <a:lnTo>
                    <a:pt x="11115" y="42979"/>
                  </a:lnTo>
                  <a:lnTo>
                    <a:pt x="20703" y="16505"/>
                  </a:lnTo>
                  <a:close/>
                  <a:moveTo>
                    <a:pt x="19939" y="0"/>
                  </a:moveTo>
                  <a:lnTo>
                    <a:pt x="14740" y="14358"/>
                  </a:lnTo>
                  <a:lnTo>
                    <a:pt x="5176" y="40832"/>
                  </a:lnTo>
                  <a:lnTo>
                    <a:pt x="1" y="55214"/>
                  </a:lnTo>
                  <a:lnTo>
                    <a:pt x="1" y="55214"/>
                  </a:lnTo>
                  <a:lnTo>
                    <a:pt x="13810" y="48727"/>
                  </a:lnTo>
                  <a:lnTo>
                    <a:pt x="31865" y="40308"/>
                  </a:lnTo>
                  <a:lnTo>
                    <a:pt x="37589" y="37613"/>
                  </a:lnTo>
                  <a:lnTo>
                    <a:pt x="34894" y="31888"/>
                  </a:lnTo>
                  <a:lnTo>
                    <a:pt x="26451" y="13858"/>
                  </a:lnTo>
                  <a:lnTo>
                    <a:pt x="19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4558575" y="3527100"/>
              <a:ext cx="1022025" cy="696450"/>
            </a:xfrm>
            <a:custGeom>
              <a:rect b="b" l="l" r="r" t="t"/>
              <a:pathLst>
                <a:path extrusionOk="0" h="27858" w="40881">
                  <a:moveTo>
                    <a:pt x="1" y="0"/>
                  </a:moveTo>
                  <a:lnTo>
                    <a:pt x="13023" y="27857"/>
                  </a:lnTo>
                  <a:lnTo>
                    <a:pt x="40880" y="148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4405925" y="3388750"/>
              <a:ext cx="1380975" cy="940325"/>
            </a:xfrm>
            <a:custGeom>
              <a:rect b="b" l="l" r="r" t="t"/>
              <a:pathLst>
                <a:path extrusionOk="0" h="37613" w="55239">
                  <a:moveTo>
                    <a:pt x="12188" y="11115"/>
                  </a:moveTo>
                  <a:lnTo>
                    <a:pt x="38710" y="20727"/>
                  </a:lnTo>
                  <a:lnTo>
                    <a:pt x="20655" y="29194"/>
                  </a:lnTo>
                  <a:lnTo>
                    <a:pt x="12188" y="11115"/>
                  </a:lnTo>
                  <a:close/>
                  <a:moveTo>
                    <a:pt x="1" y="1"/>
                  </a:moveTo>
                  <a:lnTo>
                    <a:pt x="6464" y="13834"/>
                  </a:lnTo>
                  <a:lnTo>
                    <a:pt x="14931" y="31889"/>
                  </a:lnTo>
                  <a:lnTo>
                    <a:pt x="17603" y="37613"/>
                  </a:lnTo>
                  <a:lnTo>
                    <a:pt x="23327" y="34942"/>
                  </a:lnTo>
                  <a:lnTo>
                    <a:pt x="41405" y="26475"/>
                  </a:lnTo>
                  <a:lnTo>
                    <a:pt x="55238" y="19964"/>
                  </a:lnTo>
                  <a:lnTo>
                    <a:pt x="40857" y="14788"/>
                  </a:lnTo>
                  <a:lnTo>
                    <a:pt x="14359" y="51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4321275" y="2735250"/>
              <a:ext cx="1763750" cy="1214025"/>
            </a:xfrm>
            <a:custGeom>
              <a:rect b="b" l="l" r="r" t="t"/>
              <a:pathLst>
                <a:path extrusionOk="0" h="48561" w="70550">
                  <a:moveTo>
                    <a:pt x="24638" y="1"/>
                  </a:moveTo>
                  <a:lnTo>
                    <a:pt x="0" y="11497"/>
                  </a:lnTo>
                  <a:lnTo>
                    <a:pt x="11544" y="36134"/>
                  </a:lnTo>
                  <a:lnTo>
                    <a:pt x="45912" y="48560"/>
                  </a:lnTo>
                  <a:lnTo>
                    <a:pt x="70550" y="37040"/>
                  </a:lnTo>
                  <a:lnTo>
                    <a:pt x="59006" y="12427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4216325" y="2648200"/>
              <a:ext cx="1973650" cy="1386925"/>
            </a:xfrm>
            <a:custGeom>
              <a:rect b="b" l="l" r="r" t="t"/>
              <a:pathLst>
                <a:path extrusionOk="0" h="55477" w="78946">
                  <a:moveTo>
                    <a:pt x="29003" y="6893"/>
                  </a:moveTo>
                  <a:lnTo>
                    <a:pt x="60914" y="18437"/>
                  </a:lnTo>
                  <a:lnTo>
                    <a:pt x="70526" y="39020"/>
                  </a:lnTo>
                  <a:lnTo>
                    <a:pt x="49967" y="48632"/>
                  </a:lnTo>
                  <a:lnTo>
                    <a:pt x="18055" y="37112"/>
                  </a:lnTo>
                  <a:lnTo>
                    <a:pt x="8444" y="16529"/>
                  </a:lnTo>
                  <a:lnTo>
                    <a:pt x="29003" y="6893"/>
                  </a:lnTo>
                  <a:close/>
                  <a:moveTo>
                    <a:pt x="28693" y="0"/>
                  </a:moveTo>
                  <a:lnTo>
                    <a:pt x="26307" y="1121"/>
                  </a:lnTo>
                  <a:lnTo>
                    <a:pt x="5725" y="10757"/>
                  </a:lnTo>
                  <a:lnTo>
                    <a:pt x="1" y="13428"/>
                  </a:lnTo>
                  <a:lnTo>
                    <a:pt x="2696" y="19152"/>
                  </a:lnTo>
                  <a:lnTo>
                    <a:pt x="12307" y="39735"/>
                  </a:lnTo>
                  <a:lnTo>
                    <a:pt x="13428" y="42120"/>
                  </a:lnTo>
                  <a:lnTo>
                    <a:pt x="15885" y="43003"/>
                  </a:lnTo>
                  <a:lnTo>
                    <a:pt x="47797" y="54570"/>
                  </a:lnTo>
                  <a:lnTo>
                    <a:pt x="50253" y="55477"/>
                  </a:lnTo>
                  <a:lnTo>
                    <a:pt x="52638" y="54356"/>
                  </a:lnTo>
                  <a:lnTo>
                    <a:pt x="73221" y="44744"/>
                  </a:lnTo>
                  <a:lnTo>
                    <a:pt x="78945" y="42049"/>
                  </a:lnTo>
                  <a:lnTo>
                    <a:pt x="76274" y="36325"/>
                  </a:lnTo>
                  <a:lnTo>
                    <a:pt x="66638" y="15766"/>
                  </a:lnTo>
                  <a:lnTo>
                    <a:pt x="65541" y="13381"/>
                  </a:lnTo>
                  <a:lnTo>
                    <a:pt x="63061" y="12474"/>
                  </a:lnTo>
                  <a:lnTo>
                    <a:pt x="31149" y="907"/>
                  </a:lnTo>
                  <a:lnTo>
                    <a:pt x="28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4556200" y="3516350"/>
              <a:ext cx="1019025" cy="699450"/>
            </a:xfrm>
            <a:custGeom>
              <a:rect b="b" l="l" r="r" t="t"/>
              <a:pathLst>
                <a:path extrusionOk="0" h="27978" w="40761">
                  <a:moveTo>
                    <a:pt x="0" y="1"/>
                  </a:moveTo>
                  <a:lnTo>
                    <a:pt x="12760" y="27977"/>
                  </a:lnTo>
                  <a:lnTo>
                    <a:pt x="40761" y="152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4404750" y="3375050"/>
              <a:ext cx="1377375" cy="946875"/>
            </a:xfrm>
            <a:custGeom>
              <a:rect b="b" l="l" r="r" t="t"/>
              <a:pathLst>
                <a:path extrusionOk="0" h="37875" w="55095">
                  <a:moveTo>
                    <a:pt x="12116" y="11281"/>
                  </a:moveTo>
                  <a:lnTo>
                    <a:pt x="38566" y="21179"/>
                  </a:lnTo>
                  <a:lnTo>
                    <a:pt x="20368" y="29455"/>
                  </a:lnTo>
                  <a:lnTo>
                    <a:pt x="12116" y="11281"/>
                  </a:lnTo>
                  <a:close/>
                  <a:moveTo>
                    <a:pt x="0" y="0"/>
                  </a:moveTo>
                  <a:lnTo>
                    <a:pt x="6321" y="13929"/>
                  </a:lnTo>
                  <a:lnTo>
                    <a:pt x="14621" y="32103"/>
                  </a:lnTo>
                  <a:lnTo>
                    <a:pt x="17244" y="37875"/>
                  </a:lnTo>
                  <a:lnTo>
                    <a:pt x="22992" y="35251"/>
                  </a:lnTo>
                  <a:lnTo>
                    <a:pt x="41190" y="26951"/>
                  </a:lnTo>
                  <a:lnTo>
                    <a:pt x="55095" y="20631"/>
                  </a:lnTo>
                  <a:lnTo>
                    <a:pt x="40784" y="15264"/>
                  </a:lnTo>
                  <a:lnTo>
                    <a:pt x="14358" y="53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4833450" y="2459175"/>
              <a:ext cx="1017250" cy="699450"/>
            </a:xfrm>
            <a:custGeom>
              <a:rect b="b" l="l" r="r" t="t"/>
              <a:pathLst>
                <a:path extrusionOk="0" h="27978" w="40690">
                  <a:moveTo>
                    <a:pt x="27953" y="1"/>
                  </a:moveTo>
                  <a:lnTo>
                    <a:pt x="1" y="12737"/>
                  </a:lnTo>
                  <a:lnTo>
                    <a:pt x="40689" y="27977"/>
                  </a:lnTo>
                  <a:lnTo>
                    <a:pt x="279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4627150" y="2354850"/>
              <a:ext cx="1374400" cy="945100"/>
            </a:xfrm>
            <a:custGeom>
              <a:rect b="b" l="l" r="r" t="t"/>
              <a:pathLst>
                <a:path extrusionOk="0" h="37804" w="54976">
                  <a:moveTo>
                    <a:pt x="34631" y="8372"/>
                  </a:moveTo>
                  <a:lnTo>
                    <a:pt x="42907" y="26498"/>
                  </a:lnTo>
                  <a:lnTo>
                    <a:pt x="16505" y="16648"/>
                  </a:lnTo>
                  <a:lnTo>
                    <a:pt x="34631" y="8372"/>
                  </a:lnTo>
                  <a:close/>
                  <a:moveTo>
                    <a:pt x="37779" y="0"/>
                  </a:moveTo>
                  <a:lnTo>
                    <a:pt x="32008" y="2624"/>
                  </a:lnTo>
                  <a:lnTo>
                    <a:pt x="13881" y="10876"/>
                  </a:lnTo>
                  <a:lnTo>
                    <a:pt x="0" y="17196"/>
                  </a:lnTo>
                  <a:lnTo>
                    <a:pt x="14311" y="22563"/>
                  </a:lnTo>
                  <a:lnTo>
                    <a:pt x="40665" y="32437"/>
                  </a:lnTo>
                  <a:lnTo>
                    <a:pt x="54976" y="37803"/>
                  </a:lnTo>
                  <a:lnTo>
                    <a:pt x="48655" y="23922"/>
                  </a:lnTo>
                  <a:lnTo>
                    <a:pt x="40379" y="5772"/>
                  </a:lnTo>
                  <a:lnTo>
                    <a:pt x="37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2034025" y="2837800"/>
              <a:ext cx="1258125" cy="1160350"/>
            </a:xfrm>
            <a:custGeom>
              <a:rect b="b" l="l" r="r" t="t"/>
              <a:pathLst>
                <a:path extrusionOk="0" h="46414" w="50325">
                  <a:moveTo>
                    <a:pt x="24709" y="1"/>
                  </a:moveTo>
                  <a:lnTo>
                    <a:pt x="0" y="11568"/>
                  </a:lnTo>
                  <a:lnTo>
                    <a:pt x="5390" y="23088"/>
                  </a:lnTo>
                  <a:lnTo>
                    <a:pt x="14096" y="26213"/>
                  </a:lnTo>
                  <a:lnTo>
                    <a:pt x="10947" y="34918"/>
                  </a:lnTo>
                  <a:lnTo>
                    <a:pt x="16338" y="46414"/>
                  </a:lnTo>
                  <a:lnTo>
                    <a:pt x="41094" y="34823"/>
                  </a:lnTo>
                  <a:lnTo>
                    <a:pt x="50324" y="9279"/>
                  </a:lnTo>
                  <a:lnTo>
                    <a:pt x="24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1927875" y="2751950"/>
              <a:ext cx="1465650" cy="1352350"/>
            </a:xfrm>
            <a:custGeom>
              <a:rect b="b" l="l" r="r" t="t"/>
              <a:pathLst>
                <a:path extrusionOk="0" h="54094" w="58626">
                  <a:moveTo>
                    <a:pt x="29122" y="6846"/>
                  </a:moveTo>
                  <a:lnTo>
                    <a:pt x="50516" y="14597"/>
                  </a:lnTo>
                  <a:lnTo>
                    <a:pt x="42788" y="35967"/>
                  </a:lnTo>
                  <a:lnTo>
                    <a:pt x="22110" y="45650"/>
                  </a:lnTo>
                  <a:lnTo>
                    <a:pt x="18628" y="38209"/>
                  </a:lnTo>
                  <a:lnTo>
                    <a:pt x="21895" y="29098"/>
                  </a:lnTo>
                  <a:cubicBezTo>
                    <a:pt x="22158" y="28359"/>
                    <a:pt x="21776" y="27524"/>
                    <a:pt x="21037" y="27262"/>
                  </a:cubicBezTo>
                  <a:lnTo>
                    <a:pt x="11926" y="23970"/>
                  </a:lnTo>
                  <a:lnTo>
                    <a:pt x="8444" y="16529"/>
                  </a:lnTo>
                  <a:lnTo>
                    <a:pt x="29122" y="6846"/>
                  </a:lnTo>
                  <a:close/>
                  <a:moveTo>
                    <a:pt x="28788" y="0"/>
                  </a:moveTo>
                  <a:lnTo>
                    <a:pt x="26403" y="1121"/>
                  </a:lnTo>
                  <a:lnTo>
                    <a:pt x="5749" y="10805"/>
                  </a:lnTo>
                  <a:lnTo>
                    <a:pt x="1" y="13476"/>
                  </a:lnTo>
                  <a:lnTo>
                    <a:pt x="2696" y="19200"/>
                  </a:lnTo>
                  <a:lnTo>
                    <a:pt x="6178" y="26665"/>
                  </a:lnTo>
                  <a:lnTo>
                    <a:pt x="7299" y="29050"/>
                  </a:lnTo>
                  <a:lnTo>
                    <a:pt x="9756" y="29933"/>
                  </a:lnTo>
                  <a:lnTo>
                    <a:pt x="14263" y="31555"/>
                  </a:lnTo>
                  <a:lnTo>
                    <a:pt x="12642" y="36062"/>
                  </a:lnTo>
                  <a:lnTo>
                    <a:pt x="11759" y="38519"/>
                  </a:lnTo>
                  <a:lnTo>
                    <a:pt x="12856" y="40904"/>
                  </a:lnTo>
                  <a:lnTo>
                    <a:pt x="16338" y="48369"/>
                  </a:lnTo>
                  <a:lnTo>
                    <a:pt x="19033" y="54093"/>
                  </a:lnTo>
                  <a:lnTo>
                    <a:pt x="24757" y="51398"/>
                  </a:lnTo>
                  <a:lnTo>
                    <a:pt x="45436" y="41715"/>
                  </a:lnTo>
                  <a:lnTo>
                    <a:pt x="47821" y="40618"/>
                  </a:lnTo>
                  <a:lnTo>
                    <a:pt x="48727" y="38137"/>
                  </a:lnTo>
                  <a:lnTo>
                    <a:pt x="56455" y="16767"/>
                  </a:lnTo>
                  <a:lnTo>
                    <a:pt x="58625" y="10805"/>
                  </a:lnTo>
                  <a:lnTo>
                    <a:pt x="52662" y="8658"/>
                  </a:lnTo>
                  <a:lnTo>
                    <a:pt x="31269" y="907"/>
                  </a:lnTo>
                  <a:lnTo>
                    <a:pt x="287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2630875" y="1070500"/>
              <a:ext cx="1161525" cy="1257525"/>
            </a:xfrm>
            <a:custGeom>
              <a:rect b="b" l="l" r="r" t="t"/>
              <a:pathLst>
                <a:path extrusionOk="0" h="50301" w="46461">
                  <a:moveTo>
                    <a:pt x="34846" y="0"/>
                  </a:moveTo>
                  <a:lnTo>
                    <a:pt x="23350" y="5414"/>
                  </a:lnTo>
                  <a:lnTo>
                    <a:pt x="20226" y="14072"/>
                  </a:lnTo>
                  <a:lnTo>
                    <a:pt x="11520" y="10948"/>
                  </a:lnTo>
                  <a:lnTo>
                    <a:pt x="0" y="16314"/>
                  </a:lnTo>
                  <a:lnTo>
                    <a:pt x="11568" y="41023"/>
                  </a:lnTo>
                  <a:lnTo>
                    <a:pt x="37183" y="50301"/>
                  </a:lnTo>
                  <a:lnTo>
                    <a:pt x="46461" y="24757"/>
                  </a:lnTo>
                  <a:lnTo>
                    <a:pt x="348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2526525" y="965550"/>
              <a:ext cx="1352350" cy="1463850"/>
            </a:xfrm>
            <a:custGeom>
              <a:rect b="b" l="l" r="r" t="t"/>
              <a:pathLst>
                <a:path extrusionOk="0" h="58554" w="54094">
                  <a:moveTo>
                    <a:pt x="37517" y="8420"/>
                  </a:moveTo>
                  <a:lnTo>
                    <a:pt x="47200" y="29098"/>
                  </a:lnTo>
                  <a:lnTo>
                    <a:pt x="39473" y="50468"/>
                  </a:lnTo>
                  <a:lnTo>
                    <a:pt x="18079" y="42717"/>
                  </a:lnTo>
                  <a:lnTo>
                    <a:pt x="8396" y="22062"/>
                  </a:lnTo>
                  <a:lnTo>
                    <a:pt x="15837" y="18580"/>
                  </a:lnTo>
                  <a:lnTo>
                    <a:pt x="24924" y="21848"/>
                  </a:lnTo>
                  <a:cubicBezTo>
                    <a:pt x="25092" y="21910"/>
                    <a:pt x="25262" y="21940"/>
                    <a:pt x="25430" y="21940"/>
                  </a:cubicBezTo>
                  <a:cubicBezTo>
                    <a:pt x="26026" y="21940"/>
                    <a:pt x="26580" y="21566"/>
                    <a:pt x="26785" y="20989"/>
                  </a:cubicBezTo>
                  <a:lnTo>
                    <a:pt x="30052" y="11926"/>
                  </a:lnTo>
                  <a:lnTo>
                    <a:pt x="37517" y="8420"/>
                  </a:lnTo>
                  <a:close/>
                  <a:moveTo>
                    <a:pt x="40546" y="1"/>
                  </a:moveTo>
                  <a:lnTo>
                    <a:pt x="34822" y="2696"/>
                  </a:lnTo>
                  <a:lnTo>
                    <a:pt x="27381" y="6178"/>
                  </a:lnTo>
                  <a:lnTo>
                    <a:pt x="24996" y="7275"/>
                  </a:lnTo>
                  <a:lnTo>
                    <a:pt x="24089" y="9755"/>
                  </a:lnTo>
                  <a:lnTo>
                    <a:pt x="22491" y="14215"/>
                  </a:lnTo>
                  <a:lnTo>
                    <a:pt x="17984" y="12617"/>
                  </a:lnTo>
                  <a:lnTo>
                    <a:pt x="15551" y="11711"/>
                  </a:lnTo>
                  <a:lnTo>
                    <a:pt x="13190" y="12832"/>
                  </a:lnTo>
                  <a:lnTo>
                    <a:pt x="5725" y="16314"/>
                  </a:lnTo>
                  <a:lnTo>
                    <a:pt x="1" y="18985"/>
                  </a:lnTo>
                  <a:lnTo>
                    <a:pt x="2696" y="24710"/>
                  </a:lnTo>
                  <a:lnTo>
                    <a:pt x="12379" y="45364"/>
                  </a:lnTo>
                  <a:lnTo>
                    <a:pt x="13476" y="47749"/>
                  </a:lnTo>
                  <a:lnTo>
                    <a:pt x="15956" y="48655"/>
                  </a:lnTo>
                  <a:lnTo>
                    <a:pt x="37374" y="56407"/>
                  </a:lnTo>
                  <a:lnTo>
                    <a:pt x="43337" y="58553"/>
                  </a:lnTo>
                  <a:lnTo>
                    <a:pt x="45483" y="52591"/>
                  </a:lnTo>
                  <a:lnTo>
                    <a:pt x="53187" y="31221"/>
                  </a:lnTo>
                  <a:lnTo>
                    <a:pt x="54093" y="28740"/>
                  </a:lnTo>
                  <a:lnTo>
                    <a:pt x="52996" y="26355"/>
                  </a:lnTo>
                  <a:lnTo>
                    <a:pt x="43289" y="5653"/>
                  </a:lnTo>
                  <a:lnTo>
                    <a:pt x="40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4302175" y="1667950"/>
              <a:ext cx="1257550" cy="1160350"/>
            </a:xfrm>
            <a:custGeom>
              <a:rect b="b" l="l" r="r" t="t"/>
              <a:pathLst>
                <a:path extrusionOk="0" h="46414" w="50302">
                  <a:moveTo>
                    <a:pt x="33964" y="0"/>
                  </a:moveTo>
                  <a:lnTo>
                    <a:pt x="9279" y="11520"/>
                  </a:lnTo>
                  <a:lnTo>
                    <a:pt x="1" y="37136"/>
                  </a:lnTo>
                  <a:lnTo>
                    <a:pt x="25569" y="46413"/>
                  </a:lnTo>
                  <a:lnTo>
                    <a:pt x="50301" y="34846"/>
                  </a:lnTo>
                  <a:lnTo>
                    <a:pt x="44887" y="23326"/>
                  </a:lnTo>
                  <a:lnTo>
                    <a:pt x="36182" y="20202"/>
                  </a:lnTo>
                  <a:lnTo>
                    <a:pt x="39354" y="11496"/>
                  </a:lnTo>
                  <a:lnTo>
                    <a:pt x="339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4200825" y="1561800"/>
              <a:ext cx="1464425" cy="1351175"/>
            </a:xfrm>
            <a:custGeom>
              <a:rect b="b" l="l" r="r" t="t"/>
              <a:pathLst>
                <a:path extrusionOk="0" h="54047" w="58577">
                  <a:moveTo>
                    <a:pt x="36491" y="8444"/>
                  </a:moveTo>
                  <a:lnTo>
                    <a:pt x="39974" y="15885"/>
                  </a:lnTo>
                  <a:lnTo>
                    <a:pt x="36658" y="25020"/>
                  </a:lnTo>
                  <a:cubicBezTo>
                    <a:pt x="36539" y="25378"/>
                    <a:pt x="36539" y="25759"/>
                    <a:pt x="36730" y="26117"/>
                  </a:cubicBezTo>
                  <a:cubicBezTo>
                    <a:pt x="36873" y="26475"/>
                    <a:pt x="37183" y="26713"/>
                    <a:pt x="37541" y="26857"/>
                  </a:cubicBezTo>
                  <a:lnTo>
                    <a:pt x="46628" y="30148"/>
                  </a:lnTo>
                  <a:lnTo>
                    <a:pt x="50110" y="37589"/>
                  </a:lnTo>
                  <a:lnTo>
                    <a:pt x="29479" y="47225"/>
                  </a:lnTo>
                  <a:lnTo>
                    <a:pt x="8110" y="39497"/>
                  </a:lnTo>
                  <a:lnTo>
                    <a:pt x="15861" y="18103"/>
                  </a:lnTo>
                  <a:lnTo>
                    <a:pt x="36491" y="8444"/>
                  </a:lnTo>
                  <a:close/>
                  <a:moveTo>
                    <a:pt x="39520" y="1"/>
                  </a:moveTo>
                  <a:lnTo>
                    <a:pt x="33796" y="2696"/>
                  </a:lnTo>
                  <a:lnTo>
                    <a:pt x="13166" y="12356"/>
                  </a:lnTo>
                  <a:lnTo>
                    <a:pt x="10781" y="13453"/>
                  </a:lnTo>
                  <a:lnTo>
                    <a:pt x="9898" y="15933"/>
                  </a:lnTo>
                  <a:lnTo>
                    <a:pt x="2147" y="37327"/>
                  </a:lnTo>
                  <a:lnTo>
                    <a:pt x="0" y="43290"/>
                  </a:lnTo>
                  <a:lnTo>
                    <a:pt x="5963" y="45436"/>
                  </a:lnTo>
                  <a:lnTo>
                    <a:pt x="27333" y="53164"/>
                  </a:lnTo>
                  <a:lnTo>
                    <a:pt x="29813" y="54046"/>
                  </a:lnTo>
                  <a:lnTo>
                    <a:pt x="32198" y="52949"/>
                  </a:lnTo>
                  <a:lnTo>
                    <a:pt x="52853" y="43266"/>
                  </a:lnTo>
                  <a:lnTo>
                    <a:pt x="58577" y="40571"/>
                  </a:lnTo>
                  <a:lnTo>
                    <a:pt x="55906" y="34846"/>
                  </a:lnTo>
                  <a:lnTo>
                    <a:pt x="52400" y="27405"/>
                  </a:lnTo>
                  <a:lnTo>
                    <a:pt x="51303" y="25020"/>
                  </a:lnTo>
                  <a:lnTo>
                    <a:pt x="48822" y="24114"/>
                  </a:lnTo>
                  <a:lnTo>
                    <a:pt x="44362" y="22516"/>
                  </a:lnTo>
                  <a:lnTo>
                    <a:pt x="46008" y="18008"/>
                  </a:lnTo>
                  <a:lnTo>
                    <a:pt x="46890" y="15528"/>
                  </a:lnTo>
                  <a:lnTo>
                    <a:pt x="45793" y="13143"/>
                  </a:lnTo>
                  <a:lnTo>
                    <a:pt x="42311" y="5701"/>
                  </a:lnTo>
                  <a:lnTo>
                    <a:pt x="395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3801925" y="3338075"/>
              <a:ext cx="1160350" cy="1257550"/>
            </a:xfrm>
            <a:custGeom>
              <a:rect b="b" l="l" r="r" t="t"/>
              <a:pathLst>
                <a:path extrusionOk="0" h="50302" w="46414">
                  <a:moveTo>
                    <a:pt x="9278" y="0"/>
                  </a:moveTo>
                  <a:lnTo>
                    <a:pt x="1" y="25616"/>
                  </a:lnTo>
                  <a:lnTo>
                    <a:pt x="11568" y="50301"/>
                  </a:lnTo>
                  <a:lnTo>
                    <a:pt x="23088" y="44887"/>
                  </a:lnTo>
                  <a:lnTo>
                    <a:pt x="26236" y="36182"/>
                  </a:lnTo>
                  <a:lnTo>
                    <a:pt x="34917" y="39354"/>
                  </a:lnTo>
                  <a:lnTo>
                    <a:pt x="46413" y="33940"/>
                  </a:lnTo>
                  <a:lnTo>
                    <a:pt x="34846" y="9231"/>
                  </a:lnTo>
                  <a:lnTo>
                    <a:pt x="92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3715475" y="3236700"/>
              <a:ext cx="1350550" cy="1464450"/>
            </a:xfrm>
            <a:custGeom>
              <a:rect b="b" l="l" r="r" t="t"/>
              <a:pathLst>
                <a:path extrusionOk="0" h="58578" w="54022">
                  <a:moveTo>
                    <a:pt x="14644" y="8110"/>
                  </a:moveTo>
                  <a:lnTo>
                    <a:pt x="35990" y="15838"/>
                  </a:lnTo>
                  <a:lnTo>
                    <a:pt x="45674" y="36492"/>
                  </a:lnTo>
                  <a:lnTo>
                    <a:pt x="38232" y="39974"/>
                  </a:lnTo>
                  <a:lnTo>
                    <a:pt x="29169" y="36707"/>
                  </a:lnTo>
                  <a:cubicBezTo>
                    <a:pt x="28997" y="36642"/>
                    <a:pt x="28822" y="36612"/>
                    <a:pt x="28650" y="36612"/>
                  </a:cubicBezTo>
                  <a:cubicBezTo>
                    <a:pt x="28059" y="36612"/>
                    <a:pt x="27512" y="36974"/>
                    <a:pt x="27309" y="37565"/>
                  </a:cubicBezTo>
                  <a:lnTo>
                    <a:pt x="23994" y="46652"/>
                  </a:lnTo>
                  <a:lnTo>
                    <a:pt x="16552" y="50135"/>
                  </a:lnTo>
                  <a:lnTo>
                    <a:pt x="6893" y="29504"/>
                  </a:lnTo>
                  <a:lnTo>
                    <a:pt x="14644" y="8110"/>
                  </a:lnTo>
                  <a:close/>
                  <a:moveTo>
                    <a:pt x="10804" y="1"/>
                  </a:moveTo>
                  <a:lnTo>
                    <a:pt x="8658" y="5964"/>
                  </a:lnTo>
                  <a:lnTo>
                    <a:pt x="907" y="27357"/>
                  </a:lnTo>
                  <a:lnTo>
                    <a:pt x="0" y="29838"/>
                  </a:lnTo>
                  <a:lnTo>
                    <a:pt x="1097" y="32223"/>
                  </a:lnTo>
                  <a:lnTo>
                    <a:pt x="10757" y="52853"/>
                  </a:lnTo>
                  <a:lnTo>
                    <a:pt x="13452" y="58578"/>
                  </a:lnTo>
                  <a:lnTo>
                    <a:pt x="19176" y="55906"/>
                  </a:lnTo>
                  <a:lnTo>
                    <a:pt x="26617" y="52400"/>
                  </a:lnTo>
                  <a:lnTo>
                    <a:pt x="28978" y="51303"/>
                  </a:lnTo>
                  <a:lnTo>
                    <a:pt x="29861" y="48847"/>
                  </a:lnTo>
                  <a:lnTo>
                    <a:pt x="31507" y="44363"/>
                  </a:lnTo>
                  <a:lnTo>
                    <a:pt x="35990" y="45961"/>
                  </a:lnTo>
                  <a:lnTo>
                    <a:pt x="38447" y="46867"/>
                  </a:lnTo>
                  <a:lnTo>
                    <a:pt x="40832" y="45746"/>
                  </a:lnTo>
                  <a:lnTo>
                    <a:pt x="48297" y="42264"/>
                  </a:lnTo>
                  <a:lnTo>
                    <a:pt x="54021" y="39593"/>
                  </a:lnTo>
                  <a:lnTo>
                    <a:pt x="51326" y="33869"/>
                  </a:lnTo>
                  <a:lnTo>
                    <a:pt x="41738" y="13142"/>
                  </a:lnTo>
                  <a:lnTo>
                    <a:pt x="40617" y="10757"/>
                  </a:lnTo>
                  <a:lnTo>
                    <a:pt x="38137" y="9875"/>
                  </a:lnTo>
                  <a:lnTo>
                    <a:pt x="16767" y="2147"/>
                  </a:lnTo>
                  <a:lnTo>
                    <a:pt x="10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2540825" y="1578500"/>
              <a:ext cx="2510875" cy="2510300"/>
            </a:xfrm>
            <a:custGeom>
              <a:rect b="b" l="l" r="r" t="t"/>
              <a:pathLst>
                <a:path extrusionOk="0" h="100412" w="100435">
                  <a:moveTo>
                    <a:pt x="47964" y="1"/>
                  </a:moveTo>
                  <a:lnTo>
                    <a:pt x="38710" y="25568"/>
                  </a:lnTo>
                  <a:lnTo>
                    <a:pt x="13095" y="16291"/>
                  </a:lnTo>
                  <a:lnTo>
                    <a:pt x="13095" y="16291"/>
                  </a:lnTo>
                  <a:lnTo>
                    <a:pt x="24638" y="40904"/>
                  </a:lnTo>
                  <a:lnTo>
                    <a:pt x="1" y="52424"/>
                  </a:lnTo>
                  <a:lnTo>
                    <a:pt x="25640" y="61702"/>
                  </a:lnTo>
                  <a:lnTo>
                    <a:pt x="16362" y="87293"/>
                  </a:lnTo>
                  <a:lnTo>
                    <a:pt x="40976" y="75750"/>
                  </a:lnTo>
                  <a:lnTo>
                    <a:pt x="52543" y="100411"/>
                  </a:lnTo>
                  <a:lnTo>
                    <a:pt x="61797" y="74796"/>
                  </a:lnTo>
                  <a:lnTo>
                    <a:pt x="87365" y="84074"/>
                  </a:lnTo>
                  <a:lnTo>
                    <a:pt x="75845" y="59436"/>
                  </a:lnTo>
                  <a:lnTo>
                    <a:pt x="100435" y="47892"/>
                  </a:lnTo>
                  <a:lnTo>
                    <a:pt x="74891" y="38662"/>
                  </a:lnTo>
                  <a:lnTo>
                    <a:pt x="84169" y="13047"/>
                  </a:lnTo>
                  <a:lnTo>
                    <a:pt x="59484" y="24591"/>
                  </a:lnTo>
                  <a:lnTo>
                    <a:pt x="479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2334525" y="1371600"/>
              <a:ext cx="2923500" cy="2924100"/>
            </a:xfrm>
            <a:custGeom>
              <a:rect b="b" l="l" r="r" t="t"/>
              <a:pathLst>
                <a:path extrusionOk="0" h="116964" w="116940">
                  <a:moveTo>
                    <a:pt x="56622" y="16553"/>
                  </a:moveTo>
                  <a:lnTo>
                    <a:pt x="65446" y="35395"/>
                  </a:lnTo>
                  <a:cubicBezTo>
                    <a:pt x="65470" y="35538"/>
                    <a:pt x="65494" y="35705"/>
                    <a:pt x="65565" y="35848"/>
                  </a:cubicBezTo>
                  <a:cubicBezTo>
                    <a:pt x="65732" y="36206"/>
                    <a:pt x="66042" y="36468"/>
                    <a:pt x="66352" y="36587"/>
                  </a:cubicBezTo>
                  <a:cubicBezTo>
                    <a:pt x="66516" y="36642"/>
                    <a:pt x="66690" y="36672"/>
                    <a:pt x="66865" y="36672"/>
                  </a:cubicBezTo>
                  <a:cubicBezTo>
                    <a:pt x="67072" y="36672"/>
                    <a:pt x="67280" y="36630"/>
                    <a:pt x="67473" y="36540"/>
                  </a:cubicBezTo>
                  <a:lnTo>
                    <a:pt x="86840" y="27429"/>
                  </a:lnTo>
                  <a:lnTo>
                    <a:pt x="86840" y="27429"/>
                  </a:lnTo>
                  <a:lnTo>
                    <a:pt x="79566" y="47487"/>
                  </a:lnTo>
                  <a:cubicBezTo>
                    <a:pt x="79303" y="48250"/>
                    <a:pt x="79685" y="49085"/>
                    <a:pt x="80424" y="49347"/>
                  </a:cubicBezTo>
                  <a:lnTo>
                    <a:pt x="100435" y="56598"/>
                  </a:lnTo>
                  <a:lnTo>
                    <a:pt x="81235" y="65566"/>
                  </a:lnTo>
                  <a:cubicBezTo>
                    <a:pt x="80854" y="65756"/>
                    <a:pt x="80615" y="66066"/>
                    <a:pt x="80496" y="66424"/>
                  </a:cubicBezTo>
                  <a:cubicBezTo>
                    <a:pt x="80353" y="66782"/>
                    <a:pt x="80353" y="67211"/>
                    <a:pt x="80520" y="67569"/>
                  </a:cubicBezTo>
                  <a:lnTo>
                    <a:pt x="89535" y="86769"/>
                  </a:lnTo>
                  <a:lnTo>
                    <a:pt x="89535" y="86769"/>
                  </a:lnTo>
                  <a:lnTo>
                    <a:pt x="69525" y="79518"/>
                  </a:lnTo>
                  <a:cubicBezTo>
                    <a:pt x="69366" y="79462"/>
                    <a:pt x="69204" y="79435"/>
                    <a:pt x="69043" y="79435"/>
                  </a:cubicBezTo>
                  <a:cubicBezTo>
                    <a:pt x="68453" y="79435"/>
                    <a:pt x="67889" y="79795"/>
                    <a:pt x="67664" y="80377"/>
                  </a:cubicBezTo>
                  <a:lnTo>
                    <a:pt x="60390" y="100459"/>
                  </a:lnTo>
                  <a:lnTo>
                    <a:pt x="51398" y="81259"/>
                  </a:lnTo>
                  <a:cubicBezTo>
                    <a:pt x="51255" y="80949"/>
                    <a:pt x="51041" y="80711"/>
                    <a:pt x="50731" y="80591"/>
                  </a:cubicBezTo>
                  <a:cubicBezTo>
                    <a:pt x="50659" y="80544"/>
                    <a:pt x="50564" y="80472"/>
                    <a:pt x="50444" y="80448"/>
                  </a:cubicBezTo>
                  <a:cubicBezTo>
                    <a:pt x="50280" y="80394"/>
                    <a:pt x="50112" y="80364"/>
                    <a:pt x="49942" y="80364"/>
                  </a:cubicBezTo>
                  <a:cubicBezTo>
                    <a:pt x="49742" y="80364"/>
                    <a:pt x="49541" y="80405"/>
                    <a:pt x="49347" y="80496"/>
                  </a:cubicBezTo>
                  <a:lnTo>
                    <a:pt x="30195" y="89440"/>
                  </a:lnTo>
                  <a:lnTo>
                    <a:pt x="30195" y="89440"/>
                  </a:lnTo>
                  <a:lnTo>
                    <a:pt x="37446" y="69453"/>
                  </a:lnTo>
                  <a:cubicBezTo>
                    <a:pt x="37708" y="68690"/>
                    <a:pt x="37327" y="67855"/>
                    <a:pt x="36587" y="67593"/>
                  </a:cubicBezTo>
                  <a:lnTo>
                    <a:pt x="16505" y="60318"/>
                  </a:lnTo>
                  <a:lnTo>
                    <a:pt x="35872" y="51255"/>
                  </a:lnTo>
                  <a:cubicBezTo>
                    <a:pt x="36587" y="50921"/>
                    <a:pt x="36873" y="50063"/>
                    <a:pt x="36540" y="49347"/>
                  </a:cubicBezTo>
                  <a:cubicBezTo>
                    <a:pt x="36468" y="49180"/>
                    <a:pt x="36373" y="49061"/>
                    <a:pt x="36253" y="48942"/>
                  </a:cubicBezTo>
                  <a:lnTo>
                    <a:pt x="27453" y="30148"/>
                  </a:lnTo>
                  <a:lnTo>
                    <a:pt x="27453" y="30148"/>
                  </a:lnTo>
                  <a:lnTo>
                    <a:pt x="47511" y="37422"/>
                  </a:lnTo>
                  <a:cubicBezTo>
                    <a:pt x="47674" y="37478"/>
                    <a:pt x="47840" y="37505"/>
                    <a:pt x="48004" y="37505"/>
                  </a:cubicBezTo>
                  <a:cubicBezTo>
                    <a:pt x="48605" y="37505"/>
                    <a:pt x="49165" y="37145"/>
                    <a:pt x="49371" y="36563"/>
                  </a:cubicBezTo>
                  <a:lnTo>
                    <a:pt x="56622" y="16553"/>
                  </a:lnTo>
                  <a:close/>
                  <a:moveTo>
                    <a:pt x="55834" y="1"/>
                  </a:moveTo>
                  <a:lnTo>
                    <a:pt x="50659" y="14383"/>
                  </a:lnTo>
                  <a:lnTo>
                    <a:pt x="45078" y="29790"/>
                  </a:lnTo>
                  <a:lnTo>
                    <a:pt x="29599" y="24185"/>
                  </a:lnTo>
                  <a:lnTo>
                    <a:pt x="15241" y="19010"/>
                  </a:lnTo>
                  <a:lnTo>
                    <a:pt x="15241" y="19010"/>
                  </a:lnTo>
                  <a:lnTo>
                    <a:pt x="21705" y="32843"/>
                  </a:lnTo>
                  <a:lnTo>
                    <a:pt x="28645" y="47654"/>
                  </a:lnTo>
                  <a:lnTo>
                    <a:pt x="13834" y="54594"/>
                  </a:lnTo>
                  <a:lnTo>
                    <a:pt x="1" y="61106"/>
                  </a:lnTo>
                  <a:lnTo>
                    <a:pt x="14359" y="66281"/>
                  </a:lnTo>
                  <a:lnTo>
                    <a:pt x="29814" y="71886"/>
                  </a:lnTo>
                  <a:lnTo>
                    <a:pt x="24233" y="87293"/>
                  </a:lnTo>
                  <a:lnTo>
                    <a:pt x="19057" y="101675"/>
                  </a:lnTo>
                  <a:lnTo>
                    <a:pt x="32890" y="95212"/>
                  </a:lnTo>
                  <a:lnTo>
                    <a:pt x="47702" y="88247"/>
                  </a:lnTo>
                  <a:lnTo>
                    <a:pt x="54666" y="103130"/>
                  </a:lnTo>
                  <a:lnTo>
                    <a:pt x="61129" y="116963"/>
                  </a:lnTo>
                  <a:lnTo>
                    <a:pt x="66329" y="102605"/>
                  </a:lnTo>
                  <a:lnTo>
                    <a:pt x="71933" y="87150"/>
                  </a:lnTo>
                  <a:lnTo>
                    <a:pt x="87341" y="92731"/>
                  </a:lnTo>
                  <a:lnTo>
                    <a:pt x="101723" y="97907"/>
                  </a:lnTo>
                  <a:lnTo>
                    <a:pt x="95235" y="84074"/>
                  </a:lnTo>
                  <a:lnTo>
                    <a:pt x="88295" y="69262"/>
                  </a:lnTo>
                  <a:lnTo>
                    <a:pt x="103106" y="62322"/>
                  </a:lnTo>
                  <a:lnTo>
                    <a:pt x="116939" y="55858"/>
                  </a:lnTo>
                  <a:lnTo>
                    <a:pt x="102581" y="50659"/>
                  </a:lnTo>
                  <a:lnTo>
                    <a:pt x="87174" y="45078"/>
                  </a:lnTo>
                  <a:lnTo>
                    <a:pt x="92779" y="29647"/>
                  </a:lnTo>
                  <a:lnTo>
                    <a:pt x="98002" y="15217"/>
                  </a:lnTo>
                  <a:lnTo>
                    <a:pt x="84169" y="21681"/>
                  </a:lnTo>
                  <a:lnTo>
                    <a:pt x="69286" y="28669"/>
                  </a:lnTo>
                  <a:lnTo>
                    <a:pt x="62346" y="13834"/>
                  </a:lnTo>
                  <a:lnTo>
                    <a:pt x="558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799650" y="1760250"/>
            <a:ext cx="3992400" cy="1161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1732050" y="2144625"/>
            <a:ext cx="14388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3799650" y="2921850"/>
            <a:ext cx="3992400" cy="461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308888" y="-42925"/>
            <a:ext cx="3151416" cy="2805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-172787" y="3487825"/>
            <a:ext cx="3151416" cy="2805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6" name="Google Shape;686;p21"/>
          <p:cNvGrpSpPr/>
          <p:nvPr/>
        </p:nvGrpSpPr>
        <p:grpSpPr>
          <a:xfrm flipH="1">
            <a:off x="-1250475" y="-639931"/>
            <a:ext cx="10848203" cy="5833594"/>
            <a:chOff x="-3875" y="846675"/>
            <a:chExt cx="7617050" cy="4096050"/>
          </a:xfrm>
        </p:grpSpPr>
        <p:sp>
          <p:nvSpPr>
            <p:cNvPr id="687" name="Google Shape;687;p21"/>
            <p:cNvSpPr/>
            <p:nvPr/>
          </p:nvSpPr>
          <p:spPr>
            <a:xfrm>
              <a:off x="5729875" y="3605325"/>
              <a:ext cx="933775" cy="989750"/>
            </a:xfrm>
            <a:custGeom>
              <a:rect b="b" l="l" r="r" t="t"/>
              <a:pathLst>
                <a:path extrusionOk="0" h="39590" w="37351">
                  <a:moveTo>
                    <a:pt x="14288" y="6287"/>
                  </a:moveTo>
                  <a:lnTo>
                    <a:pt x="18550" y="12395"/>
                  </a:lnTo>
                  <a:lnTo>
                    <a:pt x="23039" y="6442"/>
                  </a:lnTo>
                  <a:lnTo>
                    <a:pt x="22920" y="13764"/>
                  </a:lnTo>
                  <a:lnTo>
                    <a:pt x="30171" y="11574"/>
                  </a:lnTo>
                  <a:lnTo>
                    <a:pt x="25456" y="17729"/>
                  </a:lnTo>
                  <a:lnTo>
                    <a:pt x="32695" y="20218"/>
                  </a:lnTo>
                  <a:lnTo>
                    <a:pt x="25527" y="22397"/>
                  </a:lnTo>
                  <a:lnTo>
                    <a:pt x="29885" y="28647"/>
                  </a:lnTo>
                  <a:lnTo>
                    <a:pt x="22753" y="26040"/>
                  </a:lnTo>
                  <a:lnTo>
                    <a:pt x="22694" y="33398"/>
                  </a:lnTo>
                  <a:lnTo>
                    <a:pt x="18431" y="27242"/>
                  </a:lnTo>
                  <a:lnTo>
                    <a:pt x="14085" y="33160"/>
                  </a:lnTo>
                  <a:lnTo>
                    <a:pt x="14145" y="25790"/>
                  </a:lnTo>
                  <a:lnTo>
                    <a:pt x="7132" y="27897"/>
                  </a:lnTo>
                  <a:lnTo>
                    <a:pt x="11537" y="21920"/>
                  </a:lnTo>
                  <a:lnTo>
                    <a:pt x="4560" y="19372"/>
                  </a:lnTo>
                  <a:lnTo>
                    <a:pt x="11478" y="17289"/>
                  </a:lnTo>
                  <a:lnTo>
                    <a:pt x="7096" y="11038"/>
                  </a:lnTo>
                  <a:lnTo>
                    <a:pt x="14228" y="13645"/>
                  </a:lnTo>
                  <a:lnTo>
                    <a:pt x="14288" y="6287"/>
                  </a:lnTo>
                  <a:close/>
                  <a:moveTo>
                    <a:pt x="18919" y="1"/>
                  </a:moveTo>
                  <a:lnTo>
                    <a:pt x="18646" y="96"/>
                  </a:lnTo>
                  <a:lnTo>
                    <a:pt x="18622" y="96"/>
                  </a:lnTo>
                  <a:lnTo>
                    <a:pt x="17324" y="489"/>
                  </a:lnTo>
                  <a:lnTo>
                    <a:pt x="15455" y="1084"/>
                  </a:lnTo>
                  <a:lnTo>
                    <a:pt x="14038" y="1525"/>
                  </a:lnTo>
                  <a:lnTo>
                    <a:pt x="14002" y="5371"/>
                  </a:lnTo>
                  <a:lnTo>
                    <a:pt x="11859" y="2204"/>
                  </a:lnTo>
                  <a:lnTo>
                    <a:pt x="7216" y="3644"/>
                  </a:lnTo>
                  <a:lnTo>
                    <a:pt x="4453" y="7442"/>
                  </a:lnTo>
                  <a:lnTo>
                    <a:pt x="5037" y="8359"/>
                  </a:lnTo>
                  <a:lnTo>
                    <a:pt x="6561" y="10562"/>
                  </a:lnTo>
                  <a:lnTo>
                    <a:pt x="6561" y="10562"/>
                  </a:lnTo>
                  <a:lnTo>
                    <a:pt x="3025" y="9300"/>
                  </a:lnTo>
                  <a:lnTo>
                    <a:pt x="215" y="13074"/>
                  </a:lnTo>
                  <a:lnTo>
                    <a:pt x="131" y="17955"/>
                  </a:lnTo>
                  <a:lnTo>
                    <a:pt x="3965" y="19360"/>
                  </a:lnTo>
                  <a:lnTo>
                    <a:pt x="96" y="20539"/>
                  </a:lnTo>
                  <a:lnTo>
                    <a:pt x="0" y="25444"/>
                  </a:lnTo>
                  <a:lnTo>
                    <a:pt x="2786" y="29481"/>
                  </a:lnTo>
                  <a:lnTo>
                    <a:pt x="6656" y="28302"/>
                  </a:lnTo>
                  <a:lnTo>
                    <a:pt x="6656" y="28302"/>
                  </a:lnTo>
                  <a:lnTo>
                    <a:pt x="4239" y="31576"/>
                  </a:lnTo>
                  <a:lnTo>
                    <a:pt x="7013" y="35481"/>
                  </a:lnTo>
                  <a:lnTo>
                    <a:pt x="7120" y="35636"/>
                  </a:lnTo>
                  <a:lnTo>
                    <a:pt x="11478" y="37172"/>
                  </a:lnTo>
                  <a:lnTo>
                    <a:pt x="13919" y="33886"/>
                  </a:lnTo>
                  <a:lnTo>
                    <a:pt x="13919" y="33886"/>
                  </a:lnTo>
                  <a:lnTo>
                    <a:pt x="13883" y="38017"/>
                  </a:lnTo>
                  <a:lnTo>
                    <a:pt x="16490" y="38958"/>
                  </a:lnTo>
                  <a:lnTo>
                    <a:pt x="18241" y="39589"/>
                  </a:lnTo>
                  <a:lnTo>
                    <a:pt x="22967" y="38160"/>
                  </a:lnTo>
                  <a:lnTo>
                    <a:pt x="22991" y="34315"/>
                  </a:lnTo>
                  <a:lnTo>
                    <a:pt x="25194" y="37470"/>
                  </a:lnTo>
                  <a:lnTo>
                    <a:pt x="29647" y="36136"/>
                  </a:lnTo>
                  <a:lnTo>
                    <a:pt x="30278" y="35362"/>
                  </a:lnTo>
                  <a:lnTo>
                    <a:pt x="32588" y="32231"/>
                  </a:lnTo>
                  <a:lnTo>
                    <a:pt x="30433" y="29147"/>
                  </a:lnTo>
                  <a:lnTo>
                    <a:pt x="34231" y="30386"/>
                  </a:lnTo>
                  <a:lnTo>
                    <a:pt x="37148" y="26552"/>
                  </a:lnTo>
                  <a:lnTo>
                    <a:pt x="37219" y="21682"/>
                  </a:lnTo>
                  <a:lnTo>
                    <a:pt x="33326" y="20277"/>
                  </a:lnTo>
                  <a:lnTo>
                    <a:pt x="37255" y="19122"/>
                  </a:lnTo>
                  <a:lnTo>
                    <a:pt x="37315" y="15955"/>
                  </a:lnTo>
                  <a:lnTo>
                    <a:pt x="37315" y="15931"/>
                  </a:lnTo>
                  <a:lnTo>
                    <a:pt x="37338" y="14372"/>
                  </a:lnTo>
                  <a:lnTo>
                    <a:pt x="37350" y="14134"/>
                  </a:lnTo>
                  <a:lnTo>
                    <a:pt x="37231" y="13991"/>
                  </a:lnTo>
                  <a:lnTo>
                    <a:pt x="35493" y="11455"/>
                  </a:lnTo>
                  <a:lnTo>
                    <a:pt x="35469" y="11395"/>
                  </a:lnTo>
                  <a:lnTo>
                    <a:pt x="35433" y="11371"/>
                  </a:lnTo>
                  <a:lnTo>
                    <a:pt x="34528" y="10062"/>
                  </a:lnTo>
                  <a:lnTo>
                    <a:pt x="30671" y="11217"/>
                  </a:lnTo>
                  <a:lnTo>
                    <a:pt x="33088" y="7978"/>
                  </a:lnTo>
                  <a:lnTo>
                    <a:pt x="30326" y="3966"/>
                  </a:lnTo>
                  <a:lnTo>
                    <a:pt x="25777" y="2394"/>
                  </a:lnTo>
                  <a:lnTo>
                    <a:pt x="23229" y="5775"/>
                  </a:lnTo>
                  <a:lnTo>
                    <a:pt x="23313" y="1525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1"/>
            <p:cNvSpPr/>
            <p:nvPr/>
          </p:nvSpPr>
          <p:spPr>
            <a:xfrm>
              <a:off x="5717975" y="3591350"/>
              <a:ext cx="961750" cy="1018000"/>
            </a:xfrm>
            <a:custGeom>
              <a:rect b="b" l="l" r="r" t="t"/>
              <a:pathLst>
                <a:path extrusionOk="0" h="40720" w="38470">
                  <a:moveTo>
                    <a:pt x="19395" y="1119"/>
                  </a:moveTo>
                  <a:lnTo>
                    <a:pt x="23253" y="2465"/>
                  </a:lnTo>
                  <a:lnTo>
                    <a:pt x="23170" y="6549"/>
                  </a:lnTo>
                  <a:lnTo>
                    <a:pt x="23170" y="6632"/>
                  </a:lnTo>
                  <a:lnTo>
                    <a:pt x="22122" y="8025"/>
                  </a:lnTo>
                  <a:lnTo>
                    <a:pt x="19050" y="12073"/>
                  </a:lnTo>
                  <a:lnTo>
                    <a:pt x="15002" y="6287"/>
                  </a:lnTo>
                  <a:lnTo>
                    <a:pt x="15038" y="2477"/>
                  </a:lnTo>
                  <a:lnTo>
                    <a:pt x="16074" y="2143"/>
                  </a:lnTo>
                  <a:lnTo>
                    <a:pt x="17955" y="1548"/>
                  </a:lnTo>
                  <a:lnTo>
                    <a:pt x="19205" y="1179"/>
                  </a:lnTo>
                  <a:cubicBezTo>
                    <a:pt x="19229" y="1179"/>
                    <a:pt x="19264" y="1167"/>
                    <a:pt x="19288" y="1167"/>
                  </a:cubicBezTo>
                  <a:lnTo>
                    <a:pt x="19395" y="1119"/>
                  </a:lnTo>
                  <a:close/>
                  <a:moveTo>
                    <a:pt x="12121" y="3370"/>
                  </a:moveTo>
                  <a:lnTo>
                    <a:pt x="14240" y="6525"/>
                  </a:lnTo>
                  <a:lnTo>
                    <a:pt x="14180" y="13478"/>
                  </a:lnTo>
                  <a:lnTo>
                    <a:pt x="8334" y="11347"/>
                  </a:lnTo>
                  <a:lnTo>
                    <a:pt x="7656" y="11097"/>
                  </a:lnTo>
                  <a:lnTo>
                    <a:pt x="7596" y="11014"/>
                  </a:lnTo>
                  <a:lnTo>
                    <a:pt x="5929" y="8632"/>
                  </a:lnTo>
                  <a:lnTo>
                    <a:pt x="5536" y="8025"/>
                  </a:lnTo>
                  <a:lnTo>
                    <a:pt x="7989" y="4644"/>
                  </a:lnTo>
                  <a:lnTo>
                    <a:pt x="12121" y="3370"/>
                  </a:lnTo>
                  <a:close/>
                  <a:moveTo>
                    <a:pt x="26432" y="3560"/>
                  </a:moveTo>
                  <a:lnTo>
                    <a:pt x="30468" y="4965"/>
                  </a:lnTo>
                  <a:lnTo>
                    <a:pt x="32909" y="8513"/>
                  </a:lnTo>
                  <a:lnTo>
                    <a:pt x="30599" y="11609"/>
                  </a:lnTo>
                  <a:lnTo>
                    <a:pt x="23932" y="13621"/>
                  </a:lnTo>
                  <a:lnTo>
                    <a:pt x="24051" y="6704"/>
                  </a:lnTo>
                  <a:lnTo>
                    <a:pt x="26432" y="3560"/>
                  </a:lnTo>
                  <a:close/>
                  <a:moveTo>
                    <a:pt x="3691" y="10478"/>
                  </a:moveTo>
                  <a:lnTo>
                    <a:pt x="6965" y="11656"/>
                  </a:lnTo>
                  <a:lnTo>
                    <a:pt x="8382" y="13681"/>
                  </a:lnTo>
                  <a:lnTo>
                    <a:pt x="11121" y="17598"/>
                  </a:lnTo>
                  <a:lnTo>
                    <a:pt x="4798" y="19503"/>
                  </a:lnTo>
                  <a:lnTo>
                    <a:pt x="1131" y="18157"/>
                  </a:lnTo>
                  <a:lnTo>
                    <a:pt x="1203" y="13812"/>
                  </a:lnTo>
                  <a:lnTo>
                    <a:pt x="3691" y="10478"/>
                  </a:lnTo>
                  <a:close/>
                  <a:moveTo>
                    <a:pt x="34778" y="11228"/>
                  </a:moveTo>
                  <a:lnTo>
                    <a:pt x="35516" y="12288"/>
                  </a:lnTo>
                  <a:lnTo>
                    <a:pt x="37302" y="14871"/>
                  </a:lnTo>
                  <a:lnTo>
                    <a:pt x="37302" y="14883"/>
                  </a:lnTo>
                  <a:lnTo>
                    <a:pt x="37267" y="16455"/>
                  </a:lnTo>
                  <a:lnTo>
                    <a:pt x="37267" y="16467"/>
                  </a:lnTo>
                  <a:lnTo>
                    <a:pt x="37219" y="19288"/>
                  </a:lnTo>
                  <a:lnTo>
                    <a:pt x="33552" y="20384"/>
                  </a:lnTo>
                  <a:lnTo>
                    <a:pt x="26789" y="18074"/>
                  </a:lnTo>
                  <a:lnTo>
                    <a:pt x="31194" y="12323"/>
                  </a:lnTo>
                  <a:lnTo>
                    <a:pt x="34778" y="11228"/>
                  </a:lnTo>
                  <a:close/>
                  <a:moveTo>
                    <a:pt x="4679" y="20396"/>
                  </a:moveTo>
                  <a:lnTo>
                    <a:pt x="11180" y="22765"/>
                  </a:lnTo>
                  <a:lnTo>
                    <a:pt x="7072" y="28337"/>
                  </a:lnTo>
                  <a:lnTo>
                    <a:pt x="3465" y="29432"/>
                  </a:lnTo>
                  <a:lnTo>
                    <a:pt x="1000" y="25837"/>
                  </a:lnTo>
                  <a:lnTo>
                    <a:pt x="1072" y="21479"/>
                  </a:lnTo>
                  <a:lnTo>
                    <a:pt x="4679" y="20396"/>
                  </a:lnTo>
                  <a:close/>
                  <a:moveTo>
                    <a:pt x="33445" y="21253"/>
                  </a:moveTo>
                  <a:lnTo>
                    <a:pt x="37183" y="22598"/>
                  </a:lnTo>
                  <a:lnTo>
                    <a:pt x="37100" y="26908"/>
                  </a:lnTo>
                  <a:lnTo>
                    <a:pt x="34516" y="30325"/>
                  </a:lnTo>
                  <a:lnTo>
                    <a:pt x="30980" y="29171"/>
                  </a:lnTo>
                  <a:lnTo>
                    <a:pt x="26849" y="23253"/>
                  </a:lnTo>
                  <a:lnTo>
                    <a:pt x="33445" y="21253"/>
                  </a:lnTo>
                  <a:close/>
                  <a:moveTo>
                    <a:pt x="15288" y="8501"/>
                  </a:moveTo>
                  <a:lnTo>
                    <a:pt x="18205" y="12669"/>
                  </a:lnTo>
                  <a:lnTo>
                    <a:pt x="19014" y="13847"/>
                  </a:lnTo>
                  <a:lnTo>
                    <a:pt x="19884" y="12704"/>
                  </a:lnTo>
                  <a:lnTo>
                    <a:pt x="22943" y="8656"/>
                  </a:lnTo>
                  <a:lnTo>
                    <a:pt x="22979" y="8609"/>
                  </a:lnTo>
                  <a:lnTo>
                    <a:pt x="22884" y="13609"/>
                  </a:lnTo>
                  <a:lnTo>
                    <a:pt x="22860" y="15038"/>
                  </a:lnTo>
                  <a:lnTo>
                    <a:pt x="24229" y="14621"/>
                  </a:lnTo>
                  <a:lnTo>
                    <a:pt x="29230" y="13121"/>
                  </a:lnTo>
                  <a:lnTo>
                    <a:pt x="25944" y="17407"/>
                  </a:lnTo>
                  <a:lnTo>
                    <a:pt x="25051" y="18562"/>
                  </a:lnTo>
                  <a:lnTo>
                    <a:pt x="26432" y="19038"/>
                  </a:lnTo>
                  <a:lnTo>
                    <a:pt x="31456" y="20753"/>
                  </a:lnTo>
                  <a:lnTo>
                    <a:pt x="26539" y="22241"/>
                  </a:lnTo>
                  <a:lnTo>
                    <a:pt x="25146" y="22658"/>
                  </a:lnTo>
                  <a:lnTo>
                    <a:pt x="25980" y="23848"/>
                  </a:lnTo>
                  <a:lnTo>
                    <a:pt x="28980" y="28135"/>
                  </a:lnTo>
                  <a:lnTo>
                    <a:pt x="24098" y="26361"/>
                  </a:lnTo>
                  <a:lnTo>
                    <a:pt x="22693" y="25861"/>
                  </a:lnTo>
                  <a:lnTo>
                    <a:pt x="22681" y="27349"/>
                  </a:lnTo>
                  <a:lnTo>
                    <a:pt x="22634" y="32314"/>
                  </a:lnTo>
                  <a:lnTo>
                    <a:pt x="19729" y="28147"/>
                  </a:lnTo>
                  <a:lnTo>
                    <a:pt x="18895" y="26956"/>
                  </a:lnTo>
                  <a:lnTo>
                    <a:pt x="18038" y="28135"/>
                  </a:lnTo>
                  <a:lnTo>
                    <a:pt x="16978" y="29563"/>
                  </a:lnTo>
                  <a:lnTo>
                    <a:pt x="15073" y="32147"/>
                  </a:lnTo>
                  <a:lnTo>
                    <a:pt x="15121" y="27111"/>
                  </a:lnTo>
                  <a:lnTo>
                    <a:pt x="15133" y="25694"/>
                  </a:lnTo>
                  <a:lnTo>
                    <a:pt x="13788" y="26111"/>
                  </a:lnTo>
                  <a:lnTo>
                    <a:pt x="8954" y="27563"/>
                  </a:lnTo>
                  <a:lnTo>
                    <a:pt x="12013" y="23408"/>
                  </a:lnTo>
                  <a:lnTo>
                    <a:pt x="12847" y="22277"/>
                  </a:lnTo>
                  <a:lnTo>
                    <a:pt x="11537" y="21801"/>
                  </a:lnTo>
                  <a:lnTo>
                    <a:pt x="6691" y="20038"/>
                  </a:lnTo>
                  <a:lnTo>
                    <a:pt x="11418" y="18610"/>
                  </a:lnTo>
                  <a:lnTo>
                    <a:pt x="12799" y="18193"/>
                  </a:lnTo>
                  <a:lnTo>
                    <a:pt x="11966" y="17002"/>
                  </a:lnTo>
                  <a:lnTo>
                    <a:pt x="9227" y="13085"/>
                  </a:lnTo>
                  <a:lnTo>
                    <a:pt x="8942" y="12680"/>
                  </a:lnTo>
                  <a:lnTo>
                    <a:pt x="8942" y="12680"/>
                  </a:lnTo>
                  <a:lnTo>
                    <a:pt x="13823" y="14454"/>
                  </a:lnTo>
                  <a:lnTo>
                    <a:pt x="15228" y="14966"/>
                  </a:lnTo>
                  <a:lnTo>
                    <a:pt x="15240" y="13478"/>
                  </a:lnTo>
                  <a:lnTo>
                    <a:pt x="15288" y="8501"/>
                  </a:lnTo>
                  <a:close/>
                  <a:moveTo>
                    <a:pt x="14097" y="27075"/>
                  </a:moveTo>
                  <a:lnTo>
                    <a:pt x="14038" y="34052"/>
                  </a:lnTo>
                  <a:lnTo>
                    <a:pt x="11763" y="37112"/>
                  </a:lnTo>
                  <a:lnTo>
                    <a:pt x="7918" y="35767"/>
                  </a:lnTo>
                  <a:lnTo>
                    <a:pt x="7918" y="35755"/>
                  </a:lnTo>
                  <a:lnTo>
                    <a:pt x="5358" y="32135"/>
                  </a:lnTo>
                  <a:lnTo>
                    <a:pt x="7668" y="29016"/>
                  </a:lnTo>
                  <a:lnTo>
                    <a:pt x="14097" y="27075"/>
                  </a:lnTo>
                  <a:close/>
                  <a:moveTo>
                    <a:pt x="23753" y="27349"/>
                  </a:moveTo>
                  <a:lnTo>
                    <a:pt x="30278" y="29730"/>
                  </a:lnTo>
                  <a:lnTo>
                    <a:pt x="30290" y="29730"/>
                  </a:lnTo>
                  <a:lnTo>
                    <a:pt x="30349" y="29802"/>
                  </a:lnTo>
                  <a:lnTo>
                    <a:pt x="32421" y="32766"/>
                  </a:lnTo>
                  <a:lnTo>
                    <a:pt x="30337" y="35576"/>
                  </a:lnTo>
                  <a:lnTo>
                    <a:pt x="29813" y="36231"/>
                  </a:lnTo>
                  <a:lnTo>
                    <a:pt x="25884" y="37422"/>
                  </a:lnTo>
                  <a:lnTo>
                    <a:pt x="23694" y="34290"/>
                  </a:lnTo>
                  <a:lnTo>
                    <a:pt x="23753" y="27349"/>
                  </a:lnTo>
                  <a:close/>
                  <a:moveTo>
                    <a:pt x="18907" y="28742"/>
                  </a:moveTo>
                  <a:lnTo>
                    <a:pt x="22955" y="34528"/>
                  </a:lnTo>
                  <a:lnTo>
                    <a:pt x="22920" y="38326"/>
                  </a:lnTo>
                  <a:lnTo>
                    <a:pt x="18729" y="39589"/>
                  </a:lnTo>
                  <a:lnTo>
                    <a:pt x="17145" y="39041"/>
                  </a:lnTo>
                  <a:lnTo>
                    <a:pt x="14895" y="38219"/>
                  </a:lnTo>
                  <a:lnTo>
                    <a:pt x="14931" y="34231"/>
                  </a:lnTo>
                  <a:lnTo>
                    <a:pt x="14931" y="34147"/>
                  </a:lnTo>
                  <a:lnTo>
                    <a:pt x="17848" y="30171"/>
                  </a:lnTo>
                  <a:lnTo>
                    <a:pt x="18907" y="28742"/>
                  </a:lnTo>
                  <a:close/>
                  <a:moveTo>
                    <a:pt x="19383" y="0"/>
                  </a:moveTo>
                  <a:lnTo>
                    <a:pt x="19026" y="155"/>
                  </a:lnTo>
                  <a:lnTo>
                    <a:pt x="18991" y="167"/>
                  </a:lnTo>
                  <a:lnTo>
                    <a:pt x="18907" y="203"/>
                  </a:lnTo>
                  <a:lnTo>
                    <a:pt x="17657" y="572"/>
                  </a:lnTo>
                  <a:lnTo>
                    <a:pt x="15776" y="1167"/>
                  </a:lnTo>
                  <a:lnTo>
                    <a:pt x="14740" y="1489"/>
                  </a:lnTo>
                  <a:lnTo>
                    <a:pt x="14002" y="1715"/>
                  </a:lnTo>
                  <a:lnTo>
                    <a:pt x="14002" y="2477"/>
                  </a:lnTo>
                  <a:lnTo>
                    <a:pt x="13990" y="4251"/>
                  </a:lnTo>
                  <a:lnTo>
                    <a:pt x="13014" y="2786"/>
                  </a:lnTo>
                  <a:lnTo>
                    <a:pt x="12573" y="2143"/>
                  </a:lnTo>
                  <a:lnTo>
                    <a:pt x="11835" y="2382"/>
                  </a:lnTo>
                  <a:lnTo>
                    <a:pt x="7727" y="3667"/>
                  </a:lnTo>
                  <a:lnTo>
                    <a:pt x="7394" y="3775"/>
                  </a:lnTo>
                  <a:lnTo>
                    <a:pt x="7191" y="4048"/>
                  </a:lnTo>
                  <a:lnTo>
                    <a:pt x="4739" y="7430"/>
                  </a:lnTo>
                  <a:lnTo>
                    <a:pt x="4322" y="8013"/>
                  </a:lnTo>
                  <a:lnTo>
                    <a:pt x="4703" y="8609"/>
                  </a:lnTo>
                  <a:lnTo>
                    <a:pt x="5084" y="9216"/>
                  </a:lnTo>
                  <a:lnTo>
                    <a:pt x="5108" y="9228"/>
                  </a:lnTo>
                  <a:lnTo>
                    <a:pt x="5120" y="9251"/>
                  </a:lnTo>
                  <a:lnTo>
                    <a:pt x="5715" y="10097"/>
                  </a:lnTo>
                  <a:lnTo>
                    <a:pt x="4072" y="9513"/>
                  </a:lnTo>
                  <a:lnTo>
                    <a:pt x="3346" y="9251"/>
                  </a:lnTo>
                  <a:lnTo>
                    <a:pt x="2881" y="9871"/>
                  </a:lnTo>
                  <a:lnTo>
                    <a:pt x="405" y="13204"/>
                  </a:lnTo>
                  <a:lnTo>
                    <a:pt x="202" y="13478"/>
                  </a:lnTo>
                  <a:lnTo>
                    <a:pt x="202" y="13812"/>
                  </a:lnTo>
                  <a:lnTo>
                    <a:pt x="131" y="18157"/>
                  </a:lnTo>
                  <a:lnTo>
                    <a:pt x="119" y="18907"/>
                  </a:lnTo>
                  <a:lnTo>
                    <a:pt x="822" y="19157"/>
                  </a:lnTo>
                  <a:lnTo>
                    <a:pt x="2810" y="19884"/>
                  </a:lnTo>
                  <a:lnTo>
                    <a:pt x="822" y="20503"/>
                  </a:lnTo>
                  <a:lnTo>
                    <a:pt x="83" y="20717"/>
                  </a:lnTo>
                  <a:lnTo>
                    <a:pt x="72" y="21479"/>
                  </a:lnTo>
                  <a:lnTo>
                    <a:pt x="0" y="25837"/>
                  </a:lnTo>
                  <a:lnTo>
                    <a:pt x="0" y="26182"/>
                  </a:lnTo>
                  <a:lnTo>
                    <a:pt x="191" y="26468"/>
                  </a:lnTo>
                  <a:lnTo>
                    <a:pt x="2667" y="30052"/>
                  </a:lnTo>
                  <a:lnTo>
                    <a:pt x="3096" y="30683"/>
                  </a:lnTo>
                  <a:lnTo>
                    <a:pt x="3822" y="30456"/>
                  </a:lnTo>
                  <a:lnTo>
                    <a:pt x="5834" y="29849"/>
                  </a:lnTo>
                  <a:lnTo>
                    <a:pt x="5834" y="29849"/>
                  </a:lnTo>
                  <a:lnTo>
                    <a:pt x="4584" y="31552"/>
                  </a:lnTo>
                  <a:lnTo>
                    <a:pt x="4132" y="32171"/>
                  </a:lnTo>
                  <a:lnTo>
                    <a:pt x="4572" y="32778"/>
                  </a:lnTo>
                  <a:lnTo>
                    <a:pt x="7108" y="36362"/>
                  </a:lnTo>
                  <a:lnTo>
                    <a:pt x="7108" y="36374"/>
                  </a:lnTo>
                  <a:lnTo>
                    <a:pt x="7311" y="36671"/>
                  </a:lnTo>
                  <a:lnTo>
                    <a:pt x="7632" y="36791"/>
                  </a:lnTo>
                  <a:lnTo>
                    <a:pt x="11478" y="38136"/>
                  </a:lnTo>
                  <a:lnTo>
                    <a:pt x="12204" y="38386"/>
                  </a:lnTo>
                  <a:lnTo>
                    <a:pt x="12668" y="37779"/>
                  </a:lnTo>
                  <a:lnTo>
                    <a:pt x="13930" y="36076"/>
                  </a:lnTo>
                  <a:lnTo>
                    <a:pt x="13918" y="38243"/>
                  </a:lnTo>
                  <a:lnTo>
                    <a:pt x="13918" y="38981"/>
                  </a:lnTo>
                  <a:lnTo>
                    <a:pt x="14609" y="39231"/>
                  </a:lnTo>
                  <a:lnTo>
                    <a:pt x="16859" y="40053"/>
                  </a:lnTo>
                  <a:lnTo>
                    <a:pt x="18443" y="40601"/>
                  </a:lnTo>
                  <a:lnTo>
                    <a:pt x="18764" y="40720"/>
                  </a:lnTo>
                  <a:lnTo>
                    <a:pt x="19098" y="40624"/>
                  </a:lnTo>
                  <a:lnTo>
                    <a:pt x="23289" y="39350"/>
                  </a:lnTo>
                  <a:lnTo>
                    <a:pt x="24039" y="39136"/>
                  </a:lnTo>
                  <a:lnTo>
                    <a:pt x="24039" y="38362"/>
                  </a:lnTo>
                  <a:lnTo>
                    <a:pt x="24051" y="36552"/>
                  </a:lnTo>
                  <a:lnTo>
                    <a:pt x="25087" y="38065"/>
                  </a:lnTo>
                  <a:lnTo>
                    <a:pt x="25527" y="38684"/>
                  </a:lnTo>
                  <a:lnTo>
                    <a:pt x="26253" y="38457"/>
                  </a:lnTo>
                  <a:lnTo>
                    <a:pt x="30182" y="37267"/>
                  </a:lnTo>
                  <a:lnTo>
                    <a:pt x="30492" y="37183"/>
                  </a:lnTo>
                  <a:lnTo>
                    <a:pt x="30706" y="36933"/>
                  </a:lnTo>
                  <a:lnTo>
                    <a:pt x="31230" y="36279"/>
                  </a:lnTo>
                  <a:lnTo>
                    <a:pt x="31242" y="36255"/>
                  </a:lnTo>
                  <a:lnTo>
                    <a:pt x="31254" y="36243"/>
                  </a:lnTo>
                  <a:lnTo>
                    <a:pt x="33338" y="33433"/>
                  </a:lnTo>
                  <a:lnTo>
                    <a:pt x="33778" y="32826"/>
                  </a:lnTo>
                  <a:lnTo>
                    <a:pt x="33349" y="32207"/>
                  </a:lnTo>
                  <a:lnTo>
                    <a:pt x="32314" y="30718"/>
                  </a:lnTo>
                  <a:lnTo>
                    <a:pt x="34278" y="31361"/>
                  </a:lnTo>
                  <a:lnTo>
                    <a:pt x="34993" y="31588"/>
                  </a:lnTo>
                  <a:lnTo>
                    <a:pt x="35433" y="30992"/>
                  </a:lnTo>
                  <a:lnTo>
                    <a:pt x="38029" y="27587"/>
                  </a:lnTo>
                  <a:lnTo>
                    <a:pt x="38231" y="27313"/>
                  </a:lnTo>
                  <a:lnTo>
                    <a:pt x="38231" y="26968"/>
                  </a:lnTo>
                  <a:lnTo>
                    <a:pt x="38302" y="22658"/>
                  </a:lnTo>
                  <a:lnTo>
                    <a:pt x="38326" y="21908"/>
                  </a:lnTo>
                  <a:lnTo>
                    <a:pt x="37624" y="21658"/>
                  </a:lnTo>
                  <a:lnTo>
                    <a:pt x="35600" y="20931"/>
                  </a:lnTo>
                  <a:lnTo>
                    <a:pt x="37624" y="20336"/>
                  </a:lnTo>
                  <a:lnTo>
                    <a:pt x="38362" y="20110"/>
                  </a:lnTo>
                  <a:lnTo>
                    <a:pt x="38386" y="19336"/>
                  </a:lnTo>
                  <a:lnTo>
                    <a:pt x="38422" y="16550"/>
                  </a:lnTo>
                  <a:lnTo>
                    <a:pt x="38422" y="16538"/>
                  </a:lnTo>
                  <a:lnTo>
                    <a:pt x="38422" y="16526"/>
                  </a:lnTo>
                  <a:lnTo>
                    <a:pt x="38422" y="16514"/>
                  </a:lnTo>
                  <a:lnTo>
                    <a:pt x="38457" y="14990"/>
                  </a:lnTo>
                  <a:lnTo>
                    <a:pt x="38457" y="14966"/>
                  </a:lnTo>
                  <a:lnTo>
                    <a:pt x="38469" y="14585"/>
                  </a:lnTo>
                  <a:lnTo>
                    <a:pt x="38243" y="14288"/>
                  </a:lnTo>
                  <a:lnTo>
                    <a:pt x="38231" y="14276"/>
                  </a:lnTo>
                  <a:lnTo>
                    <a:pt x="36493" y="11752"/>
                  </a:lnTo>
                  <a:lnTo>
                    <a:pt x="36421" y="11633"/>
                  </a:lnTo>
                  <a:lnTo>
                    <a:pt x="36397" y="11609"/>
                  </a:lnTo>
                  <a:lnTo>
                    <a:pt x="35743" y="10680"/>
                  </a:lnTo>
                  <a:lnTo>
                    <a:pt x="35314" y="10049"/>
                  </a:lnTo>
                  <a:lnTo>
                    <a:pt x="34588" y="10275"/>
                  </a:lnTo>
                  <a:lnTo>
                    <a:pt x="32623" y="10871"/>
                  </a:lnTo>
                  <a:lnTo>
                    <a:pt x="32623" y="10871"/>
                  </a:lnTo>
                  <a:lnTo>
                    <a:pt x="33873" y="9204"/>
                  </a:lnTo>
                  <a:lnTo>
                    <a:pt x="34314" y="8609"/>
                  </a:lnTo>
                  <a:lnTo>
                    <a:pt x="33885" y="7977"/>
                  </a:lnTo>
                  <a:lnTo>
                    <a:pt x="31444" y="4429"/>
                  </a:lnTo>
                  <a:lnTo>
                    <a:pt x="31254" y="4144"/>
                  </a:lnTo>
                  <a:lnTo>
                    <a:pt x="30921" y="4025"/>
                  </a:lnTo>
                  <a:lnTo>
                    <a:pt x="26896" y="2620"/>
                  </a:lnTo>
                  <a:lnTo>
                    <a:pt x="26182" y="2370"/>
                  </a:lnTo>
                  <a:lnTo>
                    <a:pt x="25718" y="2977"/>
                  </a:lnTo>
                  <a:lnTo>
                    <a:pt x="24372" y="4763"/>
                  </a:lnTo>
                  <a:lnTo>
                    <a:pt x="24420" y="2524"/>
                  </a:lnTo>
                  <a:lnTo>
                    <a:pt x="24432" y="1762"/>
                  </a:lnTo>
                  <a:lnTo>
                    <a:pt x="23717" y="1512"/>
                  </a:lnTo>
                  <a:lnTo>
                    <a:pt x="19872" y="167"/>
                  </a:lnTo>
                  <a:lnTo>
                    <a:pt x="193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1"/>
            <p:cNvSpPr/>
            <p:nvPr/>
          </p:nvSpPr>
          <p:spPr>
            <a:xfrm>
              <a:off x="5823925" y="3739875"/>
              <a:ext cx="745075" cy="723325"/>
            </a:xfrm>
            <a:custGeom>
              <a:rect b="b" l="l" r="r" t="t"/>
              <a:pathLst>
                <a:path extrusionOk="0" h="28933" w="29803">
                  <a:moveTo>
                    <a:pt x="10240" y="1"/>
                  </a:moveTo>
                  <a:lnTo>
                    <a:pt x="10181" y="7859"/>
                  </a:lnTo>
                  <a:lnTo>
                    <a:pt x="2799" y="5180"/>
                  </a:lnTo>
                  <a:lnTo>
                    <a:pt x="2799" y="5180"/>
                  </a:lnTo>
                  <a:lnTo>
                    <a:pt x="7418" y="11788"/>
                  </a:lnTo>
                  <a:lnTo>
                    <a:pt x="1" y="14038"/>
                  </a:lnTo>
                  <a:lnTo>
                    <a:pt x="7323" y="16705"/>
                  </a:lnTo>
                  <a:lnTo>
                    <a:pt x="2703" y="22980"/>
                  </a:lnTo>
                  <a:lnTo>
                    <a:pt x="2703" y="22980"/>
                  </a:lnTo>
                  <a:lnTo>
                    <a:pt x="10228" y="20705"/>
                  </a:lnTo>
                  <a:lnTo>
                    <a:pt x="10169" y="28516"/>
                  </a:lnTo>
                  <a:lnTo>
                    <a:pt x="10169" y="28516"/>
                  </a:lnTo>
                  <a:lnTo>
                    <a:pt x="14669" y="22396"/>
                  </a:lnTo>
                  <a:lnTo>
                    <a:pt x="19229" y="28933"/>
                  </a:lnTo>
                  <a:lnTo>
                    <a:pt x="19289" y="21063"/>
                  </a:lnTo>
                  <a:lnTo>
                    <a:pt x="26671" y="23753"/>
                  </a:lnTo>
                  <a:lnTo>
                    <a:pt x="26671" y="23753"/>
                  </a:lnTo>
                  <a:lnTo>
                    <a:pt x="21872" y="16895"/>
                  </a:lnTo>
                  <a:lnTo>
                    <a:pt x="19015" y="17753"/>
                  </a:lnTo>
                  <a:lnTo>
                    <a:pt x="18991" y="20658"/>
                  </a:lnTo>
                  <a:lnTo>
                    <a:pt x="16312" y="19681"/>
                  </a:lnTo>
                  <a:lnTo>
                    <a:pt x="14681" y="21896"/>
                  </a:lnTo>
                  <a:lnTo>
                    <a:pt x="13038" y="19562"/>
                  </a:lnTo>
                  <a:lnTo>
                    <a:pt x="10395" y="20360"/>
                  </a:lnTo>
                  <a:lnTo>
                    <a:pt x="10395" y="20360"/>
                  </a:lnTo>
                  <a:lnTo>
                    <a:pt x="10407" y="17515"/>
                  </a:lnTo>
                  <a:lnTo>
                    <a:pt x="7775" y="16562"/>
                  </a:lnTo>
                  <a:lnTo>
                    <a:pt x="9407" y="14348"/>
                  </a:lnTo>
                  <a:lnTo>
                    <a:pt x="7764" y="11978"/>
                  </a:lnTo>
                  <a:lnTo>
                    <a:pt x="10454" y="11180"/>
                  </a:lnTo>
                  <a:lnTo>
                    <a:pt x="10478" y="8275"/>
                  </a:lnTo>
                  <a:lnTo>
                    <a:pt x="13157" y="9264"/>
                  </a:lnTo>
                  <a:lnTo>
                    <a:pt x="14800" y="7037"/>
                  </a:lnTo>
                  <a:lnTo>
                    <a:pt x="16431" y="9383"/>
                  </a:lnTo>
                  <a:lnTo>
                    <a:pt x="19158" y="8466"/>
                  </a:lnTo>
                  <a:lnTo>
                    <a:pt x="19075" y="11407"/>
                  </a:lnTo>
                  <a:lnTo>
                    <a:pt x="21694" y="12371"/>
                  </a:lnTo>
                  <a:lnTo>
                    <a:pt x="20063" y="14586"/>
                  </a:lnTo>
                  <a:lnTo>
                    <a:pt x="22170" y="17122"/>
                  </a:lnTo>
                  <a:lnTo>
                    <a:pt x="29802" y="14836"/>
                  </a:lnTo>
                  <a:lnTo>
                    <a:pt x="22170" y="12216"/>
                  </a:lnTo>
                  <a:lnTo>
                    <a:pt x="27111" y="5775"/>
                  </a:lnTo>
                  <a:lnTo>
                    <a:pt x="19336" y="8132"/>
                  </a:lnTo>
                  <a:lnTo>
                    <a:pt x="19467" y="370"/>
                  </a:lnTo>
                  <a:lnTo>
                    <a:pt x="19467" y="370"/>
                  </a:lnTo>
                  <a:lnTo>
                    <a:pt x="14812" y="6537"/>
                  </a:lnTo>
                  <a:lnTo>
                    <a:pt x="10240" y="1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1"/>
            <p:cNvSpPr/>
            <p:nvPr/>
          </p:nvSpPr>
          <p:spPr>
            <a:xfrm>
              <a:off x="5823925" y="3739875"/>
              <a:ext cx="745075" cy="723325"/>
            </a:xfrm>
            <a:custGeom>
              <a:rect b="b" l="l" r="r" t="t"/>
              <a:pathLst>
                <a:path extrusionOk="0" h="28933" w="29803">
                  <a:moveTo>
                    <a:pt x="10240" y="1"/>
                  </a:moveTo>
                  <a:lnTo>
                    <a:pt x="10181" y="7859"/>
                  </a:lnTo>
                  <a:lnTo>
                    <a:pt x="2799" y="5180"/>
                  </a:lnTo>
                  <a:lnTo>
                    <a:pt x="2799" y="5180"/>
                  </a:lnTo>
                  <a:lnTo>
                    <a:pt x="7418" y="11788"/>
                  </a:lnTo>
                  <a:lnTo>
                    <a:pt x="1" y="14038"/>
                  </a:lnTo>
                  <a:lnTo>
                    <a:pt x="7323" y="16705"/>
                  </a:lnTo>
                  <a:lnTo>
                    <a:pt x="2703" y="22980"/>
                  </a:lnTo>
                  <a:lnTo>
                    <a:pt x="2703" y="22980"/>
                  </a:lnTo>
                  <a:lnTo>
                    <a:pt x="10228" y="20705"/>
                  </a:lnTo>
                  <a:lnTo>
                    <a:pt x="10169" y="28516"/>
                  </a:lnTo>
                  <a:lnTo>
                    <a:pt x="10169" y="28516"/>
                  </a:lnTo>
                  <a:lnTo>
                    <a:pt x="14669" y="22396"/>
                  </a:lnTo>
                  <a:lnTo>
                    <a:pt x="19229" y="28933"/>
                  </a:lnTo>
                  <a:lnTo>
                    <a:pt x="19289" y="21063"/>
                  </a:lnTo>
                  <a:lnTo>
                    <a:pt x="26671" y="23753"/>
                  </a:lnTo>
                  <a:lnTo>
                    <a:pt x="26671" y="23753"/>
                  </a:lnTo>
                  <a:lnTo>
                    <a:pt x="21872" y="16895"/>
                  </a:lnTo>
                  <a:lnTo>
                    <a:pt x="19015" y="17753"/>
                  </a:lnTo>
                  <a:lnTo>
                    <a:pt x="18991" y="20658"/>
                  </a:lnTo>
                  <a:lnTo>
                    <a:pt x="16312" y="19681"/>
                  </a:lnTo>
                  <a:lnTo>
                    <a:pt x="14681" y="21896"/>
                  </a:lnTo>
                  <a:lnTo>
                    <a:pt x="13038" y="19562"/>
                  </a:lnTo>
                  <a:lnTo>
                    <a:pt x="10395" y="20360"/>
                  </a:lnTo>
                  <a:lnTo>
                    <a:pt x="10395" y="20360"/>
                  </a:lnTo>
                  <a:lnTo>
                    <a:pt x="10407" y="17515"/>
                  </a:lnTo>
                  <a:lnTo>
                    <a:pt x="7775" y="16562"/>
                  </a:lnTo>
                  <a:lnTo>
                    <a:pt x="9407" y="14348"/>
                  </a:lnTo>
                  <a:lnTo>
                    <a:pt x="7764" y="11978"/>
                  </a:lnTo>
                  <a:lnTo>
                    <a:pt x="10454" y="11180"/>
                  </a:lnTo>
                  <a:lnTo>
                    <a:pt x="10478" y="8275"/>
                  </a:lnTo>
                  <a:lnTo>
                    <a:pt x="13157" y="9264"/>
                  </a:lnTo>
                  <a:lnTo>
                    <a:pt x="14800" y="7037"/>
                  </a:lnTo>
                  <a:lnTo>
                    <a:pt x="16431" y="9383"/>
                  </a:lnTo>
                  <a:lnTo>
                    <a:pt x="19158" y="8466"/>
                  </a:lnTo>
                  <a:lnTo>
                    <a:pt x="19075" y="11407"/>
                  </a:lnTo>
                  <a:lnTo>
                    <a:pt x="21694" y="12371"/>
                  </a:lnTo>
                  <a:lnTo>
                    <a:pt x="20063" y="14586"/>
                  </a:lnTo>
                  <a:lnTo>
                    <a:pt x="22170" y="17122"/>
                  </a:lnTo>
                  <a:lnTo>
                    <a:pt x="29802" y="14836"/>
                  </a:lnTo>
                  <a:lnTo>
                    <a:pt x="22170" y="12216"/>
                  </a:lnTo>
                  <a:lnTo>
                    <a:pt x="27111" y="5775"/>
                  </a:lnTo>
                  <a:lnTo>
                    <a:pt x="19336" y="8132"/>
                  </a:lnTo>
                  <a:lnTo>
                    <a:pt x="19467" y="370"/>
                  </a:lnTo>
                  <a:lnTo>
                    <a:pt x="19467" y="370"/>
                  </a:lnTo>
                  <a:lnTo>
                    <a:pt x="14812" y="6537"/>
                  </a:lnTo>
                  <a:lnTo>
                    <a:pt x="102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1"/>
            <p:cNvSpPr/>
            <p:nvPr/>
          </p:nvSpPr>
          <p:spPr>
            <a:xfrm>
              <a:off x="5782850" y="3699100"/>
              <a:ext cx="829300" cy="805175"/>
            </a:xfrm>
            <a:custGeom>
              <a:rect b="b" l="l" r="r" t="t"/>
              <a:pathLst>
                <a:path extrusionOk="0" h="32207" w="33172">
                  <a:moveTo>
                    <a:pt x="12395" y="3286"/>
                  </a:moveTo>
                  <a:lnTo>
                    <a:pt x="15979" y="8406"/>
                  </a:lnTo>
                  <a:lnTo>
                    <a:pt x="14610" y="10264"/>
                  </a:lnTo>
                  <a:lnTo>
                    <a:pt x="12347" y="9442"/>
                  </a:lnTo>
                  <a:lnTo>
                    <a:pt x="12395" y="3286"/>
                  </a:lnTo>
                  <a:close/>
                  <a:moveTo>
                    <a:pt x="20563" y="3608"/>
                  </a:moveTo>
                  <a:lnTo>
                    <a:pt x="20456" y="9668"/>
                  </a:lnTo>
                  <a:lnTo>
                    <a:pt x="18289" y="10383"/>
                  </a:lnTo>
                  <a:lnTo>
                    <a:pt x="16919" y="8430"/>
                  </a:lnTo>
                  <a:lnTo>
                    <a:pt x="20563" y="3608"/>
                  </a:lnTo>
                  <a:close/>
                  <a:moveTo>
                    <a:pt x="5811" y="7870"/>
                  </a:moveTo>
                  <a:lnTo>
                    <a:pt x="10692" y="9656"/>
                  </a:lnTo>
                  <a:lnTo>
                    <a:pt x="11585" y="9978"/>
                  </a:lnTo>
                  <a:lnTo>
                    <a:pt x="11574" y="12407"/>
                  </a:lnTo>
                  <a:lnTo>
                    <a:pt x="9442" y="13050"/>
                  </a:lnTo>
                  <a:lnTo>
                    <a:pt x="5811" y="7870"/>
                  </a:lnTo>
                  <a:close/>
                  <a:moveTo>
                    <a:pt x="27349" y="8370"/>
                  </a:moveTo>
                  <a:lnTo>
                    <a:pt x="23432" y="13478"/>
                  </a:lnTo>
                  <a:lnTo>
                    <a:pt x="21253" y="12680"/>
                  </a:lnTo>
                  <a:lnTo>
                    <a:pt x="21337" y="10192"/>
                  </a:lnTo>
                  <a:lnTo>
                    <a:pt x="27349" y="8370"/>
                  </a:lnTo>
                  <a:close/>
                  <a:moveTo>
                    <a:pt x="9014" y="13990"/>
                  </a:moveTo>
                  <a:lnTo>
                    <a:pt x="10395" y="15979"/>
                  </a:lnTo>
                  <a:lnTo>
                    <a:pt x="9049" y="17812"/>
                  </a:lnTo>
                  <a:lnTo>
                    <a:pt x="3287" y="15717"/>
                  </a:lnTo>
                  <a:lnTo>
                    <a:pt x="9014" y="13990"/>
                  </a:lnTo>
                  <a:close/>
                  <a:moveTo>
                    <a:pt x="23706" y="14371"/>
                  </a:moveTo>
                  <a:lnTo>
                    <a:pt x="29719" y="16431"/>
                  </a:lnTo>
                  <a:lnTo>
                    <a:pt x="23992" y="18134"/>
                  </a:lnTo>
                  <a:lnTo>
                    <a:pt x="22361" y="16193"/>
                  </a:lnTo>
                  <a:lnTo>
                    <a:pt x="23492" y="14657"/>
                  </a:lnTo>
                  <a:lnTo>
                    <a:pt x="23706" y="14371"/>
                  </a:lnTo>
                  <a:close/>
                  <a:moveTo>
                    <a:pt x="16431" y="9561"/>
                  </a:moveTo>
                  <a:lnTo>
                    <a:pt x="17419" y="10978"/>
                  </a:lnTo>
                  <a:lnTo>
                    <a:pt x="17872" y="11621"/>
                  </a:lnTo>
                  <a:lnTo>
                    <a:pt x="18610" y="11383"/>
                  </a:lnTo>
                  <a:lnTo>
                    <a:pt x="20265" y="10823"/>
                  </a:lnTo>
                  <a:lnTo>
                    <a:pt x="20206" y="12633"/>
                  </a:lnTo>
                  <a:lnTo>
                    <a:pt x="20170" y="13383"/>
                  </a:lnTo>
                  <a:lnTo>
                    <a:pt x="20884" y="13645"/>
                  </a:lnTo>
                  <a:lnTo>
                    <a:pt x="22515" y="14240"/>
                  </a:lnTo>
                  <a:lnTo>
                    <a:pt x="21527" y="15562"/>
                  </a:lnTo>
                  <a:lnTo>
                    <a:pt x="21039" y="16217"/>
                  </a:lnTo>
                  <a:lnTo>
                    <a:pt x="21563" y="16848"/>
                  </a:lnTo>
                  <a:lnTo>
                    <a:pt x="22694" y="18217"/>
                  </a:lnTo>
                  <a:lnTo>
                    <a:pt x="20872" y="18765"/>
                  </a:lnTo>
                  <a:lnTo>
                    <a:pt x="20134" y="18991"/>
                  </a:lnTo>
                  <a:lnTo>
                    <a:pt x="20134" y="19765"/>
                  </a:lnTo>
                  <a:lnTo>
                    <a:pt x="20122" y="21527"/>
                  </a:lnTo>
                  <a:lnTo>
                    <a:pt x="18491" y="20932"/>
                  </a:lnTo>
                  <a:lnTo>
                    <a:pt x="17765" y="20670"/>
                  </a:lnTo>
                  <a:lnTo>
                    <a:pt x="17300" y="21289"/>
                  </a:lnTo>
                  <a:lnTo>
                    <a:pt x="16336" y="22598"/>
                  </a:lnTo>
                  <a:lnTo>
                    <a:pt x="15336" y="21170"/>
                  </a:lnTo>
                  <a:lnTo>
                    <a:pt x="14907" y="20551"/>
                  </a:lnTo>
                  <a:lnTo>
                    <a:pt x="14181" y="20777"/>
                  </a:lnTo>
                  <a:lnTo>
                    <a:pt x="12550" y="21265"/>
                  </a:lnTo>
                  <a:lnTo>
                    <a:pt x="12550" y="21265"/>
                  </a:lnTo>
                  <a:lnTo>
                    <a:pt x="12574" y="19503"/>
                  </a:lnTo>
                  <a:lnTo>
                    <a:pt x="12574" y="18765"/>
                  </a:lnTo>
                  <a:lnTo>
                    <a:pt x="11871" y="18515"/>
                  </a:lnTo>
                  <a:lnTo>
                    <a:pt x="10252" y="17919"/>
                  </a:lnTo>
                  <a:lnTo>
                    <a:pt x="11240" y="16562"/>
                  </a:lnTo>
                  <a:lnTo>
                    <a:pt x="11693" y="15955"/>
                  </a:lnTo>
                  <a:lnTo>
                    <a:pt x="11264" y="15336"/>
                  </a:lnTo>
                  <a:lnTo>
                    <a:pt x="10228" y="13883"/>
                  </a:lnTo>
                  <a:lnTo>
                    <a:pt x="11871" y="13395"/>
                  </a:lnTo>
                  <a:lnTo>
                    <a:pt x="12609" y="13169"/>
                  </a:lnTo>
                  <a:lnTo>
                    <a:pt x="12609" y="12395"/>
                  </a:lnTo>
                  <a:lnTo>
                    <a:pt x="12633" y="10621"/>
                  </a:lnTo>
                  <a:lnTo>
                    <a:pt x="14252" y="11216"/>
                  </a:lnTo>
                  <a:lnTo>
                    <a:pt x="15003" y="11514"/>
                  </a:lnTo>
                  <a:lnTo>
                    <a:pt x="15455" y="10895"/>
                  </a:lnTo>
                  <a:lnTo>
                    <a:pt x="16431" y="9561"/>
                  </a:lnTo>
                  <a:close/>
                  <a:moveTo>
                    <a:pt x="9323" y="18717"/>
                  </a:moveTo>
                  <a:lnTo>
                    <a:pt x="11514" y="19527"/>
                  </a:lnTo>
                  <a:lnTo>
                    <a:pt x="11502" y="21908"/>
                  </a:lnTo>
                  <a:lnTo>
                    <a:pt x="5692" y="23658"/>
                  </a:lnTo>
                  <a:lnTo>
                    <a:pt x="9323" y="18717"/>
                  </a:lnTo>
                  <a:close/>
                  <a:moveTo>
                    <a:pt x="23301" y="19134"/>
                  </a:moveTo>
                  <a:lnTo>
                    <a:pt x="26933" y="24325"/>
                  </a:lnTo>
                  <a:lnTo>
                    <a:pt x="21158" y="22229"/>
                  </a:lnTo>
                  <a:lnTo>
                    <a:pt x="21170" y="19789"/>
                  </a:lnTo>
                  <a:lnTo>
                    <a:pt x="23301" y="19134"/>
                  </a:lnTo>
                  <a:close/>
                  <a:moveTo>
                    <a:pt x="14479" y="21801"/>
                  </a:moveTo>
                  <a:lnTo>
                    <a:pt x="15848" y="23765"/>
                  </a:lnTo>
                  <a:lnTo>
                    <a:pt x="13871" y="26444"/>
                  </a:lnTo>
                  <a:lnTo>
                    <a:pt x="12336" y="28528"/>
                  </a:lnTo>
                  <a:lnTo>
                    <a:pt x="12336" y="28528"/>
                  </a:lnTo>
                  <a:lnTo>
                    <a:pt x="12383" y="22444"/>
                  </a:lnTo>
                  <a:lnTo>
                    <a:pt x="14479" y="21801"/>
                  </a:lnTo>
                  <a:close/>
                  <a:moveTo>
                    <a:pt x="18134" y="21932"/>
                  </a:moveTo>
                  <a:lnTo>
                    <a:pt x="20396" y="22753"/>
                  </a:lnTo>
                  <a:lnTo>
                    <a:pt x="20360" y="28909"/>
                  </a:lnTo>
                  <a:lnTo>
                    <a:pt x="16765" y="23777"/>
                  </a:lnTo>
                  <a:lnTo>
                    <a:pt x="18134" y="21932"/>
                  </a:lnTo>
                  <a:close/>
                  <a:moveTo>
                    <a:pt x="11383" y="0"/>
                  </a:moveTo>
                  <a:lnTo>
                    <a:pt x="11347" y="3286"/>
                  </a:lnTo>
                  <a:lnTo>
                    <a:pt x="11312" y="8763"/>
                  </a:lnTo>
                  <a:lnTo>
                    <a:pt x="11050" y="8668"/>
                  </a:lnTo>
                  <a:lnTo>
                    <a:pt x="6168" y="6882"/>
                  </a:lnTo>
                  <a:lnTo>
                    <a:pt x="3061" y="5751"/>
                  </a:lnTo>
                  <a:lnTo>
                    <a:pt x="4966" y="8478"/>
                  </a:lnTo>
                  <a:lnTo>
                    <a:pt x="8228" y="13145"/>
                  </a:lnTo>
                  <a:lnTo>
                    <a:pt x="3001" y="14728"/>
                  </a:lnTo>
                  <a:lnTo>
                    <a:pt x="1" y="15633"/>
                  </a:lnTo>
                  <a:lnTo>
                    <a:pt x="2953" y="16705"/>
                  </a:lnTo>
                  <a:lnTo>
                    <a:pt x="8133" y="18598"/>
                  </a:lnTo>
                  <a:lnTo>
                    <a:pt x="4858" y="23051"/>
                  </a:lnTo>
                  <a:lnTo>
                    <a:pt x="3001" y="25575"/>
                  </a:lnTo>
                  <a:lnTo>
                    <a:pt x="6013" y="24670"/>
                  </a:lnTo>
                  <a:lnTo>
                    <a:pt x="11347" y="23063"/>
                  </a:lnTo>
                  <a:lnTo>
                    <a:pt x="11312" y="28540"/>
                  </a:lnTo>
                  <a:lnTo>
                    <a:pt x="11276" y="31754"/>
                  </a:lnTo>
                  <a:lnTo>
                    <a:pt x="11276" y="31754"/>
                  </a:lnTo>
                  <a:lnTo>
                    <a:pt x="13193" y="29147"/>
                  </a:lnTo>
                  <a:lnTo>
                    <a:pt x="14729" y="27063"/>
                  </a:lnTo>
                  <a:lnTo>
                    <a:pt x="16312" y="24920"/>
                  </a:lnTo>
                  <a:lnTo>
                    <a:pt x="19503" y="29504"/>
                  </a:lnTo>
                  <a:lnTo>
                    <a:pt x="21384" y="32207"/>
                  </a:lnTo>
                  <a:lnTo>
                    <a:pt x="21408" y="28909"/>
                  </a:lnTo>
                  <a:lnTo>
                    <a:pt x="21456" y="23432"/>
                  </a:lnTo>
                  <a:lnTo>
                    <a:pt x="26587" y="25313"/>
                  </a:lnTo>
                  <a:lnTo>
                    <a:pt x="29719" y="26456"/>
                  </a:lnTo>
                  <a:lnTo>
                    <a:pt x="29719" y="26456"/>
                  </a:lnTo>
                  <a:lnTo>
                    <a:pt x="27814" y="23729"/>
                  </a:lnTo>
                  <a:lnTo>
                    <a:pt x="24551" y="19086"/>
                  </a:lnTo>
                  <a:lnTo>
                    <a:pt x="30040" y="17455"/>
                  </a:lnTo>
                  <a:lnTo>
                    <a:pt x="33171" y="16514"/>
                  </a:lnTo>
                  <a:lnTo>
                    <a:pt x="30076" y="15455"/>
                  </a:lnTo>
                  <a:lnTo>
                    <a:pt x="24670" y="13609"/>
                  </a:lnTo>
                  <a:lnTo>
                    <a:pt x="28183" y="9025"/>
                  </a:lnTo>
                  <a:lnTo>
                    <a:pt x="30159" y="6454"/>
                  </a:lnTo>
                  <a:lnTo>
                    <a:pt x="30159" y="6454"/>
                  </a:lnTo>
                  <a:lnTo>
                    <a:pt x="27052" y="7394"/>
                  </a:lnTo>
                  <a:lnTo>
                    <a:pt x="21515" y="9061"/>
                  </a:lnTo>
                  <a:lnTo>
                    <a:pt x="21599" y="3644"/>
                  </a:lnTo>
                  <a:lnTo>
                    <a:pt x="21658" y="429"/>
                  </a:lnTo>
                  <a:lnTo>
                    <a:pt x="19729" y="2989"/>
                  </a:lnTo>
                  <a:lnTo>
                    <a:pt x="16467" y="7287"/>
                  </a:lnTo>
                  <a:lnTo>
                    <a:pt x="13252" y="2691"/>
                  </a:lnTo>
                  <a:lnTo>
                    <a:pt x="113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1"/>
            <p:cNvSpPr/>
            <p:nvPr/>
          </p:nvSpPr>
          <p:spPr>
            <a:xfrm>
              <a:off x="6006100" y="3903300"/>
              <a:ext cx="372400" cy="396500"/>
            </a:xfrm>
            <a:custGeom>
              <a:rect b="b" l="l" r="r" t="t"/>
              <a:pathLst>
                <a:path extrusionOk="0" h="15860" w="14896">
                  <a:moveTo>
                    <a:pt x="7525" y="0"/>
                  </a:moveTo>
                  <a:lnTo>
                    <a:pt x="5775" y="2381"/>
                  </a:lnTo>
                  <a:lnTo>
                    <a:pt x="2894" y="1334"/>
                  </a:lnTo>
                  <a:lnTo>
                    <a:pt x="2870" y="4429"/>
                  </a:lnTo>
                  <a:lnTo>
                    <a:pt x="0" y="5298"/>
                  </a:lnTo>
                  <a:lnTo>
                    <a:pt x="1762" y="7822"/>
                  </a:lnTo>
                  <a:lnTo>
                    <a:pt x="36" y="10168"/>
                  </a:lnTo>
                  <a:lnTo>
                    <a:pt x="2822" y="11192"/>
                  </a:lnTo>
                  <a:lnTo>
                    <a:pt x="2810" y="14216"/>
                  </a:lnTo>
                  <a:lnTo>
                    <a:pt x="5632" y="13359"/>
                  </a:lnTo>
                  <a:lnTo>
                    <a:pt x="7382" y="15859"/>
                  </a:lnTo>
                  <a:lnTo>
                    <a:pt x="9132" y="13478"/>
                  </a:lnTo>
                  <a:lnTo>
                    <a:pt x="12002" y="14526"/>
                  </a:lnTo>
                  <a:lnTo>
                    <a:pt x="12026" y="11430"/>
                  </a:lnTo>
                  <a:lnTo>
                    <a:pt x="14895" y="10561"/>
                  </a:lnTo>
                  <a:lnTo>
                    <a:pt x="13133" y="8037"/>
                  </a:lnTo>
                  <a:lnTo>
                    <a:pt x="14859" y="5679"/>
                  </a:lnTo>
                  <a:lnTo>
                    <a:pt x="12085" y="4667"/>
                  </a:lnTo>
                  <a:lnTo>
                    <a:pt x="12180" y="1536"/>
                  </a:lnTo>
                  <a:lnTo>
                    <a:pt x="12180" y="1536"/>
                  </a:lnTo>
                  <a:lnTo>
                    <a:pt x="9263" y="2500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1"/>
            <p:cNvSpPr/>
            <p:nvPr/>
          </p:nvSpPr>
          <p:spPr>
            <a:xfrm>
              <a:off x="6006100" y="3903300"/>
              <a:ext cx="372400" cy="396500"/>
            </a:xfrm>
            <a:custGeom>
              <a:rect b="b" l="l" r="r" t="t"/>
              <a:pathLst>
                <a:path extrusionOk="0" h="15860" w="14896">
                  <a:moveTo>
                    <a:pt x="7525" y="0"/>
                  </a:moveTo>
                  <a:lnTo>
                    <a:pt x="5775" y="2381"/>
                  </a:lnTo>
                  <a:lnTo>
                    <a:pt x="2894" y="1334"/>
                  </a:lnTo>
                  <a:lnTo>
                    <a:pt x="2870" y="4429"/>
                  </a:lnTo>
                  <a:lnTo>
                    <a:pt x="0" y="5298"/>
                  </a:lnTo>
                  <a:lnTo>
                    <a:pt x="1762" y="7822"/>
                  </a:lnTo>
                  <a:lnTo>
                    <a:pt x="36" y="10168"/>
                  </a:lnTo>
                  <a:lnTo>
                    <a:pt x="2822" y="11192"/>
                  </a:lnTo>
                  <a:lnTo>
                    <a:pt x="2810" y="14216"/>
                  </a:lnTo>
                  <a:lnTo>
                    <a:pt x="5632" y="13359"/>
                  </a:lnTo>
                  <a:lnTo>
                    <a:pt x="7382" y="15859"/>
                  </a:lnTo>
                  <a:lnTo>
                    <a:pt x="9132" y="13478"/>
                  </a:lnTo>
                  <a:lnTo>
                    <a:pt x="12002" y="14526"/>
                  </a:lnTo>
                  <a:lnTo>
                    <a:pt x="12026" y="11430"/>
                  </a:lnTo>
                  <a:lnTo>
                    <a:pt x="14895" y="10561"/>
                  </a:lnTo>
                  <a:lnTo>
                    <a:pt x="13133" y="8037"/>
                  </a:lnTo>
                  <a:lnTo>
                    <a:pt x="14859" y="5679"/>
                  </a:lnTo>
                  <a:lnTo>
                    <a:pt x="12085" y="4667"/>
                  </a:lnTo>
                  <a:lnTo>
                    <a:pt x="12180" y="1536"/>
                  </a:lnTo>
                  <a:lnTo>
                    <a:pt x="12180" y="1536"/>
                  </a:lnTo>
                  <a:lnTo>
                    <a:pt x="9263" y="2500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1"/>
            <p:cNvSpPr/>
            <p:nvPr/>
          </p:nvSpPr>
          <p:spPr>
            <a:xfrm>
              <a:off x="5984675" y="3880975"/>
              <a:ext cx="414650" cy="442325"/>
            </a:xfrm>
            <a:custGeom>
              <a:rect b="b" l="l" r="r" t="t"/>
              <a:pathLst>
                <a:path extrusionOk="0" h="17693" w="16586">
                  <a:moveTo>
                    <a:pt x="8370" y="1786"/>
                  </a:moveTo>
                  <a:lnTo>
                    <a:pt x="9751" y="3774"/>
                  </a:lnTo>
                  <a:cubicBezTo>
                    <a:pt x="9823" y="3881"/>
                    <a:pt x="9942" y="3941"/>
                    <a:pt x="10061" y="3941"/>
                  </a:cubicBezTo>
                  <a:cubicBezTo>
                    <a:pt x="10097" y="3941"/>
                    <a:pt x="10144" y="3941"/>
                    <a:pt x="10168" y="3929"/>
                  </a:cubicBezTo>
                  <a:lnTo>
                    <a:pt x="10180" y="3929"/>
                  </a:lnTo>
                  <a:lnTo>
                    <a:pt x="12490" y="3167"/>
                  </a:lnTo>
                  <a:lnTo>
                    <a:pt x="12406" y="5656"/>
                  </a:lnTo>
                  <a:cubicBezTo>
                    <a:pt x="12406" y="5822"/>
                    <a:pt x="12490" y="5977"/>
                    <a:pt x="12656" y="6025"/>
                  </a:cubicBezTo>
                  <a:lnTo>
                    <a:pt x="14883" y="6834"/>
                  </a:lnTo>
                  <a:lnTo>
                    <a:pt x="13514" y="8692"/>
                  </a:lnTo>
                  <a:cubicBezTo>
                    <a:pt x="13490" y="8715"/>
                    <a:pt x="13478" y="8751"/>
                    <a:pt x="13454" y="8799"/>
                  </a:cubicBezTo>
                  <a:lnTo>
                    <a:pt x="13454" y="8811"/>
                  </a:lnTo>
                  <a:cubicBezTo>
                    <a:pt x="13442" y="8834"/>
                    <a:pt x="13442" y="8882"/>
                    <a:pt x="13442" y="8918"/>
                  </a:cubicBezTo>
                  <a:lnTo>
                    <a:pt x="13442" y="8930"/>
                  </a:lnTo>
                  <a:cubicBezTo>
                    <a:pt x="13442" y="8954"/>
                    <a:pt x="13442" y="9001"/>
                    <a:pt x="13454" y="9037"/>
                  </a:cubicBezTo>
                  <a:lnTo>
                    <a:pt x="13454" y="9049"/>
                  </a:lnTo>
                  <a:lnTo>
                    <a:pt x="13502" y="9132"/>
                  </a:lnTo>
                  <a:lnTo>
                    <a:pt x="13502" y="9156"/>
                  </a:lnTo>
                  <a:lnTo>
                    <a:pt x="14907" y="11156"/>
                  </a:lnTo>
                  <a:lnTo>
                    <a:pt x="12609" y="11847"/>
                  </a:lnTo>
                  <a:cubicBezTo>
                    <a:pt x="12442" y="11894"/>
                    <a:pt x="12347" y="12037"/>
                    <a:pt x="12347" y="12204"/>
                  </a:cubicBezTo>
                  <a:lnTo>
                    <a:pt x="12323" y="14669"/>
                  </a:lnTo>
                  <a:lnTo>
                    <a:pt x="10049" y="13835"/>
                  </a:lnTo>
                  <a:cubicBezTo>
                    <a:pt x="10001" y="13823"/>
                    <a:pt x="9966" y="13811"/>
                    <a:pt x="9918" y="13811"/>
                  </a:cubicBezTo>
                  <a:cubicBezTo>
                    <a:pt x="9882" y="13811"/>
                    <a:pt x="9847" y="13811"/>
                    <a:pt x="9811" y="13823"/>
                  </a:cubicBezTo>
                  <a:cubicBezTo>
                    <a:pt x="9739" y="13859"/>
                    <a:pt x="9668" y="13895"/>
                    <a:pt x="9620" y="13954"/>
                  </a:cubicBezTo>
                  <a:lnTo>
                    <a:pt x="8239" y="15835"/>
                  </a:lnTo>
                  <a:lnTo>
                    <a:pt x="6846" y="13859"/>
                  </a:lnTo>
                  <a:cubicBezTo>
                    <a:pt x="6775" y="13752"/>
                    <a:pt x="6656" y="13692"/>
                    <a:pt x="6537" y="13692"/>
                  </a:cubicBezTo>
                  <a:cubicBezTo>
                    <a:pt x="6513" y="13692"/>
                    <a:pt x="6465" y="13692"/>
                    <a:pt x="6429" y="13704"/>
                  </a:cubicBezTo>
                  <a:lnTo>
                    <a:pt x="4191" y="14395"/>
                  </a:lnTo>
                  <a:lnTo>
                    <a:pt x="4191" y="14395"/>
                  </a:lnTo>
                  <a:lnTo>
                    <a:pt x="4203" y="11978"/>
                  </a:lnTo>
                  <a:cubicBezTo>
                    <a:pt x="4203" y="11811"/>
                    <a:pt x="4096" y="11668"/>
                    <a:pt x="3953" y="11609"/>
                  </a:cubicBezTo>
                  <a:lnTo>
                    <a:pt x="1715" y="10799"/>
                  </a:lnTo>
                  <a:lnTo>
                    <a:pt x="3084" y="8942"/>
                  </a:lnTo>
                  <a:cubicBezTo>
                    <a:pt x="3191" y="8811"/>
                    <a:pt x="3191" y="8632"/>
                    <a:pt x="3084" y="8501"/>
                  </a:cubicBezTo>
                  <a:lnTo>
                    <a:pt x="1691" y="6489"/>
                  </a:lnTo>
                  <a:lnTo>
                    <a:pt x="3977" y="5798"/>
                  </a:lnTo>
                  <a:cubicBezTo>
                    <a:pt x="4143" y="5763"/>
                    <a:pt x="4251" y="5608"/>
                    <a:pt x="4251" y="5441"/>
                  </a:cubicBezTo>
                  <a:lnTo>
                    <a:pt x="4263" y="2977"/>
                  </a:lnTo>
                  <a:lnTo>
                    <a:pt x="6537" y="3810"/>
                  </a:lnTo>
                  <a:cubicBezTo>
                    <a:pt x="6584" y="3822"/>
                    <a:pt x="6608" y="3822"/>
                    <a:pt x="6656" y="3834"/>
                  </a:cubicBezTo>
                  <a:lnTo>
                    <a:pt x="6668" y="3834"/>
                  </a:lnTo>
                  <a:cubicBezTo>
                    <a:pt x="6787" y="3834"/>
                    <a:pt x="6894" y="3774"/>
                    <a:pt x="6965" y="3691"/>
                  </a:cubicBezTo>
                  <a:lnTo>
                    <a:pt x="8370" y="1786"/>
                  </a:lnTo>
                  <a:close/>
                  <a:moveTo>
                    <a:pt x="8382" y="0"/>
                  </a:moveTo>
                  <a:lnTo>
                    <a:pt x="7525" y="1179"/>
                  </a:lnTo>
                  <a:lnTo>
                    <a:pt x="6429" y="2643"/>
                  </a:lnTo>
                  <a:lnTo>
                    <a:pt x="4632" y="1988"/>
                  </a:lnTo>
                  <a:lnTo>
                    <a:pt x="3239" y="1488"/>
                  </a:lnTo>
                  <a:lnTo>
                    <a:pt x="3215" y="2977"/>
                  </a:lnTo>
                  <a:lnTo>
                    <a:pt x="3203" y="4953"/>
                  </a:lnTo>
                  <a:lnTo>
                    <a:pt x="1393" y="5501"/>
                  </a:lnTo>
                  <a:lnTo>
                    <a:pt x="0" y="5917"/>
                  </a:lnTo>
                  <a:lnTo>
                    <a:pt x="834" y="7108"/>
                  </a:lnTo>
                  <a:lnTo>
                    <a:pt x="1965" y="8739"/>
                  </a:lnTo>
                  <a:lnTo>
                    <a:pt x="881" y="10228"/>
                  </a:lnTo>
                  <a:lnTo>
                    <a:pt x="48" y="11359"/>
                  </a:lnTo>
                  <a:lnTo>
                    <a:pt x="1357" y="11835"/>
                  </a:lnTo>
                  <a:lnTo>
                    <a:pt x="3143" y="12490"/>
                  </a:lnTo>
                  <a:lnTo>
                    <a:pt x="3131" y="14430"/>
                  </a:lnTo>
                  <a:lnTo>
                    <a:pt x="3120" y="15859"/>
                  </a:lnTo>
                  <a:lnTo>
                    <a:pt x="4465" y="15442"/>
                  </a:lnTo>
                  <a:lnTo>
                    <a:pt x="6251" y="14907"/>
                  </a:lnTo>
                  <a:lnTo>
                    <a:pt x="7370" y="16502"/>
                  </a:lnTo>
                  <a:lnTo>
                    <a:pt x="8203" y="17693"/>
                  </a:lnTo>
                  <a:lnTo>
                    <a:pt x="9073" y="16514"/>
                  </a:lnTo>
                  <a:lnTo>
                    <a:pt x="10156" y="15050"/>
                  </a:lnTo>
                  <a:lnTo>
                    <a:pt x="11954" y="15704"/>
                  </a:lnTo>
                  <a:lnTo>
                    <a:pt x="13359" y="16204"/>
                  </a:lnTo>
                  <a:lnTo>
                    <a:pt x="13371" y="14716"/>
                  </a:lnTo>
                  <a:lnTo>
                    <a:pt x="13383" y="12740"/>
                  </a:lnTo>
                  <a:lnTo>
                    <a:pt x="15204" y="12192"/>
                  </a:lnTo>
                  <a:lnTo>
                    <a:pt x="16585" y="11775"/>
                  </a:lnTo>
                  <a:lnTo>
                    <a:pt x="15752" y="10585"/>
                  </a:lnTo>
                  <a:lnTo>
                    <a:pt x="14621" y="8954"/>
                  </a:lnTo>
                  <a:lnTo>
                    <a:pt x="15704" y="7465"/>
                  </a:lnTo>
                  <a:lnTo>
                    <a:pt x="16538" y="6334"/>
                  </a:lnTo>
                  <a:lnTo>
                    <a:pt x="15228" y="5858"/>
                  </a:lnTo>
                  <a:lnTo>
                    <a:pt x="13454" y="5227"/>
                  </a:lnTo>
                  <a:lnTo>
                    <a:pt x="13537" y="3215"/>
                  </a:lnTo>
                  <a:lnTo>
                    <a:pt x="13573" y="1715"/>
                  </a:lnTo>
                  <a:lnTo>
                    <a:pt x="13573" y="1715"/>
                  </a:lnTo>
                  <a:lnTo>
                    <a:pt x="12144" y="2191"/>
                  </a:lnTo>
                  <a:lnTo>
                    <a:pt x="10323" y="2798"/>
                  </a:lnTo>
                  <a:lnTo>
                    <a:pt x="9216" y="121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1"/>
            <p:cNvSpPr/>
            <p:nvPr/>
          </p:nvSpPr>
          <p:spPr>
            <a:xfrm>
              <a:off x="6310300" y="1305950"/>
              <a:ext cx="1285000" cy="1361200"/>
            </a:xfrm>
            <a:custGeom>
              <a:rect b="b" l="l" r="r" t="t"/>
              <a:pathLst>
                <a:path extrusionOk="0" h="54448" w="51400">
                  <a:moveTo>
                    <a:pt x="19705" y="8692"/>
                  </a:moveTo>
                  <a:lnTo>
                    <a:pt x="25575" y="17086"/>
                  </a:lnTo>
                  <a:lnTo>
                    <a:pt x="31766" y="8894"/>
                  </a:lnTo>
                  <a:lnTo>
                    <a:pt x="31588" y="18967"/>
                  </a:lnTo>
                  <a:lnTo>
                    <a:pt x="41553" y="15967"/>
                  </a:lnTo>
                  <a:lnTo>
                    <a:pt x="41553" y="15967"/>
                  </a:lnTo>
                  <a:lnTo>
                    <a:pt x="35053" y="24432"/>
                  </a:lnTo>
                  <a:lnTo>
                    <a:pt x="45042" y="27837"/>
                  </a:lnTo>
                  <a:lnTo>
                    <a:pt x="35172" y="30814"/>
                  </a:lnTo>
                  <a:lnTo>
                    <a:pt x="41172" y="39422"/>
                  </a:lnTo>
                  <a:lnTo>
                    <a:pt x="31350" y="35838"/>
                  </a:lnTo>
                  <a:lnTo>
                    <a:pt x="31266" y="45958"/>
                  </a:lnTo>
                  <a:lnTo>
                    <a:pt x="25408" y="37553"/>
                  </a:lnTo>
                  <a:lnTo>
                    <a:pt x="19420" y="45684"/>
                  </a:lnTo>
                  <a:lnTo>
                    <a:pt x="19503" y="35540"/>
                  </a:lnTo>
                  <a:lnTo>
                    <a:pt x="9835" y="38457"/>
                  </a:lnTo>
                  <a:lnTo>
                    <a:pt x="15895" y="30218"/>
                  </a:lnTo>
                  <a:lnTo>
                    <a:pt x="6299" y="26730"/>
                  </a:lnTo>
                  <a:lnTo>
                    <a:pt x="15824" y="23848"/>
                  </a:lnTo>
                  <a:lnTo>
                    <a:pt x="9811" y="15240"/>
                  </a:lnTo>
                  <a:lnTo>
                    <a:pt x="19634" y="18812"/>
                  </a:lnTo>
                  <a:lnTo>
                    <a:pt x="19705" y="8692"/>
                  </a:lnTo>
                  <a:close/>
                  <a:moveTo>
                    <a:pt x="26028" y="0"/>
                  </a:moveTo>
                  <a:lnTo>
                    <a:pt x="25658" y="143"/>
                  </a:lnTo>
                  <a:lnTo>
                    <a:pt x="25623" y="143"/>
                  </a:lnTo>
                  <a:lnTo>
                    <a:pt x="23861" y="679"/>
                  </a:lnTo>
                  <a:lnTo>
                    <a:pt x="21265" y="1489"/>
                  </a:lnTo>
                  <a:lnTo>
                    <a:pt x="19336" y="2096"/>
                  </a:lnTo>
                  <a:lnTo>
                    <a:pt x="19289" y="7382"/>
                  </a:lnTo>
                  <a:lnTo>
                    <a:pt x="16336" y="3001"/>
                  </a:lnTo>
                  <a:lnTo>
                    <a:pt x="9942" y="5001"/>
                  </a:lnTo>
                  <a:lnTo>
                    <a:pt x="6132" y="10240"/>
                  </a:lnTo>
                  <a:lnTo>
                    <a:pt x="6942" y="11502"/>
                  </a:lnTo>
                  <a:lnTo>
                    <a:pt x="9049" y="14538"/>
                  </a:lnTo>
                  <a:lnTo>
                    <a:pt x="4168" y="12799"/>
                  </a:lnTo>
                  <a:lnTo>
                    <a:pt x="298" y="18003"/>
                  </a:lnTo>
                  <a:lnTo>
                    <a:pt x="179" y="24730"/>
                  </a:lnTo>
                  <a:lnTo>
                    <a:pt x="5454" y="26646"/>
                  </a:lnTo>
                  <a:lnTo>
                    <a:pt x="120" y="28254"/>
                  </a:lnTo>
                  <a:lnTo>
                    <a:pt x="1" y="35017"/>
                  </a:lnTo>
                  <a:lnTo>
                    <a:pt x="3846" y="40577"/>
                  </a:lnTo>
                  <a:lnTo>
                    <a:pt x="9168" y="38969"/>
                  </a:lnTo>
                  <a:lnTo>
                    <a:pt x="9168" y="38969"/>
                  </a:lnTo>
                  <a:lnTo>
                    <a:pt x="5846" y="43482"/>
                  </a:lnTo>
                  <a:lnTo>
                    <a:pt x="9656" y="48852"/>
                  </a:lnTo>
                  <a:lnTo>
                    <a:pt x="9811" y="49078"/>
                  </a:lnTo>
                  <a:lnTo>
                    <a:pt x="15824" y="51173"/>
                  </a:lnTo>
                  <a:lnTo>
                    <a:pt x="19181" y="46649"/>
                  </a:lnTo>
                  <a:lnTo>
                    <a:pt x="19146" y="52340"/>
                  </a:lnTo>
                  <a:lnTo>
                    <a:pt x="22730" y="53638"/>
                  </a:lnTo>
                  <a:lnTo>
                    <a:pt x="25087" y="54447"/>
                  </a:lnTo>
                  <a:lnTo>
                    <a:pt x="31600" y="52483"/>
                  </a:lnTo>
                  <a:lnTo>
                    <a:pt x="31635" y="47197"/>
                  </a:lnTo>
                  <a:lnTo>
                    <a:pt x="34672" y="51542"/>
                  </a:lnTo>
                  <a:lnTo>
                    <a:pt x="40803" y="49697"/>
                  </a:lnTo>
                  <a:lnTo>
                    <a:pt x="41660" y="48625"/>
                  </a:lnTo>
                  <a:lnTo>
                    <a:pt x="44839" y="44315"/>
                  </a:lnTo>
                  <a:lnTo>
                    <a:pt x="41875" y="40077"/>
                  </a:lnTo>
                  <a:lnTo>
                    <a:pt x="47102" y="41767"/>
                  </a:lnTo>
                  <a:lnTo>
                    <a:pt x="51126" y="36481"/>
                  </a:lnTo>
                  <a:lnTo>
                    <a:pt x="51221" y="29790"/>
                  </a:lnTo>
                  <a:lnTo>
                    <a:pt x="45863" y="27873"/>
                  </a:lnTo>
                  <a:lnTo>
                    <a:pt x="51281" y="26277"/>
                  </a:lnTo>
                  <a:lnTo>
                    <a:pt x="51364" y="21896"/>
                  </a:lnTo>
                  <a:lnTo>
                    <a:pt x="51364" y="21884"/>
                  </a:lnTo>
                  <a:lnTo>
                    <a:pt x="51388" y="19741"/>
                  </a:lnTo>
                  <a:lnTo>
                    <a:pt x="51400" y="19431"/>
                  </a:lnTo>
                  <a:lnTo>
                    <a:pt x="51221" y="19217"/>
                  </a:lnTo>
                  <a:lnTo>
                    <a:pt x="48828" y="15740"/>
                  </a:lnTo>
                  <a:lnTo>
                    <a:pt x="48780" y="15645"/>
                  </a:lnTo>
                  <a:lnTo>
                    <a:pt x="48745" y="15621"/>
                  </a:lnTo>
                  <a:lnTo>
                    <a:pt x="47495" y="13823"/>
                  </a:lnTo>
                  <a:lnTo>
                    <a:pt x="42196" y="15431"/>
                  </a:lnTo>
                  <a:lnTo>
                    <a:pt x="42196" y="15431"/>
                  </a:lnTo>
                  <a:lnTo>
                    <a:pt x="45530" y="10966"/>
                  </a:lnTo>
                  <a:lnTo>
                    <a:pt x="41732" y="5453"/>
                  </a:lnTo>
                  <a:lnTo>
                    <a:pt x="35469" y="3286"/>
                  </a:lnTo>
                  <a:lnTo>
                    <a:pt x="31969" y="7930"/>
                  </a:lnTo>
                  <a:lnTo>
                    <a:pt x="32076" y="2096"/>
                  </a:lnTo>
                  <a:lnTo>
                    <a:pt x="260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1"/>
            <p:cNvSpPr/>
            <p:nvPr/>
          </p:nvSpPr>
          <p:spPr>
            <a:xfrm>
              <a:off x="6291850" y="1286900"/>
              <a:ext cx="1321325" cy="1399300"/>
            </a:xfrm>
            <a:custGeom>
              <a:rect b="b" l="l" r="r" t="t"/>
              <a:pathLst>
                <a:path extrusionOk="0" h="55972" w="52853">
                  <a:moveTo>
                    <a:pt x="26801" y="1536"/>
                  </a:moveTo>
                  <a:lnTo>
                    <a:pt x="32100" y="3382"/>
                  </a:lnTo>
                  <a:lnTo>
                    <a:pt x="32004" y="9001"/>
                  </a:lnTo>
                  <a:lnTo>
                    <a:pt x="32004" y="9120"/>
                  </a:lnTo>
                  <a:lnTo>
                    <a:pt x="30552" y="11061"/>
                  </a:lnTo>
                  <a:lnTo>
                    <a:pt x="26337" y="16633"/>
                  </a:lnTo>
                  <a:lnTo>
                    <a:pt x="20777" y="8656"/>
                  </a:lnTo>
                  <a:lnTo>
                    <a:pt x="20812" y="3405"/>
                  </a:lnTo>
                  <a:lnTo>
                    <a:pt x="22265" y="2965"/>
                  </a:lnTo>
                  <a:lnTo>
                    <a:pt x="24849" y="2155"/>
                  </a:lnTo>
                  <a:lnTo>
                    <a:pt x="26563" y="1631"/>
                  </a:lnTo>
                  <a:cubicBezTo>
                    <a:pt x="26611" y="1631"/>
                    <a:pt x="26635" y="1620"/>
                    <a:pt x="26682" y="1608"/>
                  </a:cubicBezTo>
                  <a:lnTo>
                    <a:pt x="26801" y="1536"/>
                  </a:lnTo>
                  <a:close/>
                  <a:moveTo>
                    <a:pt x="16788" y="4632"/>
                  </a:moveTo>
                  <a:lnTo>
                    <a:pt x="19717" y="8954"/>
                  </a:lnTo>
                  <a:lnTo>
                    <a:pt x="19646" y="18526"/>
                  </a:lnTo>
                  <a:lnTo>
                    <a:pt x="11585" y="15597"/>
                  </a:lnTo>
                  <a:lnTo>
                    <a:pt x="10633" y="15252"/>
                  </a:lnTo>
                  <a:lnTo>
                    <a:pt x="10561" y="15145"/>
                  </a:lnTo>
                  <a:lnTo>
                    <a:pt x="8275" y="11859"/>
                  </a:lnTo>
                  <a:lnTo>
                    <a:pt x="7751" y="11025"/>
                  </a:lnTo>
                  <a:lnTo>
                    <a:pt x="11133" y="6382"/>
                  </a:lnTo>
                  <a:lnTo>
                    <a:pt x="16788" y="4632"/>
                  </a:lnTo>
                  <a:close/>
                  <a:moveTo>
                    <a:pt x="36493" y="4894"/>
                  </a:moveTo>
                  <a:lnTo>
                    <a:pt x="42041" y="6834"/>
                  </a:lnTo>
                  <a:lnTo>
                    <a:pt x="45399" y="11728"/>
                  </a:lnTo>
                  <a:lnTo>
                    <a:pt x="42220" y="16002"/>
                  </a:lnTo>
                  <a:lnTo>
                    <a:pt x="33052" y="18765"/>
                  </a:lnTo>
                  <a:lnTo>
                    <a:pt x="33207" y="9240"/>
                  </a:lnTo>
                  <a:lnTo>
                    <a:pt x="36493" y="4894"/>
                  </a:lnTo>
                  <a:close/>
                  <a:moveTo>
                    <a:pt x="5180" y="14407"/>
                  </a:moveTo>
                  <a:lnTo>
                    <a:pt x="9680" y="16014"/>
                  </a:lnTo>
                  <a:lnTo>
                    <a:pt x="11633" y="18800"/>
                  </a:lnTo>
                  <a:lnTo>
                    <a:pt x="15395" y="24182"/>
                  </a:lnTo>
                  <a:lnTo>
                    <a:pt x="6704" y="26813"/>
                  </a:lnTo>
                  <a:lnTo>
                    <a:pt x="1679" y="24991"/>
                  </a:lnTo>
                  <a:lnTo>
                    <a:pt x="1774" y="19003"/>
                  </a:lnTo>
                  <a:lnTo>
                    <a:pt x="5180" y="14407"/>
                  </a:lnTo>
                  <a:close/>
                  <a:moveTo>
                    <a:pt x="47983" y="15443"/>
                  </a:moveTo>
                  <a:lnTo>
                    <a:pt x="48971" y="16895"/>
                  </a:lnTo>
                  <a:lnTo>
                    <a:pt x="51435" y="20443"/>
                  </a:lnTo>
                  <a:lnTo>
                    <a:pt x="51447" y="20467"/>
                  </a:lnTo>
                  <a:lnTo>
                    <a:pt x="51447" y="20479"/>
                  </a:lnTo>
                  <a:lnTo>
                    <a:pt x="51412" y="22622"/>
                  </a:lnTo>
                  <a:lnTo>
                    <a:pt x="51412" y="22634"/>
                  </a:lnTo>
                  <a:lnTo>
                    <a:pt x="51352" y="26515"/>
                  </a:lnTo>
                  <a:lnTo>
                    <a:pt x="46292" y="28004"/>
                  </a:lnTo>
                  <a:lnTo>
                    <a:pt x="36993" y="24825"/>
                  </a:lnTo>
                  <a:lnTo>
                    <a:pt x="43053" y="16919"/>
                  </a:lnTo>
                  <a:lnTo>
                    <a:pt x="47983" y="15443"/>
                  </a:lnTo>
                  <a:close/>
                  <a:moveTo>
                    <a:pt x="6549" y="28063"/>
                  </a:moveTo>
                  <a:lnTo>
                    <a:pt x="15490" y="31326"/>
                  </a:lnTo>
                  <a:lnTo>
                    <a:pt x="9835" y="39005"/>
                  </a:lnTo>
                  <a:lnTo>
                    <a:pt x="4882" y="40505"/>
                  </a:lnTo>
                  <a:lnTo>
                    <a:pt x="1465" y="35564"/>
                  </a:lnTo>
                  <a:lnTo>
                    <a:pt x="1572" y="29575"/>
                  </a:lnTo>
                  <a:lnTo>
                    <a:pt x="6549" y="28063"/>
                  </a:lnTo>
                  <a:close/>
                  <a:moveTo>
                    <a:pt x="46137" y="29242"/>
                  </a:moveTo>
                  <a:lnTo>
                    <a:pt x="51269" y="31076"/>
                  </a:lnTo>
                  <a:lnTo>
                    <a:pt x="51161" y="37017"/>
                  </a:lnTo>
                  <a:lnTo>
                    <a:pt x="47602" y="41696"/>
                  </a:lnTo>
                  <a:lnTo>
                    <a:pt x="42756" y="40124"/>
                  </a:lnTo>
                  <a:lnTo>
                    <a:pt x="37064" y="31980"/>
                  </a:lnTo>
                  <a:lnTo>
                    <a:pt x="46137" y="29242"/>
                  </a:lnTo>
                  <a:close/>
                  <a:moveTo>
                    <a:pt x="21122" y="11728"/>
                  </a:moveTo>
                  <a:lnTo>
                    <a:pt x="25134" y="17455"/>
                  </a:lnTo>
                  <a:lnTo>
                    <a:pt x="26266" y="19074"/>
                  </a:lnTo>
                  <a:lnTo>
                    <a:pt x="27456" y="17502"/>
                  </a:lnTo>
                  <a:lnTo>
                    <a:pt x="31659" y="11918"/>
                  </a:lnTo>
                  <a:lnTo>
                    <a:pt x="31707" y="11859"/>
                  </a:lnTo>
                  <a:lnTo>
                    <a:pt x="31588" y="18741"/>
                  </a:lnTo>
                  <a:lnTo>
                    <a:pt x="31564" y="20717"/>
                  </a:lnTo>
                  <a:lnTo>
                    <a:pt x="33445" y="20146"/>
                  </a:lnTo>
                  <a:lnTo>
                    <a:pt x="40327" y="18062"/>
                  </a:lnTo>
                  <a:lnTo>
                    <a:pt x="35802" y="23956"/>
                  </a:lnTo>
                  <a:lnTo>
                    <a:pt x="34576" y="25551"/>
                  </a:lnTo>
                  <a:lnTo>
                    <a:pt x="36481" y="26206"/>
                  </a:lnTo>
                  <a:lnTo>
                    <a:pt x="43411" y="28575"/>
                  </a:lnTo>
                  <a:lnTo>
                    <a:pt x="36624" y="30623"/>
                  </a:lnTo>
                  <a:lnTo>
                    <a:pt x="34719" y="31207"/>
                  </a:lnTo>
                  <a:lnTo>
                    <a:pt x="35850" y="32838"/>
                  </a:lnTo>
                  <a:lnTo>
                    <a:pt x="39970" y="38755"/>
                  </a:lnTo>
                  <a:lnTo>
                    <a:pt x="33254" y="36314"/>
                  </a:lnTo>
                  <a:lnTo>
                    <a:pt x="31338" y="35612"/>
                  </a:lnTo>
                  <a:lnTo>
                    <a:pt x="31326" y="37648"/>
                  </a:lnTo>
                  <a:lnTo>
                    <a:pt x="31278" y="44482"/>
                  </a:lnTo>
                  <a:lnTo>
                    <a:pt x="27278" y="38755"/>
                  </a:lnTo>
                  <a:lnTo>
                    <a:pt x="26123" y="37100"/>
                  </a:lnTo>
                  <a:lnTo>
                    <a:pt x="24932" y="38719"/>
                  </a:lnTo>
                  <a:lnTo>
                    <a:pt x="23491" y="40684"/>
                  </a:lnTo>
                  <a:lnTo>
                    <a:pt x="20872" y="44244"/>
                  </a:lnTo>
                  <a:lnTo>
                    <a:pt x="20932" y="37303"/>
                  </a:lnTo>
                  <a:lnTo>
                    <a:pt x="20943" y="35362"/>
                  </a:lnTo>
                  <a:lnTo>
                    <a:pt x="19074" y="35921"/>
                  </a:lnTo>
                  <a:lnTo>
                    <a:pt x="12442" y="37934"/>
                  </a:lnTo>
                  <a:lnTo>
                    <a:pt x="12442" y="37934"/>
                  </a:lnTo>
                  <a:lnTo>
                    <a:pt x="16645" y="32219"/>
                  </a:lnTo>
                  <a:lnTo>
                    <a:pt x="17800" y="30671"/>
                  </a:lnTo>
                  <a:lnTo>
                    <a:pt x="15990" y="30016"/>
                  </a:lnTo>
                  <a:lnTo>
                    <a:pt x="9323" y="27587"/>
                  </a:lnTo>
                  <a:lnTo>
                    <a:pt x="15836" y="25623"/>
                  </a:lnTo>
                  <a:lnTo>
                    <a:pt x="17741" y="25039"/>
                  </a:lnTo>
                  <a:lnTo>
                    <a:pt x="16586" y="23408"/>
                  </a:lnTo>
                  <a:lnTo>
                    <a:pt x="12823" y="18014"/>
                  </a:lnTo>
                  <a:lnTo>
                    <a:pt x="12442" y="17467"/>
                  </a:lnTo>
                  <a:lnTo>
                    <a:pt x="19146" y="19908"/>
                  </a:lnTo>
                  <a:lnTo>
                    <a:pt x="21074" y="20598"/>
                  </a:lnTo>
                  <a:lnTo>
                    <a:pt x="21086" y="18562"/>
                  </a:lnTo>
                  <a:lnTo>
                    <a:pt x="21122" y="11728"/>
                  </a:lnTo>
                  <a:close/>
                  <a:moveTo>
                    <a:pt x="19503" y="37267"/>
                  </a:moveTo>
                  <a:lnTo>
                    <a:pt x="19431" y="46863"/>
                  </a:lnTo>
                  <a:lnTo>
                    <a:pt x="16312" y="51078"/>
                  </a:lnTo>
                  <a:lnTo>
                    <a:pt x="11026" y="49233"/>
                  </a:lnTo>
                  <a:lnTo>
                    <a:pt x="11026" y="49221"/>
                  </a:lnTo>
                  <a:lnTo>
                    <a:pt x="7501" y="44244"/>
                  </a:lnTo>
                  <a:lnTo>
                    <a:pt x="10668" y="39946"/>
                  </a:lnTo>
                  <a:lnTo>
                    <a:pt x="19503" y="37267"/>
                  </a:lnTo>
                  <a:close/>
                  <a:moveTo>
                    <a:pt x="32802" y="37636"/>
                  </a:moveTo>
                  <a:lnTo>
                    <a:pt x="41767" y="40910"/>
                  </a:lnTo>
                  <a:lnTo>
                    <a:pt x="41791" y="40922"/>
                  </a:lnTo>
                  <a:lnTo>
                    <a:pt x="41863" y="41029"/>
                  </a:lnTo>
                  <a:lnTo>
                    <a:pt x="44708" y="45113"/>
                  </a:lnTo>
                  <a:lnTo>
                    <a:pt x="41827" y="48983"/>
                  </a:lnTo>
                  <a:lnTo>
                    <a:pt x="41113" y="49875"/>
                  </a:lnTo>
                  <a:lnTo>
                    <a:pt x="35695" y="51507"/>
                  </a:lnTo>
                  <a:lnTo>
                    <a:pt x="32695" y="47208"/>
                  </a:lnTo>
                  <a:lnTo>
                    <a:pt x="32802" y="37636"/>
                  </a:lnTo>
                  <a:close/>
                  <a:moveTo>
                    <a:pt x="26111" y="39541"/>
                  </a:moveTo>
                  <a:lnTo>
                    <a:pt x="31683" y="47506"/>
                  </a:lnTo>
                  <a:lnTo>
                    <a:pt x="31635" y="52709"/>
                  </a:lnTo>
                  <a:lnTo>
                    <a:pt x="25861" y="54459"/>
                  </a:lnTo>
                  <a:lnTo>
                    <a:pt x="23694" y="53697"/>
                  </a:lnTo>
                  <a:lnTo>
                    <a:pt x="20598" y="52578"/>
                  </a:lnTo>
                  <a:lnTo>
                    <a:pt x="20634" y="47089"/>
                  </a:lnTo>
                  <a:lnTo>
                    <a:pt x="20634" y="46970"/>
                  </a:lnTo>
                  <a:lnTo>
                    <a:pt x="24658" y="41505"/>
                  </a:lnTo>
                  <a:lnTo>
                    <a:pt x="26111" y="39541"/>
                  </a:lnTo>
                  <a:close/>
                  <a:moveTo>
                    <a:pt x="26766" y="0"/>
                  </a:moveTo>
                  <a:lnTo>
                    <a:pt x="26277" y="191"/>
                  </a:lnTo>
                  <a:lnTo>
                    <a:pt x="26230" y="203"/>
                  </a:lnTo>
                  <a:lnTo>
                    <a:pt x="26111" y="238"/>
                  </a:lnTo>
                  <a:lnTo>
                    <a:pt x="24408" y="762"/>
                  </a:lnTo>
                  <a:lnTo>
                    <a:pt x="21813" y="1560"/>
                  </a:lnTo>
                  <a:lnTo>
                    <a:pt x="20372" y="2001"/>
                  </a:lnTo>
                  <a:lnTo>
                    <a:pt x="19372" y="2322"/>
                  </a:lnTo>
                  <a:lnTo>
                    <a:pt x="19360" y="3370"/>
                  </a:lnTo>
                  <a:lnTo>
                    <a:pt x="19348" y="5811"/>
                  </a:lnTo>
                  <a:lnTo>
                    <a:pt x="17991" y="3810"/>
                  </a:lnTo>
                  <a:lnTo>
                    <a:pt x="17395" y="2917"/>
                  </a:lnTo>
                  <a:lnTo>
                    <a:pt x="16371" y="3227"/>
                  </a:lnTo>
                  <a:lnTo>
                    <a:pt x="10716" y="4977"/>
                  </a:lnTo>
                  <a:lnTo>
                    <a:pt x="10252" y="5132"/>
                  </a:lnTo>
                  <a:lnTo>
                    <a:pt x="9966" y="5513"/>
                  </a:lnTo>
                  <a:lnTo>
                    <a:pt x="6584" y="10156"/>
                  </a:lnTo>
                  <a:lnTo>
                    <a:pt x="6013" y="10954"/>
                  </a:lnTo>
                  <a:lnTo>
                    <a:pt x="6525" y="11787"/>
                  </a:lnTo>
                  <a:lnTo>
                    <a:pt x="7049" y="12621"/>
                  </a:lnTo>
                  <a:lnTo>
                    <a:pt x="7061" y="12645"/>
                  </a:lnTo>
                  <a:lnTo>
                    <a:pt x="7085" y="12680"/>
                  </a:lnTo>
                  <a:lnTo>
                    <a:pt x="7894" y="13835"/>
                  </a:lnTo>
                  <a:lnTo>
                    <a:pt x="5656" y="13038"/>
                  </a:lnTo>
                  <a:lnTo>
                    <a:pt x="4644" y="12680"/>
                  </a:lnTo>
                  <a:lnTo>
                    <a:pt x="4001" y="13538"/>
                  </a:lnTo>
                  <a:lnTo>
                    <a:pt x="596" y="18133"/>
                  </a:lnTo>
                  <a:lnTo>
                    <a:pt x="310" y="18514"/>
                  </a:lnTo>
                  <a:lnTo>
                    <a:pt x="298" y="18967"/>
                  </a:lnTo>
                  <a:lnTo>
                    <a:pt x="191" y="24956"/>
                  </a:lnTo>
                  <a:lnTo>
                    <a:pt x="179" y="25980"/>
                  </a:lnTo>
                  <a:lnTo>
                    <a:pt x="1143" y="26337"/>
                  </a:lnTo>
                  <a:lnTo>
                    <a:pt x="3894" y="27337"/>
                  </a:lnTo>
                  <a:lnTo>
                    <a:pt x="1143" y="28170"/>
                  </a:lnTo>
                  <a:lnTo>
                    <a:pt x="131" y="28468"/>
                  </a:lnTo>
                  <a:lnTo>
                    <a:pt x="119" y="29528"/>
                  </a:lnTo>
                  <a:lnTo>
                    <a:pt x="12" y="35517"/>
                  </a:lnTo>
                  <a:lnTo>
                    <a:pt x="0" y="35981"/>
                  </a:lnTo>
                  <a:lnTo>
                    <a:pt x="262" y="36374"/>
                  </a:lnTo>
                  <a:lnTo>
                    <a:pt x="3667" y="41315"/>
                  </a:lnTo>
                  <a:lnTo>
                    <a:pt x="4263" y="42172"/>
                  </a:lnTo>
                  <a:lnTo>
                    <a:pt x="5275" y="41875"/>
                  </a:lnTo>
                  <a:lnTo>
                    <a:pt x="8037" y="41041"/>
                  </a:lnTo>
                  <a:lnTo>
                    <a:pt x="6311" y="43398"/>
                  </a:lnTo>
                  <a:lnTo>
                    <a:pt x="5692" y="44232"/>
                  </a:lnTo>
                  <a:lnTo>
                    <a:pt x="6287" y="45077"/>
                  </a:lnTo>
                  <a:lnTo>
                    <a:pt x="9787" y="50006"/>
                  </a:lnTo>
                  <a:cubicBezTo>
                    <a:pt x="9787" y="50006"/>
                    <a:pt x="9787" y="50018"/>
                    <a:pt x="9799" y="50018"/>
                  </a:cubicBezTo>
                  <a:lnTo>
                    <a:pt x="10073" y="50423"/>
                  </a:lnTo>
                  <a:lnTo>
                    <a:pt x="10537" y="50590"/>
                  </a:lnTo>
                  <a:lnTo>
                    <a:pt x="15812" y="52435"/>
                  </a:lnTo>
                  <a:lnTo>
                    <a:pt x="16812" y="52793"/>
                  </a:lnTo>
                  <a:lnTo>
                    <a:pt x="17455" y="51935"/>
                  </a:lnTo>
                  <a:lnTo>
                    <a:pt x="19193" y="49602"/>
                  </a:lnTo>
                  <a:lnTo>
                    <a:pt x="19169" y="52578"/>
                  </a:lnTo>
                  <a:lnTo>
                    <a:pt x="19146" y="53602"/>
                  </a:lnTo>
                  <a:lnTo>
                    <a:pt x="20122" y="53947"/>
                  </a:lnTo>
                  <a:lnTo>
                    <a:pt x="23218" y="55067"/>
                  </a:lnTo>
                  <a:lnTo>
                    <a:pt x="25384" y="55829"/>
                  </a:lnTo>
                  <a:lnTo>
                    <a:pt x="25837" y="55971"/>
                  </a:lnTo>
                  <a:lnTo>
                    <a:pt x="26277" y="55841"/>
                  </a:lnTo>
                  <a:lnTo>
                    <a:pt x="32052" y="54102"/>
                  </a:lnTo>
                  <a:lnTo>
                    <a:pt x="33064" y="53781"/>
                  </a:lnTo>
                  <a:lnTo>
                    <a:pt x="33076" y="52733"/>
                  </a:lnTo>
                  <a:lnTo>
                    <a:pt x="33100" y="50245"/>
                  </a:lnTo>
                  <a:lnTo>
                    <a:pt x="34540" y="52316"/>
                  </a:lnTo>
                  <a:lnTo>
                    <a:pt x="35136" y="53174"/>
                  </a:lnTo>
                  <a:lnTo>
                    <a:pt x="36136" y="52876"/>
                  </a:lnTo>
                  <a:lnTo>
                    <a:pt x="41553" y="51245"/>
                  </a:lnTo>
                  <a:lnTo>
                    <a:pt x="41982" y="51102"/>
                  </a:lnTo>
                  <a:lnTo>
                    <a:pt x="42268" y="50745"/>
                  </a:lnTo>
                  <a:lnTo>
                    <a:pt x="42982" y="49852"/>
                  </a:lnTo>
                  <a:lnTo>
                    <a:pt x="42994" y="49840"/>
                  </a:lnTo>
                  <a:lnTo>
                    <a:pt x="43006" y="49828"/>
                  </a:lnTo>
                  <a:lnTo>
                    <a:pt x="45875" y="45958"/>
                  </a:lnTo>
                  <a:lnTo>
                    <a:pt x="46494" y="45125"/>
                  </a:lnTo>
                  <a:lnTo>
                    <a:pt x="45899" y="44280"/>
                  </a:lnTo>
                  <a:lnTo>
                    <a:pt x="44446" y="42220"/>
                  </a:lnTo>
                  <a:lnTo>
                    <a:pt x="44446" y="42220"/>
                  </a:lnTo>
                  <a:lnTo>
                    <a:pt x="47137" y="43101"/>
                  </a:lnTo>
                  <a:lnTo>
                    <a:pt x="48113" y="43410"/>
                  </a:lnTo>
                  <a:lnTo>
                    <a:pt x="48733" y="42589"/>
                  </a:lnTo>
                  <a:lnTo>
                    <a:pt x="52293" y="37910"/>
                  </a:lnTo>
                  <a:lnTo>
                    <a:pt x="52578" y="37529"/>
                  </a:lnTo>
                  <a:lnTo>
                    <a:pt x="52590" y="37052"/>
                  </a:lnTo>
                  <a:lnTo>
                    <a:pt x="52697" y="31123"/>
                  </a:lnTo>
                  <a:lnTo>
                    <a:pt x="52709" y="30087"/>
                  </a:lnTo>
                  <a:lnTo>
                    <a:pt x="51745" y="29754"/>
                  </a:lnTo>
                  <a:lnTo>
                    <a:pt x="48947" y="28754"/>
                  </a:lnTo>
                  <a:lnTo>
                    <a:pt x="51733" y="27932"/>
                  </a:lnTo>
                  <a:lnTo>
                    <a:pt x="52745" y="27635"/>
                  </a:lnTo>
                  <a:lnTo>
                    <a:pt x="52757" y="26575"/>
                  </a:lnTo>
                  <a:lnTo>
                    <a:pt x="52816" y="22741"/>
                  </a:lnTo>
                  <a:lnTo>
                    <a:pt x="52816" y="22705"/>
                  </a:lnTo>
                  <a:lnTo>
                    <a:pt x="52816" y="22694"/>
                  </a:lnTo>
                  <a:lnTo>
                    <a:pt x="52816" y="22682"/>
                  </a:lnTo>
                  <a:lnTo>
                    <a:pt x="52840" y="20598"/>
                  </a:lnTo>
                  <a:lnTo>
                    <a:pt x="52840" y="20562"/>
                  </a:lnTo>
                  <a:lnTo>
                    <a:pt x="52852" y="20062"/>
                  </a:lnTo>
                  <a:lnTo>
                    <a:pt x="52555" y="19646"/>
                  </a:lnTo>
                  <a:lnTo>
                    <a:pt x="52543" y="19610"/>
                  </a:lnTo>
                  <a:lnTo>
                    <a:pt x="50138" y="16121"/>
                  </a:lnTo>
                  <a:lnTo>
                    <a:pt x="50030" y="15955"/>
                  </a:lnTo>
                  <a:lnTo>
                    <a:pt x="50018" y="15943"/>
                  </a:lnTo>
                  <a:lnTo>
                    <a:pt x="49126" y="14645"/>
                  </a:lnTo>
                  <a:lnTo>
                    <a:pt x="48530" y="13776"/>
                  </a:lnTo>
                  <a:lnTo>
                    <a:pt x="47518" y="14073"/>
                  </a:lnTo>
                  <a:lnTo>
                    <a:pt x="44804" y="14895"/>
                  </a:lnTo>
                  <a:lnTo>
                    <a:pt x="46518" y="12585"/>
                  </a:lnTo>
                  <a:lnTo>
                    <a:pt x="47125" y="11752"/>
                  </a:lnTo>
                  <a:lnTo>
                    <a:pt x="46542" y="10906"/>
                  </a:lnTo>
                  <a:lnTo>
                    <a:pt x="43184" y="6013"/>
                  </a:lnTo>
                  <a:lnTo>
                    <a:pt x="42922" y="5620"/>
                  </a:lnTo>
                  <a:lnTo>
                    <a:pt x="42470" y="5477"/>
                  </a:lnTo>
                  <a:lnTo>
                    <a:pt x="36922" y="3536"/>
                  </a:lnTo>
                  <a:lnTo>
                    <a:pt x="35921" y="3203"/>
                  </a:lnTo>
                  <a:lnTo>
                    <a:pt x="35290" y="4037"/>
                  </a:lnTo>
                  <a:lnTo>
                    <a:pt x="33445" y="6489"/>
                  </a:lnTo>
                  <a:lnTo>
                    <a:pt x="33505" y="3394"/>
                  </a:lnTo>
                  <a:lnTo>
                    <a:pt x="33528" y="2346"/>
                  </a:lnTo>
                  <a:lnTo>
                    <a:pt x="32540" y="2001"/>
                  </a:lnTo>
                  <a:lnTo>
                    <a:pt x="27242" y="155"/>
                  </a:lnTo>
                  <a:lnTo>
                    <a:pt x="267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1"/>
            <p:cNvSpPr/>
            <p:nvPr/>
          </p:nvSpPr>
          <p:spPr>
            <a:xfrm>
              <a:off x="6440075" y="1491075"/>
              <a:ext cx="1025450" cy="995700"/>
            </a:xfrm>
            <a:custGeom>
              <a:rect b="b" l="l" r="r" t="t"/>
              <a:pathLst>
                <a:path extrusionOk="0" h="39828" w="41018">
                  <a:moveTo>
                    <a:pt x="14110" y="1"/>
                  </a:moveTo>
                  <a:lnTo>
                    <a:pt x="14026" y="10836"/>
                  </a:lnTo>
                  <a:lnTo>
                    <a:pt x="3858" y="7133"/>
                  </a:lnTo>
                  <a:lnTo>
                    <a:pt x="10228" y="16241"/>
                  </a:lnTo>
                  <a:lnTo>
                    <a:pt x="1" y="19325"/>
                  </a:lnTo>
                  <a:lnTo>
                    <a:pt x="10085" y="22992"/>
                  </a:lnTo>
                  <a:lnTo>
                    <a:pt x="3727" y="31648"/>
                  </a:lnTo>
                  <a:lnTo>
                    <a:pt x="14086" y="28516"/>
                  </a:lnTo>
                  <a:lnTo>
                    <a:pt x="14086" y="28516"/>
                  </a:lnTo>
                  <a:lnTo>
                    <a:pt x="13990" y="39244"/>
                  </a:lnTo>
                  <a:lnTo>
                    <a:pt x="20182" y="30826"/>
                  </a:lnTo>
                  <a:lnTo>
                    <a:pt x="26480" y="39827"/>
                  </a:lnTo>
                  <a:lnTo>
                    <a:pt x="26552" y="29005"/>
                  </a:lnTo>
                  <a:lnTo>
                    <a:pt x="36720" y="32719"/>
                  </a:lnTo>
                  <a:lnTo>
                    <a:pt x="30112" y="23266"/>
                  </a:lnTo>
                  <a:lnTo>
                    <a:pt x="26182" y="24456"/>
                  </a:lnTo>
                  <a:lnTo>
                    <a:pt x="26159" y="28445"/>
                  </a:lnTo>
                  <a:lnTo>
                    <a:pt x="22468" y="27088"/>
                  </a:lnTo>
                  <a:lnTo>
                    <a:pt x="20217" y="30136"/>
                  </a:lnTo>
                  <a:lnTo>
                    <a:pt x="17967" y="26945"/>
                  </a:lnTo>
                  <a:lnTo>
                    <a:pt x="14312" y="28040"/>
                  </a:lnTo>
                  <a:lnTo>
                    <a:pt x="14312" y="28040"/>
                  </a:lnTo>
                  <a:lnTo>
                    <a:pt x="14336" y="24123"/>
                  </a:lnTo>
                  <a:lnTo>
                    <a:pt x="10716" y="22801"/>
                  </a:lnTo>
                  <a:lnTo>
                    <a:pt x="12955" y="19765"/>
                  </a:lnTo>
                  <a:lnTo>
                    <a:pt x="10681" y="16503"/>
                  </a:lnTo>
                  <a:lnTo>
                    <a:pt x="14395" y="15372"/>
                  </a:lnTo>
                  <a:lnTo>
                    <a:pt x="14431" y="11407"/>
                  </a:lnTo>
                  <a:lnTo>
                    <a:pt x="18134" y="12741"/>
                  </a:lnTo>
                  <a:lnTo>
                    <a:pt x="20384" y="9693"/>
                  </a:lnTo>
                  <a:lnTo>
                    <a:pt x="22623" y="12907"/>
                  </a:lnTo>
                  <a:lnTo>
                    <a:pt x="26397" y="11657"/>
                  </a:lnTo>
                  <a:lnTo>
                    <a:pt x="26242" y="15705"/>
                  </a:lnTo>
                  <a:lnTo>
                    <a:pt x="29873" y="17027"/>
                  </a:lnTo>
                  <a:lnTo>
                    <a:pt x="27623" y="20075"/>
                  </a:lnTo>
                  <a:lnTo>
                    <a:pt x="30528" y="23563"/>
                  </a:lnTo>
                  <a:lnTo>
                    <a:pt x="41018" y="20420"/>
                  </a:lnTo>
                  <a:lnTo>
                    <a:pt x="30516" y="16836"/>
                  </a:lnTo>
                  <a:lnTo>
                    <a:pt x="37315" y="7954"/>
                  </a:lnTo>
                  <a:lnTo>
                    <a:pt x="26611" y="11181"/>
                  </a:lnTo>
                  <a:lnTo>
                    <a:pt x="26611" y="11181"/>
                  </a:lnTo>
                  <a:lnTo>
                    <a:pt x="26814" y="525"/>
                  </a:lnTo>
                  <a:lnTo>
                    <a:pt x="20396" y="9002"/>
                  </a:lnTo>
                  <a:lnTo>
                    <a:pt x="14110" y="1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1"/>
            <p:cNvSpPr/>
            <p:nvPr/>
          </p:nvSpPr>
          <p:spPr>
            <a:xfrm>
              <a:off x="6440075" y="1491075"/>
              <a:ext cx="1025450" cy="995700"/>
            </a:xfrm>
            <a:custGeom>
              <a:rect b="b" l="l" r="r" t="t"/>
              <a:pathLst>
                <a:path extrusionOk="0" h="39828" w="41018">
                  <a:moveTo>
                    <a:pt x="14110" y="1"/>
                  </a:moveTo>
                  <a:lnTo>
                    <a:pt x="14026" y="10836"/>
                  </a:lnTo>
                  <a:lnTo>
                    <a:pt x="3858" y="7133"/>
                  </a:lnTo>
                  <a:lnTo>
                    <a:pt x="10228" y="16241"/>
                  </a:lnTo>
                  <a:lnTo>
                    <a:pt x="1" y="19325"/>
                  </a:lnTo>
                  <a:lnTo>
                    <a:pt x="10085" y="22992"/>
                  </a:lnTo>
                  <a:lnTo>
                    <a:pt x="3727" y="31648"/>
                  </a:lnTo>
                  <a:lnTo>
                    <a:pt x="14086" y="28516"/>
                  </a:lnTo>
                  <a:lnTo>
                    <a:pt x="14086" y="28516"/>
                  </a:lnTo>
                  <a:lnTo>
                    <a:pt x="13990" y="39244"/>
                  </a:lnTo>
                  <a:lnTo>
                    <a:pt x="20182" y="30826"/>
                  </a:lnTo>
                  <a:lnTo>
                    <a:pt x="26480" y="39827"/>
                  </a:lnTo>
                  <a:lnTo>
                    <a:pt x="26552" y="29005"/>
                  </a:lnTo>
                  <a:lnTo>
                    <a:pt x="36720" y="32719"/>
                  </a:lnTo>
                  <a:lnTo>
                    <a:pt x="30112" y="23266"/>
                  </a:lnTo>
                  <a:lnTo>
                    <a:pt x="26182" y="24456"/>
                  </a:lnTo>
                  <a:lnTo>
                    <a:pt x="26159" y="28445"/>
                  </a:lnTo>
                  <a:lnTo>
                    <a:pt x="22468" y="27088"/>
                  </a:lnTo>
                  <a:lnTo>
                    <a:pt x="20217" y="30136"/>
                  </a:lnTo>
                  <a:lnTo>
                    <a:pt x="17967" y="26945"/>
                  </a:lnTo>
                  <a:lnTo>
                    <a:pt x="14312" y="28040"/>
                  </a:lnTo>
                  <a:lnTo>
                    <a:pt x="14312" y="28040"/>
                  </a:lnTo>
                  <a:lnTo>
                    <a:pt x="14336" y="24123"/>
                  </a:lnTo>
                  <a:lnTo>
                    <a:pt x="10716" y="22801"/>
                  </a:lnTo>
                  <a:lnTo>
                    <a:pt x="12955" y="19765"/>
                  </a:lnTo>
                  <a:lnTo>
                    <a:pt x="10681" y="16503"/>
                  </a:lnTo>
                  <a:lnTo>
                    <a:pt x="14395" y="15372"/>
                  </a:lnTo>
                  <a:lnTo>
                    <a:pt x="14431" y="11407"/>
                  </a:lnTo>
                  <a:lnTo>
                    <a:pt x="18134" y="12741"/>
                  </a:lnTo>
                  <a:lnTo>
                    <a:pt x="20384" y="9693"/>
                  </a:lnTo>
                  <a:lnTo>
                    <a:pt x="22623" y="12907"/>
                  </a:lnTo>
                  <a:lnTo>
                    <a:pt x="26397" y="11657"/>
                  </a:lnTo>
                  <a:lnTo>
                    <a:pt x="26242" y="15705"/>
                  </a:lnTo>
                  <a:lnTo>
                    <a:pt x="29873" y="17027"/>
                  </a:lnTo>
                  <a:lnTo>
                    <a:pt x="27623" y="20075"/>
                  </a:lnTo>
                  <a:lnTo>
                    <a:pt x="30528" y="23563"/>
                  </a:lnTo>
                  <a:lnTo>
                    <a:pt x="41018" y="20420"/>
                  </a:lnTo>
                  <a:lnTo>
                    <a:pt x="30516" y="16836"/>
                  </a:lnTo>
                  <a:lnTo>
                    <a:pt x="37315" y="7954"/>
                  </a:lnTo>
                  <a:lnTo>
                    <a:pt x="26611" y="11181"/>
                  </a:lnTo>
                  <a:lnTo>
                    <a:pt x="26611" y="11181"/>
                  </a:lnTo>
                  <a:lnTo>
                    <a:pt x="26814" y="525"/>
                  </a:lnTo>
                  <a:lnTo>
                    <a:pt x="20396" y="9002"/>
                  </a:lnTo>
                  <a:lnTo>
                    <a:pt x="141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1"/>
            <p:cNvSpPr/>
            <p:nvPr/>
          </p:nvSpPr>
          <p:spPr>
            <a:xfrm>
              <a:off x="6384125" y="1434525"/>
              <a:ext cx="1140625" cy="1108500"/>
            </a:xfrm>
            <a:custGeom>
              <a:rect b="b" l="l" r="r" t="t"/>
              <a:pathLst>
                <a:path extrusionOk="0" h="44340" w="45625">
                  <a:moveTo>
                    <a:pt x="17050" y="4537"/>
                  </a:moveTo>
                  <a:lnTo>
                    <a:pt x="21979" y="11597"/>
                  </a:lnTo>
                  <a:lnTo>
                    <a:pt x="20098" y="14145"/>
                  </a:lnTo>
                  <a:lnTo>
                    <a:pt x="16990" y="13014"/>
                  </a:lnTo>
                  <a:lnTo>
                    <a:pt x="17050" y="4537"/>
                  </a:lnTo>
                  <a:close/>
                  <a:moveTo>
                    <a:pt x="28290" y="4990"/>
                  </a:moveTo>
                  <a:lnTo>
                    <a:pt x="28135" y="13324"/>
                  </a:lnTo>
                  <a:lnTo>
                    <a:pt x="25146" y="14300"/>
                  </a:lnTo>
                  <a:lnTo>
                    <a:pt x="23277" y="11609"/>
                  </a:lnTo>
                  <a:lnTo>
                    <a:pt x="28290" y="4990"/>
                  </a:lnTo>
                  <a:close/>
                  <a:moveTo>
                    <a:pt x="8001" y="10847"/>
                  </a:moveTo>
                  <a:lnTo>
                    <a:pt x="14728" y="13312"/>
                  </a:lnTo>
                  <a:lnTo>
                    <a:pt x="15955" y="13752"/>
                  </a:lnTo>
                  <a:lnTo>
                    <a:pt x="15919" y="17122"/>
                  </a:lnTo>
                  <a:lnTo>
                    <a:pt x="12990" y="18015"/>
                  </a:lnTo>
                  <a:lnTo>
                    <a:pt x="8001" y="10847"/>
                  </a:lnTo>
                  <a:close/>
                  <a:moveTo>
                    <a:pt x="37624" y="11550"/>
                  </a:moveTo>
                  <a:lnTo>
                    <a:pt x="32230" y="18575"/>
                  </a:lnTo>
                  <a:lnTo>
                    <a:pt x="29206" y="17479"/>
                  </a:lnTo>
                  <a:lnTo>
                    <a:pt x="29325" y="14050"/>
                  </a:lnTo>
                  <a:lnTo>
                    <a:pt x="37624" y="11550"/>
                  </a:lnTo>
                  <a:close/>
                  <a:moveTo>
                    <a:pt x="12395" y="19277"/>
                  </a:moveTo>
                  <a:lnTo>
                    <a:pt x="14312" y="22015"/>
                  </a:lnTo>
                  <a:lnTo>
                    <a:pt x="12454" y="24540"/>
                  </a:lnTo>
                  <a:lnTo>
                    <a:pt x="4537" y="21658"/>
                  </a:lnTo>
                  <a:lnTo>
                    <a:pt x="12395" y="19277"/>
                  </a:lnTo>
                  <a:close/>
                  <a:moveTo>
                    <a:pt x="32623" y="19813"/>
                  </a:moveTo>
                  <a:lnTo>
                    <a:pt x="40910" y="22635"/>
                  </a:lnTo>
                  <a:lnTo>
                    <a:pt x="33016" y="25004"/>
                  </a:lnTo>
                  <a:lnTo>
                    <a:pt x="30778" y="22313"/>
                  </a:lnTo>
                  <a:lnTo>
                    <a:pt x="32338" y="20194"/>
                  </a:lnTo>
                  <a:lnTo>
                    <a:pt x="32623" y="19813"/>
                  </a:lnTo>
                  <a:close/>
                  <a:moveTo>
                    <a:pt x="22598" y="13193"/>
                  </a:moveTo>
                  <a:lnTo>
                    <a:pt x="23968" y="15134"/>
                  </a:lnTo>
                  <a:lnTo>
                    <a:pt x="24587" y="16015"/>
                  </a:lnTo>
                  <a:lnTo>
                    <a:pt x="25599" y="15669"/>
                  </a:lnTo>
                  <a:lnTo>
                    <a:pt x="27873" y="14931"/>
                  </a:lnTo>
                  <a:lnTo>
                    <a:pt x="27778" y="17420"/>
                  </a:lnTo>
                  <a:lnTo>
                    <a:pt x="27754" y="18455"/>
                  </a:lnTo>
                  <a:lnTo>
                    <a:pt x="28730" y="18813"/>
                  </a:lnTo>
                  <a:lnTo>
                    <a:pt x="30968" y="19634"/>
                  </a:lnTo>
                  <a:lnTo>
                    <a:pt x="29623" y="21468"/>
                  </a:lnTo>
                  <a:lnTo>
                    <a:pt x="28956" y="22373"/>
                  </a:lnTo>
                  <a:lnTo>
                    <a:pt x="29683" y="23230"/>
                  </a:lnTo>
                  <a:lnTo>
                    <a:pt x="31254" y="25111"/>
                  </a:lnTo>
                  <a:lnTo>
                    <a:pt x="28754" y="25873"/>
                  </a:lnTo>
                  <a:lnTo>
                    <a:pt x="27742" y="26183"/>
                  </a:lnTo>
                  <a:lnTo>
                    <a:pt x="27718" y="27242"/>
                  </a:lnTo>
                  <a:lnTo>
                    <a:pt x="27706" y="29683"/>
                  </a:lnTo>
                  <a:lnTo>
                    <a:pt x="25480" y="28861"/>
                  </a:lnTo>
                  <a:lnTo>
                    <a:pt x="24468" y="28492"/>
                  </a:lnTo>
                  <a:lnTo>
                    <a:pt x="23825" y="29350"/>
                  </a:lnTo>
                  <a:lnTo>
                    <a:pt x="22479" y="31171"/>
                  </a:lnTo>
                  <a:lnTo>
                    <a:pt x="21110" y="29207"/>
                  </a:lnTo>
                  <a:lnTo>
                    <a:pt x="20515" y="28338"/>
                  </a:lnTo>
                  <a:lnTo>
                    <a:pt x="19527" y="28635"/>
                  </a:lnTo>
                  <a:lnTo>
                    <a:pt x="17300" y="29302"/>
                  </a:lnTo>
                  <a:lnTo>
                    <a:pt x="17300" y="29302"/>
                  </a:lnTo>
                  <a:lnTo>
                    <a:pt x="17324" y="26885"/>
                  </a:lnTo>
                  <a:lnTo>
                    <a:pt x="17336" y="25873"/>
                  </a:lnTo>
                  <a:lnTo>
                    <a:pt x="16383" y="25528"/>
                  </a:lnTo>
                  <a:lnTo>
                    <a:pt x="14145" y="24706"/>
                  </a:lnTo>
                  <a:lnTo>
                    <a:pt x="15514" y="22849"/>
                  </a:lnTo>
                  <a:lnTo>
                    <a:pt x="16121" y="22015"/>
                  </a:lnTo>
                  <a:lnTo>
                    <a:pt x="15526" y="21170"/>
                  </a:lnTo>
                  <a:lnTo>
                    <a:pt x="14121" y="19146"/>
                  </a:lnTo>
                  <a:lnTo>
                    <a:pt x="16383" y="18455"/>
                  </a:lnTo>
                  <a:lnTo>
                    <a:pt x="17395" y="18146"/>
                  </a:lnTo>
                  <a:lnTo>
                    <a:pt x="17407" y="17086"/>
                  </a:lnTo>
                  <a:lnTo>
                    <a:pt x="17419" y="14645"/>
                  </a:lnTo>
                  <a:lnTo>
                    <a:pt x="19657" y="15467"/>
                  </a:lnTo>
                  <a:lnTo>
                    <a:pt x="20622" y="15872"/>
                  </a:lnTo>
                  <a:lnTo>
                    <a:pt x="21265" y="15003"/>
                  </a:lnTo>
                  <a:lnTo>
                    <a:pt x="22598" y="13193"/>
                  </a:lnTo>
                  <a:close/>
                  <a:moveTo>
                    <a:pt x="12823" y="25790"/>
                  </a:moveTo>
                  <a:lnTo>
                    <a:pt x="15847" y="26897"/>
                  </a:lnTo>
                  <a:lnTo>
                    <a:pt x="15812" y="30171"/>
                  </a:lnTo>
                  <a:lnTo>
                    <a:pt x="7823" y="32576"/>
                  </a:lnTo>
                  <a:lnTo>
                    <a:pt x="12823" y="25790"/>
                  </a:lnTo>
                  <a:close/>
                  <a:moveTo>
                    <a:pt x="32052" y="26373"/>
                  </a:moveTo>
                  <a:lnTo>
                    <a:pt x="37053" y="33517"/>
                  </a:lnTo>
                  <a:lnTo>
                    <a:pt x="29111" y="30612"/>
                  </a:lnTo>
                  <a:lnTo>
                    <a:pt x="29135" y="27254"/>
                  </a:lnTo>
                  <a:lnTo>
                    <a:pt x="32052" y="26373"/>
                  </a:lnTo>
                  <a:close/>
                  <a:moveTo>
                    <a:pt x="19908" y="30040"/>
                  </a:moveTo>
                  <a:lnTo>
                    <a:pt x="21801" y="32743"/>
                  </a:lnTo>
                  <a:lnTo>
                    <a:pt x="19074" y="36434"/>
                  </a:lnTo>
                  <a:lnTo>
                    <a:pt x="16979" y="39291"/>
                  </a:lnTo>
                  <a:lnTo>
                    <a:pt x="17038" y="30897"/>
                  </a:lnTo>
                  <a:lnTo>
                    <a:pt x="19908" y="30040"/>
                  </a:lnTo>
                  <a:close/>
                  <a:moveTo>
                    <a:pt x="24956" y="30219"/>
                  </a:moveTo>
                  <a:lnTo>
                    <a:pt x="28063" y="31350"/>
                  </a:lnTo>
                  <a:lnTo>
                    <a:pt x="28004" y="39815"/>
                  </a:lnTo>
                  <a:lnTo>
                    <a:pt x="23075" y="32755"/>
                  </a:lnTo>
                  <a:lnTo>
                    <a:pt x="24956" y="30219"/>
                  </a:lnTo>
                  <a:close/>
                  <a:moveTo>
                    <a:pt x="15657" y="1"/>
                  </a:moveTo>
                  <a:lnTo>
                    <a:pt x="15621" y="4525"/>
                  </a:lnTo>
                  <a:lnTo>
                    <a:pt x="15562" y="12074"/>
                  </a:lnTo>
                  <a:lnTo>
                    <a:pt x="15216" y="11955"/>
                  </a:lnTo>
                  <a:lnTo>
                    <a:pt x="8489" y="9502"/>
                  </a:lnTo>
                  <a:lnTo>
                    <a:pt x="4203" y="7930"/>
                  </a:lnTo>
                  <a:lnTo>
                    <a:pt x="4203" y="7930"/>
                  </a:lnTo>
                  <a:lnTo>
                    <a:pt x="6823" y="11669"/>
                  </a:lnTo>
                  <a:lnTo>
                    <a:pt x="11323" y="18098"/>
                  </a:lnTo>
                  <a:lnTo>
                    <a:pt x="4132" y="20277"/>
                  </a:lnTo>
                  <a:lnTo>
                    <a:pt x="0" y="21527"/>
                  </a:lnTo>
                  <a:lnTo>
                    <a:pt x="4060" y="23016"/>
                  </a:lnTo>
                  <a:lnTo>
                    <a:pt x="11204" y="25611"/>
                  </a:lnTo>
                  <a:lnTo>
                    <a:pt x="6692" y="31731"/>
                  </a:lnTo>
                  <a:lnTo>
                    <a:pt x="4132" y="35219"/>
                  </a:lnTo>
                  <a:lnTo>
                    <a:pt x="4132" y="35219"/>
                  </a:lnTo>
                  <a:lnTo>
                    <a:pt x="8275" y="33969"/>
                  </a:lnTo>
                  <a:lnTo>
                    <a:pt x="15621" y="31743"/>
                  </a:lnTo>
                  <a:lnTo>
                    <a:pt x="15562" y="39279"/>
                  </a:lnTo>
                  <a:lnTo>
                    <a:pt x="15526" y="43732"/>
                  </a:lnTo>
                  <a:lnTo>
                    <a:pt x="18169" y="40137"/>
                  </a:lnTo>
                  <a:lnTo>
                    <a:pt x="20265" y="37279"/>
                  </a:lnTo>
                  <a:lnTo>
                    <a:pt x="22432" y="34326"/>
                  </a:lnTo>
                  <a:lnTo>
                    <a:pt x="26837" y="40637"/>
                  </a:lnTo>
                  <a:lnTo>
                    <a:pt x="29433" y="44340"/>
                  </a:lnTo>
                  <a:lnTo>
                    <a:pt x="29456" y="39815"/>
                  </a:lnTo>
                  <a:lnTo>
                    <a:pt x="29516" y="32267"/>
                  </a:lnTo>
                  <a:lnTo>
                    <a:pt x="36576" y="34838"/>
                  </a:lnTo>
                  <a:lnTo>
                    <a:pt x="40874" y="36410"/>
                  </a:lnTo>
                  <a:lnTo>
                    <a:pt x="38243" y="32660"/>
                  </a:lnTo>
                  <a:lnTo>
                    <a:pt x="33766" y="26254"/>
                  </a:lnTo>
                  <a:lnTo>
                    <a:pt x="41327" y="23992"/>
                  </a:lnTo>
                  <a:lnTo>
                    <a:pt x="45625" y="22694"/>
                  </a:lnTo>
                  <a:lnTo>
                    <a:pt x="41374" y="21242"/>
                  </a:lnTo>
                  <a:lnTo>
                    <a:pt x="33933" y="18694"/>
                  </a:lnTo>
                  <a:lnTo>
                    <a:pt x="38767" y="12383"/>
                  </a:lnTo>
                  <a:lnTo>
                    <a:pt x="41494" y="8823"/>
                  </a:lnTo>
                  <a:lnTo>
                    <a:pt x="37207" y="10121"/>
                  </a:lnTo>
                  <a:lnTo>
                    <a:pt x="29587" y="12431"/>
                  </a:lnTo>
                  <a:lnTo>
                    <a:pt x="29718" y="4978"/>
                  </a:lnTo>
                  <a:lnTo>
                    <a:pt x="29790" y="548"/>
                  </a:lnTo>
                  <a:lnTo>
                    <a:pt x="27123" y="4085"/>
                  </a:lnTo>
                  <a:lnTo>
                    <a:pt x="22646" y="10002"/>
                  </a:lnTo>
                  <a:lnTo>
                    <a:pt x="18229" y="3680"/>
                  </a:lnTo>
                  <a:lnTo>
                    <a:pt x="156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1"/>
            <p:cNvSpPr/>
            <p:nvPr/>
          </p:nvSpPr>
          <p:spPr>
            <a:xfrm>
              <a:off x="6691000" y="1716125"/>
              <a:ext cx="512600" cy="545625"/>
            </a:xfrm>
            <a:custGeom>
              <a:rect b="b" l="l" r="r" t="t"/>
              <a:pathLst>
                <a:path extrusionOk="0" h="21825" w="20504">
                  <a:moveTo>
                    <a:pt x="10359" y="0"/>
                  </a:moveTo>
                  <a:lnTo>
                    <a:pt x="7942" y="3262"/>
                  </a:lnTo>
                  <a:lnTo>
                    <a:pt x="3989" y="1834"/>
                  </a:lnTo>
                  <a:lnTo>
                    <a:pt x="3953" y="6108"/>
                  </a:lnTo>
                  <a:lnTo>
                    <a:pt x="1" y="7299"/>
                  </a:lnTo>
                  <a:lnTo>
                    <a:pt x="2429" y="10763"/>
                  </a:lnTo>
                  <a:lnTo>
                    <a:pt x="48" y="13990"/>
                  </a:lnTo>
                  <a:lnTo>
                    <a:pt x="3882" y="15395"/>
                  </a:lnTo>
                  <a:lnTo>
                    <a:pt x="3858" y="19562"/>
                  </a:lnTo>
                  <a:lnTo>
                    <a:pt x="7752" y="18383"/>
                  </a:lnTo>
                  <a:lnTo>
                    <a:pt x="10145" y="21824"/>
                  </a:lnTo>
                  <a:lnTo>
                    <a:pt x="12562" y="18562"/>
                  </a:lnTo>
                  <a:lnTo>
                    <a:pt x="16515" y="20003"/>
                  </a:lnTo>
                  <a:lnTo>
                    <a:pt x="16550" y="15740"/>
                  </a:lnTo>
                  <a:lnTo>
                    <a:pt x="20503" y="14526"/>
                  </a:lnTo>
                  <a:lnTo>
                    <a:pt x="18086" y="11061"/>
                  </a:lnTo>
                  <a:lnTo>
                    <a:pt x="20467" y="7834"/>
                  </a:lnTo>
                  <a:lnTo>
                    <a:pt x="16622" y="6429"/>
                  </a:lnTo>
                  <a:lnTo>
                    <a:pt x="16777" y="2119"/>
                  </a:lnTo>
                  <a:lnTo>
                    <a:pt x="16777" y="2119"/>
                  </a:lnTo>
                  <a:lnTo>
                    <a:pt x="12752" y="3441"/>
                  </a:lnTo>
                  <a:lnTo>
                    <a:pt x="10359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1"/>
            <p:cNvSpPr/>
            <p:nvPr/>
          </p:nvSpPr>
          <p:spPr>
            <a:xfrm>
              <a:off x="6691000" y="1716125"/>
              <a:ext cx="512600" cy="545625"/>
            </a:xfrm>
            <a:custGeom>
              <a:rect b="b" l="l" r="r" t="t"/>
              <a:pathLst>
                <a:path extrusionOk="0" h="21825" w="20504">
                  <a:moveTo>
                    <a:pt x="10359" y="0"/>
                  </a:moveTo>
                  <a:lnTo>
                    <a:pt x="7942" y="3262"/>
                  </a:lnTo>
                  <a:lnTo>
                    <a:pt x="3989" y="1834"/>
                  </a:lnTo>
                  <a:lnTo>
                    <a:pt x="3953" y="6108"/>
                  </a:lnTo>
                  <a:lnTo>
                    <a:pt x="1" y="7299"/>
                  </a:lnTo>
                  <a:lnTo>
                    <a:pt x="2429" y="10763"/>
                  </a:lnTo>
                  <a:lnTo>
                    <a:pt x="48" y="13990"/>
                  </a:lnTo>
                  <a:lnTo>
                    <a:pt x="3882" y="15395"/>
                  </a:lnTo>
                  <a:lnTo>
                    <a:pt x="3858" y="19562"/>
                  </a:lnTo>
                  <a:lnTo>
                    <a:pt x="7752" y="18383"/>
                  </a:lnTo>
                  <a:lnTo>
                    <a:pt x="10145" y="21824"/>
                  </a:lnTo>
                  <a:lnTo>
                    <a:pt x="12562" y="18562"/>
                  </a:lnTo>
                  <a:lnTo>
                    <a:pt x="16515" y="20003"/>
                  </a:lnTo>
                  <a:lnTo>
                    <a:pt x="16550" y="15740"/>
                  </a:lnTo>
                  <a:lnTo>
                    <a:pt x="20503" y="14526"/>
                  </a:lnTo>
                  <a:lnTo>
                    <a:pt x="18086" y="11061"/>
                  </a:lnTo>
                  <a:lnTo>
                    <a:pt x="20467" y="7834"/>
                  </a:lnTo>
                  <a:lnTo>
                    <a:pt x="16622" y="6429"/>
                  </a:lnTo>
                  <a:lnTo>
                    <a:pt x="16777" y="2119"/>
                  </a:lnTo>
                  <a:lnTo>
                    <a:pt x="16777" y="2119"/>
                  </a:lnTo>
                  <a:lnTo>
                    <a:pt x="12752" y="3441"/>
                  </a:lnTo>
                  <a:lnTo>
                    <a:pt x="10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1"/>
            <p:cNvSpPr/>
            <p:nvPr/>
          </p:nvSpPr>
          <p:spPr>
            <a:xfrm>
              <a:off x="6662425" y="1684850"/>
              <a:ext cx="570625" cy="607850"/>
            </a:xfrm>
            <a:custGeom>
              <a:rect b="b" l="l" r="r" t="t"/>
              <a:pathLst>
                <a:path extrusionOk="0" h="24314" w="22825">
                  <a:moveTo>
                    <a:pt x="11490" y="2489"/>
                  </a:moveTo>
                  <a:lnTo>
                    <a:pt x="13395" y="5228"/>
                  </a:lnTo>
                  <a:cubicBezTo>
                    <a:pt x="13490" y="5371"/>
                    <a:pt x="13657" y="5454"/>
                    <a:pt x="13824" y="5454"/>
                  </a:cubicBezTo>
                  <a:cubicBezTo>
                    <a:pt x="13871" y="5454"/>
                    <a:pt x="13931" y="5454"/>
                    <a:pt x="13967" y="5430"/>
                  </a:cubicBezTo>
                  <a:lnTo>
                    <a:pt x="13990" y="5430"/>
                  </a:lnTo>
                  <a:lnTo>
                    <a:pt x="17169" y="4394"/>
                  </a:lnTo>
                  <a:lnTo>
                    <a:pt x="17050" y="7811"/>
                  </a:lnTo>
                  <a:cubicBezTo>
                    <a:pt x="17038" y="8038"/>
                    <a:pt x="17181" y="8264"/>
                    <a:pt x="17396" y="8335"/>
                  </a:cubicBezTo>
                  <a:lnTo>
                    <a:pt x="20456" y="9454"/>
                  </a:lnTo>
                  <a:lnTo>
                    <a:pt x="18574" y="12026"/>
                  </a:lnTo>
                  <a:cubicBezTo>
                    <a:pt x="18539" y="12074"/>
                    <a:pt x="18503" y="12121"/>
                    <a:pt x="18491" y="12157"/>
                  </a:cubicBezTo>
                  <a:lnTo>
                    <a:pt x="18491" y="12181"/>
                  </a:lnTo>
                  <a:cubicBezTo>
                    <a:pt x="18479" y="12217"/>
                    <a:pt x="18479" y="12264"/>
                    <a:pt x="18467" y="12324"/>
                  </a:cubicBezTo>
                  <a:lnTo>
                    <a:pt x="18467" y="12348"/>
                  </a:lnTo>
                  <a:cubicBezTo>
                    <a:pt x="18467" y="12383"/>
                    <a:pt x="18479" y="12431"/>
                    <a:pt x="18479" y="12491"/>
                  </a:cubicBezTo>
                  <a:lnTo>
                    <a:pt x="18479" y="12502"/>
                  </a:lnTo>
                  <a:cubicBezTo>
                    <a:pt x="18491" y="12550"/>
                    <a:pt x="18503" y="12598"/>
                    <a:pt x="18539" y="12645"/>
                  </a:cubicBezTo>
                  <a:lnTo>
                    <a:pt x="18539" y="12657"/>
                  </a:lnTo>
                  <a:lnTo>
                    <a:pt x="20467" y="15419"/>
                  </a:lnTo>
                  <a:lnTo>
                    <a:pt x="17312" y="16372"/>
                  </a:lnTo>
                  <a:cubicBezTo>
                    <a:pt x="17098" y="16432"/>
                    <a:pt x="16955" y="16646"/>
                    <a:pt x="16943" y="16872"/>
                  </a:cubicBezTo>
                  <a:lnTo>
                    <a:pt x="16919" y="20265"/>
                  </a:lnTo>
                  <a:lnTo>
                    <a:pt x="13776" y="19110"/>
                  </a:lnTo>
                  <a:cubicBezTo>
                    <a:pt x="13717" y="19099"/>
                    <a:pt x="13657" y="19087"/>
                    <a:pt x="13598" y="19087"/>
                  </a:cubicBezTo>
                  <a:cubicBezTo>
                    <a:pt x="13550" y="19087"/>
                    <a:pt x="13490" y="19087"/>
                    <a:pt x="13443" y="19099"/>
                  </a:cubicBezTo>
                  <a:cubicBezTo>
                    <a:pt x="13348" y="19134"/>
                    <a:pt x="13252" y="19194"/>
                    <a:pt x="13181" y="19289"/>
                  </a:cubicBezTo>
                  <a:lnTo>
                    <a:pt x="11276" y="21885"/>
                  </a:lnTo>
                  <a:lnTo>
                    <a:pt x="9371" y="19146"/>
                  </a:lnTo>
                  <a:cubicBezTo>
                    <a:pt x="9264" y="18991"/>
                    <a:pt x="9109" y="18920"/>
                    <a:pt x="8942" y="18920"/>
                  </a:cubicBezTo>
                  <a:cubicBezTo>
                    <a:pt x="8895" y="18920"/>
                    <a:pt x="8835" y="18920"/>
                    <a:pt x="8787" y="18932"/>
                  </a:cubicBezTo>
                  <a:lnTo>
                    <a:pt x="5692" y="19872"/>
                  </a:lnTo>
                  <a:lnTo>
                    <a:pt x="5692" y="19872"/>
                  </a:lnTo>
                  <a:lnTo>
                    <a:pt x="5728" y="16551"/>
                  </a:lnTo>
                  <a:cubicBezTo>
                    <a:pt x="5728" y="16336"/>
                    <a:pt x="5585" y="16122"/>
                    <a:pt x="5382" y="16051"/>
                  </a:cubicBezTo>
                  <a:lnTo>
                    <a:pt x="2322" y="14931"/>
                  </a:lnTo>
                  <a:lnTo>
                    <a:pt x="4204" y="12360"/>
                  </a:lnTo>
                  <a:cubicBezTo>
                    <a:pt x="4346" y="12181"/>
                    <a:pt x="4346" y="11931"/>
                    <a:pt x="4204" y="11729"/>
                  </a:cubicBezTo>
                  <a:lnTo>
                    <a:pt x="2275" y="8966"/>
                  </a:lnTo>
                  <a:lnTo>
                    <a:pt x="5430" y="8014"/>
                  </a:lnTo>
                  <a:cubicBezTo>
                    <a:pt x="5656" y="7954"/>
                    <a:pt x="5787" y="7740"/>
                    <a:pt x="5799" y="7526"/>
                  </a:cubicBezTo>
                  <a:lnTo>
                    <a:pt x="5835" y="4132"/>
                  </a:lnTo>
                  <a:lnTo>
                    <a:pt x="8966" y="5275"/>
                  </a:lnTo>
                  <a:cubicBezTo>
                    <a:pt x="9026" y="5287"/>
                    <a:pt x="9073" y="5299"/>
                    <a:pt x="9133" y="5299"/>
                  </a:cubicBezTo>
                  <a:lnTo>
                    <a:pt x="9145" y="5299"/>
                  </a:lnTo>
                  <a:cubicBezTo>
                    <a:pt x="9311" y="5299"/>
                    <a:pt x="9454" y="5228"/>
                    <a:pt x="9561" y="5097"/>
                  </a:cubicBezTo>
                  <a:lnTo>
                    <a:pt x="11490" y="2489"/>
                  </a:lnTo>
                  <a:close/>
                  <a:moveTo>
                    <a:pt x="11514" y="1"/>
                  </a:moveTo>
                  <a:lnTo>
                    <a:pt x="10323" y="1632"/>
                  </a:lnTo>
                  <a:lnTo>
                    <a:pt x="8835" y="3656"/>
                  </a:lnTo>
                  <a:lnTo>
                    <a:pt x="6347" y="2739"/>
                  </a:lnTo>
                  <a:lnTo>
                    <a:pt x="4430" y="2049"/>
                  </a:lnTo>
                  <a:lnTo>
                    <a:pt x="4418" y="4085"/>
                  </a:lnTo>
                  <a:lnTo>
                    <a:pt x="4406" y="6811"/>
                  </a:lnTo>
                  <a:lnTo>
                    <a:pt x="1906" y="7561"/>
                  </a:lnTo>
                  <a:lnTo>
                    <a:pt x="1" y="8145"/>
                  </a:lnTo>
                  <a:lnTo>
                    <a:pt x="1144" y="9788"/>
                  </a:lnTo>
                  <a:lnTo>
                    <a:pt x="2703" y="12014"/>
                  </a:lnTo>
                  <a:lnTo>
                    <a:pt x="1203" y="14050"/>
                  </a:lnTo>
                  <a:lnTo>
                    <a:pt x="60" y="15598"/>
                  </a:lnTo>
                  <a:lnTo>
                    <a:pt x="1870" y="16253"/>
                  </a:lnTo>
                  <a:lnTo>
                    <a:pt x="4323" y="17146"/>
                  </a:lnTo>
                  <a:lnTo>
                    <a:pt x="4311" y="19825"/>
                  </a:lnTo>
                  <a:lnTo>
                    <a:pt x="4299" y="21777"/>
                  </a:lnTo>
                  <a:lnTo>
                    <a:pt x="4299" y="21777"/>
                  </a:lnTo>
                  <a:lnTo>
                    <a:pt x="6168" y="21206"/>
                  </a:lnTo>
                  <a:lnTo>
                    <a:pt x="8633" y="20468"/>
                  </a:lnTo>
                  <a:lnTo>
                    <a:pt x="10157" y="22658"/>
                  </a:lnTo>
                  <a:lnTo>
                    <a:pt x="11312" y="24313"/>
                  </a:lnTo>
                  <a:lnTo>
                    <a:pt x="12502" y="22682"/>
                  </a:lnTo>
                  <a:lnTo>
                    <a:pt x="13990" y="20658"/>
                  </a:lnTo>
                  <a:lnTo>
                    <a:pt x="16467" y="21575"/>
                  </a:lnTo>
                  <a:lnTo>
                    <a:pt x="18396" y="22266"/>
                  </a:lnTo>
                  <a:lnTo>
                    <a:pt x="18408" y="20230"/>
                  </a:lnTo>
                  <a:lnTo>
                    <a:pt x="18420" y="17503"/>
                  </a:lnTo>
                  <a:lnTo>
                    <a:pt x="20920" y="16741"/>
                  </a:lnTo>
                  <a:lnTo>
                    <a:pt x="22825" y="16170"/>
                  </a:lnTo>
                  <a:lnTo>
                    <a:pt x="21682" y="14527"/>
                  </a:lnTo>
                  <a:lnTo>
                    <a:pt x="20122" y="12300"/>
                  </a:lnTo>
                  <a:lnTo>
                    <a:pt x="21622" y="10264"/>
                  </a:lnTo>
                  <a:lnTo>
                    <a:pt x="22765" y="8716"/>
                  </a:lnTo>
                  <a:lnTo>
                    <a:pt x="20956" y="8061"/>
                  </a:lnTo>
                  <a:lnTo>
                    <a:pt x="18515" y="7168"/>
                  </a:lnTo>
                  <a:lnTo>
                    <a:pt x="18598" y="4394"/>
                  </a:lnTo>
                  <a:lnTo>
                    <a:pt x="18670" y="2323"/>
                  </a:lnTo>
                  <a:lnTo>
                    <a:pt x="16705" y="2966"/>
                  </a:lnTo>
                  <a:lnTo>
                    <a:pt x="14181" y="3799"/>
                  </a:lnTo>
                  <a:lnTo>
                    <a:pt x="12657" y="1632"/>
                  </a:lnTo>
                  <a:lnTo>
                    <a:pt x="115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1"/>
            <p:cNvSpPr/>
            <p:nvPr/>
          </p:nvSpPr>
          <p:spPr>
            <a:xfrm>
              <a:off x="4226400" y="860350"/>
              <a:ext cx="933775" cy="989725"/>
            </a:xfrm>
            <a:custGeom>
              <a:rect b="b" l="l" r="r" t="t"/>
              <a:pathLst>
                <a:path extrusionOk="0" h="39589" w="37351">
                  <a:moveTo>
                    <a:pt x="14288" y="6299"/>
                  </a:moveTo>
                  <a:lnTo>
                    <a:pt x="18539" y="12407"/>
                  </a:lnTo>
                  <a:lnTo>
                    <a:pt x="23039" y="6454"/>
                  </a:lnTo>
                  <a:lnTo>
                    <a:pt x="22920" y="13776"/>
                  </a:lnTo>
                  <a:lnTo>
                    <a:pt x="22920" y="13776"/>
                  </a:lnTo>
                  <a:lnTo>
                    <a:pt x="30171" y="11585"/>
                  </a:lnTo>
                  <a:lnTo>
                    <a:pt x="30171" y="11585"/>
                  </a:lnTo>
                  <a:lnTo>
                    <a:pt x="25445" y="17741"/>
                  </a:lnTo>
                  <a:lnTo>
                    <a:pt x="32695" y="20229"/>
                  </a:lnTo>
                  <a:lnTo>
                    <a:pt x="25528" y="22396"/>
                  </a:lnTo>
                  <a:lnTo>
                    <a:pt x="29886" y="28659"/>
                  </a:lnTo>
                  <a:lnTo>
                    <a:pt x="22754" y="26052"/>
                  </a:lnTo>
                  <a:lnTo>
                    <a:pt x="22694" y="33398"/>
                  </a:lnTo>
                  <a:lnTo>
                    <a:pt x="18420" y="27254"/>
                  </a:lnTo>
                  <a:lnTo>
                    <a:pt x="14074" y="33160"/>
                  </a:lnTo>
                  <a:lnTo>
                    <a:pt x="14134" y="25801"/>
                  </a:lnTo>
                  <a:lnTo>
                    <a:pt x="7133" y="27909"/>
                  </a:lnTo>
                  <a:lnTo>
                    <a:pt x="11538" y="21932"/>
                  </a:lnTo>
                  <a:lnTo>
                    <a:pt x="4549" y="19384"/>
                  </a:lnTo>
                  <a:lnTo>
                    <a:pt x="11478" y="17300"/>
                  </a:lnTo>
                  <a:lnTo>
                    <a:pt x="7097" y="11050"/>
                  </a:lnTo>
                  <a:lnTo>
                    <a:pt x="14229" y="13657"/>
                  </a:lnTo>
                  <a:lnTo>
                    <a:pt x="14288" y="6299"/>
                  </a:lnTo>
                  <a:close/>
                  <a:moveTo>
                    <a:pt x="18920" y="1"/>
                  </a:moveTo>
                  <a:lnTo>
                    <a:pt x="18646" y="108"/>
                  </a:lnTo>
                  <a:lnTo>
                    <a:pt x="18622" y="108"/>
                  </a:lnTo>
                  <a:lnTo>
                    <a:pt x="17324" y="489"/>
                  </a:lnTo>
                  <a:lnTo>
                    <a:pt x="15443" y="1084"/>
                  </a:lnTo>
                  <a:lnTo>
                    <a:pt x="14038" y="1537"/>
                  </a:lnTo>
                  <a:lnTo>
                    <a:pt x="14003" y="5370"/>
                  </a:lnTo>
                  <a:lnTo>
                    <a:pt x="11859" y="2203"/>
                  </a:lnTo>
                  <a:lnTo>
                    <a:pt x="7216" y="3644"/>
                  </a:lnTo>
                  <a:lnTo>
                    <a:pt x="4454" y="7442"/>
                  </a:lnTo>
                  <a:lnTo>
                    <a:pt x="5025" y="8371"/>
                  </a:lnTo>
                  <a:lnTo>
                    <a:pt x="6561" y="10573"/>
                  </a:lnTo>
                  <a:lnTo>
                    <a:pt x="6561" y="10573"/>
                  </a:lnTo>
                  <a:lnTo>
                    <a:pt x="3025" y="9299"/>
                  </a:lnTo>
                  <a:lnTo>
                    <a:pt x="203" y="13086"/>
                  </a:lnTo>
                  <a:lnTo>
                    <a:pt x="132" y="17967"/>
                  </a:lnTo>
                  <a:lnTo>
                    <a:pt x="3954" y="19360"/>
                  </a:lnTo>
                  <a:lnTo>
                    <a:pt x="84" y="20539"/>
                  </a:lnTo>
                  <a:lnTo>
                    <a:pt x="1" y="25456"/>
                  </a:lnTo>
                  <a:lnTo>
                    <a:pt x="2787" y="29492"/>
                  </a:lnTo>
                  <a:lnTo>
                    <a:pt x="6656" y="28314"/>
                  </a:lnTo>
                  <a:lnTo>
                    <a:pt x="4239" y="31588"/>
                  </a:lnTo>
                  <a:lnTo>
                    <a:pt x="7014" y="35481"/>
                  </a:lnTo>
                  <a:lnTo>
                    <a:pt x="7109" y="35648"/>
                  </a:lnTo>
                  <a:lnTo>
                    <a:pt x="11478" y="37184"/>
                  </a:lnTo>
                  <a:lnTo>
                    <a:pt x="13919" y="33886"/>
                  </a:lnTo>
                  <a:lnTo>
                    <a:pt x="13884" y="38029"/>
                  </a:lnTo>
                  <a:lnTo>
                    <a:pt x="16491" y="38970"/>
                  </a:lnTo>
                  <a:lnTo>
                    <a:pt x="18241" y="39589"/>
                  </a:lnTo>
                  <a:lnTo>
                    <a:pt x="22956" y="38160"/>
                  </a:lnTo>
                  <a:lnTo>
                    <a:pt x="22992" y="34326"/>
                  </a:lnTo>
                  <a:lnTo>
                    <a:pt x="25194" y="37481"/>
                  </a:lnTo>
                  <a:lnTo>
                    <a:pt x="29647" y="36136"/>
                  </a:lnTo>
                  <a:lnTo>
                    <a:pt x="30267" y="35362"/>
                  </a:lnTo>
                  <a:lnTo>
                    <a:pt x="32588" y="32243"/>
                  </a:lnTo>
                  <a:lnTo>
                    <a:pt x="30433" y="29159"/>
                  </a:lnTo>
                  <a:lnTo>
                    <a:pt x="34231" y="30397"/>
                  </a:lnTo>
                  <a:lnTo>
                    <a:pt x="37148" y="26552"/>
                  </a:lnTo>
                  <a:lnTo>
                    <a:pt x="37220" y="21694"/>
                  </a:lnTo>
                  <a:lnTo>
                    <a:pt x="33315" y="20289"/>
                  </a:lnTo>
                  <a:lnTo>
                    <a:pt x="37244" y="19122"/>
                  </a:lnTo>
                  <a:lnTo>
                    <a:pt x="37315" y="15955"/>
                  </a:lnTo>
                  <a:lnTo>
                    <a:pt x="37315" y="15943"/>
                  </a:lnTo>
                  <a:lnTo>
                    <a:pt x="37339" y="14383"/>
                  </a:lnTo>
                  <a:lnTo>
                    <a:pt x="37351" y="14145"/>
                  </a:lnTo>
                  <a:lnTo>
                    <a:pt x="37232" y="13991"/>
                  </a:lnTo>
                  <a:lnTo>
                    <a:pt x="35493" y="11466"/>
                  </a:lnTo>
                  <a:lnTo>
                    <a:pt x="35458" y="11407"/>
                  </a:lnTo>
                  <a:lnTo>
                    <a:pt x="35434" y="11371"/>
                  </a:lnTo>
                  <a:lnTo>
                    <a:pt x="34529" y="10061"/>
                  </a:lnTo>
                  <a:lnTo>
                    <a:pt x="30671" y="11228"/>
                  </a:lnTo>
                  <a:lnTo>
                    <a:pt x="30671" y="11228"/>
                  </a:lnTo>
                  <a:lnTo>
                    <a:pt x="33076" y="7978"/>
                  </a:lnTo>
                  <a:lnTo>
                    <a:pt x="30326" y="3977"/>
                  </a:lnTo>
                  <a:lnTo>
                    <a:pt x="25778" y="2394"/>
                  </a:lnTo>
                  <a:lnTo>
                    <a:pt x="23230" y="5775"/>
                  </a:lnTo>
                  <a:lnTo>
                    <a:pt x="23301" y="1537"/>
                  </a:lnTo>
                  <a:lnTo>
                    <a:pt x="189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1"/>
            <p:cNvSpPr/>
            <p:nvPr/>
          </p:nvSpPr>
          <p:spPr>
            <a:xfrm>
              <a:off x="4213900" y="846675"/>
              <a:ext cx="962050" cy="1018000"/>
            </a:xfrm>
            <a:custGeom>
              <a:rect b="b" l="l" r="r" t="t"/>
              <a:pathLst>
                <a:path extrusionOk="0" h="40720" w="38482">
                  <a:moveTo>
                    <a:pt x="19420" y="1119"/>
                  </a:moveTo>
                  <a:lnTo>
                    <a:pt x="23266" y="2453"/>
                  </a:lnTo>
                  <a:lnTo>
                    <a:pt x="23194" y="6548"/>
                  </a:lnTo>
                  <a:lnTo>
                    <a:pt x="23194" y="6620"/>
                  </a:lnTo>
                  <a:lnTo>
                    <a:pt x="22135" y="8025"/>
                  </a:lnTo>
                  <a:lnTo>
                    <a:pt x="19075" y="12073"/>
                  </a:lnTo>
                  <a:lnTo>
                    <a:pt x="15026" y="6286"/>
                  </a:lnTo>
                  <a:lnTo>
                    <a:pt x="15050" y="2465"/>
                  </a:lnTo>
                  <a:lnTo>
                    <a:pt x="16098" y="2143"/>
                  </a:lnTo>
                  <a:lnTo>
                    <a:pt x="17967" y="1548"/>
                  </a:lnTo>
                  <a:lnTo>
                    <a:pt x="19217" y="1179"/>
                  </a:lnTo>
                  <a:cubicBezTo>
                    <a:pt x="19253" y="1179"/>
                    <a:pt x="19277" y="1155"/>
                    <a:pt x="19313" y="1155"/>
                  </a:cubicBezTo>
                  <a:lnTo>
                    <a:pt x="19420" y="1119"/>
                  </a:lnTo>
                  <a:close/>
                  <a:moveTo>
                    <a:pt x="12133" y="3369"/>
                  </a:moveTo>
                  <a:lnTo>
                    <a:pt x="14264" y="6525"/>
                  </a:lnTo>
                  <a:lnTo>
                    <a:pt x="14205" y="13466"/>
                  </a:lnTo>
                  <a:lnTo>
                    <a:pt x="8359" y="11347"/>
                  </a:lnTo>
                  <a:lnTo>
                    <a:pt x="7668" y="11085"/>
                  </a:lnTo>
                  <a:lnTo>
                    <a:pt x="7609" y="11013"/>
                  </a:lnTo>
                  <a:lnTo>
                    <a:pt x="5942" y="8632"/>
                  </a:lnTo>
                  <a:lnTo>
                    <a:pt x="5561" y="8025"/>
                  </a:lnTo>
                  <a:lnTo>
                    <a:pt x="8014" y="4643"/>
                  </a:lnTo>
                  <a:lnTo>
                    <a:pt x="12133" y="3369"/>
                  </a:lnTo>
                  <a:close/>
                  <a:moveTo>
                    <a:pt x="26456" y="3560"/>
                  </a:moveTo>
                  <a:lnTo>
                    <a:pt x="30481" y="4953"/>
                  </a:lnTo>
                  <a:lnTo>
                    <a:pt x="32933" y="8513"/>
                  </a:lnTo>
                  <a:lnTo>
                    <a:pt x="30624" y="11609"/>
                  </a:lnTo>
                  <a:lnTo>
                    <a:pt x="23956" y="13621"/>
                  </a:lnTo>
                  <a:lnTo>
                    <a:pt x="24075" y="6703"/>
                  </a:lnTo>
                  <a:lnTo>
                    <a:pt x="26456" y="3560"/>
                  </a:lnTo>
                  <a:close/>
                  <a:moveTo>
                    <a:pt x="3704" y="10477"/>
                  </a:moveTo>
                  <a:lnTo>
                    <a:pt x="6978" y="11656"/>
                  </a:lnTo>
                  <a:lnTo>
                    <a:pt x="8383" y="13680"/>
                  </a:lnTo>
                  <a:lnTo>
                    <a:pt x="11121" y="17597"/>
                  </a:lnTo>
                  <a:lnTo>
                    <a:pt x="4799" y="19502"/>
                  </a:lnTo>
                  <a:lnTo>
                    <a:pt x="1144" y="18157"/>
                  </a:lnTo>
                  <a:lnTo>
                    <a:pt x="1215" y="13811"/>
                  </a:lnTo>
                  <a:lnTo>
                    <a:pt x="3704" y="10477"/>
                  </a:lnTo>
                  <a:close/>
                  <a:moveTo>
                    <a:pt x="34791" y="11228"/>
                  </a:moveTo>
                  <a:lnTo>
                    <a:pt x="35517" y="12275"/>
                  </a:lnTo>
                  <a:lnTo>
                    <a:pt x="37303" y="14871"/>
                  </a:lnTo>
                  <a:lnTo>
                    <a:pt x="37303" y="14883"/>
                  </a:lnTo>
                  <a:lnTo>
                    <a:pt x="37279" y="16442"/>
                  </a:lnTo>
                  <a:lnTo>
                    <a:pt x="37279" y="16466"/>
                  </a:lnTo>
                  <a:lnTo>
                    <a:pt x="37232" y="19288"/>
                  </a:lnTo>
                  <a:lnTo>
                    <a:pt x="33553" y="20372"/>
                  </a:lnTo>
                  <a:lnTo>
                    <a:pt x="26790" y="18074"/>
                  </a:lnTo>
                  <a:lnTo>
                    <a:pt x="31195" y="12323"/>
                  </a:lnTo>
                  <a:lnTo>
                    <a:pt x="34791" y="11228"/>
                  </a:lnTo>
                  <a:close/>
                  <a:moveTo>
                    <a:pt x="4692" y="20395"/>
                  </a:moveTo>
                  <a:lnTo>
                    <a:pt x="11205" y="22753"/>
                  </a:lnTo>
                  <a:lnTo>
                    <a:pt x="7097" y="28337"/>
                  </a:lnTo>
                  <a:lnTo>
                    <a:pt x="3489" y="29420"/>
                  </a:lnTo>
                  <a:lnTo>
                    <a:pt x="1025" y="25837"/>
                  </a:lnTo>
                  <a:lnTo>
                    <a:pt x="1096" y="21479"/>
                  </a:lnTo>
                  <a:lnTo>
                    <a:pt x="4692" y="20395"/>
                  </a:lnTo>
                  <a:close/>
                  <a:moveTo>
                    <a:pt x="33445" y="21253"/>
                  </a:moveTo>
                  <a:lnTo>
                    <a:pt x="37184" y="22598"/>
                  </a:lnTo>
                  <a:lnTo>
                    <a:pt x="37113" y="26908"/>
                  </a:lnTo>
                  <a:lnTo>
                    <a:pt x="34517" y="30313"/>
                  </a:lnTo>
                  <a:lnTo>
                    <a:pt x="30993" y="29170"/>
                  </a:lnTo>
                  <a:lnTo>
                    <a:pt x="26849" y="23253"/>
                  </a:lnTo>
                  <a:lnTo>
                    <a:pt x="33445" y="21253"/>
                  </a:lnTo>
                  <a:close/>
                  <a:moveTo>
                    <a:pt x="15300" y="8501"/>
                  </a:moveTo>
                  <a:lnTo>
                    <a:pt x="18217" y="12668"/>
                  </a:lnTo>
                  <a:lnTo>
                    <a:pt x="19039" y="13847"/>
                  </a:lnTo>
                  <a:lnTo>
                    <a:pt x="19908" y="12692"/>
                  </a:lnTo>
                  <a:lnTo>
                    <a:pt x="22968" y="8644"/>
                  </a:lnTo>
                  <a:lnTo>
                    <a:pt x="23004" y="8608"/>
                  </a:lnTo>
                  <a:lnTo>
                    <a:pt x="22908" y="13609"/>
                  </a:lnTo>
                  <a:lnTo>
                    <a:pt x="22885" y="15038"/>
                  </a:lnTo>
                  <a:lnTo>
                    <a:pt x="24254" y="14621"/>
                  </a:lnTo>
                  <a:lnTo>
                    <a:pt x="29254" y="13109"/>
                  </a:lnTo>
                  <a:lnTo>
                    <a:pt x="25968" y="17419"/>
                  </a:lnTo>
                  <a:lnTo>
                    <a:pt x="25075" y="18574"/>
                  </a:lnTo>
                  <a:lnTo>
                    <a:pt x="26456" y="19050"/>
                  </a:lnTo>
                  <a:lnTo>
                    <a:pt x="31481" y="20764"/>
                  </a:lnTo>
                  <a:lnTo>
                    <a:pt x="26564" y="22253"/>
                  </a:lnTo>
                  <a:lnTo>
                    <a:pt x="25171" y="22669"/>
                  </a:lnTo>
                  <a:lnTo>
                    <a:pt x="26004" y="23860"/>
                  </a:lnTo>
                  <a:lnTo>
                    <a:pt x="28993" y="28146"/>
                  </a:lnTo>
                  <a:lnTo>
                    <a:pt x="28993" y="28146"/>
                  </a:lnTo>
                  <a:lnTo>
                    <a:pt x="24111" y="26372"/>
                  </a:lnTo>
                  <a:lnTo>
                    <a:pt x="22718" y="25872"/>
                  </a:lnTo>
                  <a:lnTo>
                    <a:pt x="22706" y="27361"/>
                  </a:lnTo>
                  <a:lnTo>
                    <a:pt x="22658" y="32325"/>
                  </a:lnTo>
                  <a:lnTo>
                    <a:pt x="19753" y="28158"/>
                  </a:lnTo>
                  <a:lnTo>
                    <a:pt x="18920" y="26968"/>
                  </a:lnTo>
                  <a:lnTo>
                    <a:pt x="18063" y="28146"/>
                  </a:lnTo>
                  <a:lnTo>
                    <a:pt x="17003" y="29575"/>
                  </a:lnTo>
                  <a:lnTo>
                    <a:pt x="15098" y="32159"/>
                  </a:lnTo>
                  <a:lnTo>
                    <a:pt x="15146" y="27122"/>
                  </a:lnTo>
                  <a:lnTo>
                    <a:pt x="15157" y="25706"/>
                  </a:lnTo>
                  <a:lnTo>
                    <a:pt x="13800" y="26122"/>
                  </a:lnTo>
                  <a:lnTo>
                    <a:pt x="8978" y="27575"/>
                  </a:lnTo>
                  <a:lnTo>
                    <a:pt x="12038" y="23431"/>
                  </a:lnTo>
                  <a:lnTo>
                    <a:pt x="12871" y="22300"/>
                  </a:lnTo>
                  <a:lnTo>
                    <a:pt x="11562" y="21824"/>
                  </a:lnTo>
                  <a:lnTo>
                    <a:pt x="6716" y="20050"/>
                  </a:lnTo>
                  <a:lnTo>
                    <a:pt x="11443" y="18621"/>
                  </a:lnTo>
                  <a:lnTo>
                    <a:pt x="12824" y="18205"/>
                  </a:lnTo>
                  <a:lnTo>
                    <a:pt x="11990" y="17014"/>
                  </a:lnTo>
                  <a:lnTo>
                    <a:pt x="9252" y="13097"/>
                  </a:lnTo>
                  <a:lnTo>
                    <a:pt x="8966" y="12692"/>
                  </a:lnTo>
                  <a:lnTo>
                    <a:pt x="13848" y="14466"/>
                  </a:lnTo>
                  <a:lnTo>
                    <a:pt x="15253" y="14954"/>
                  </a:lnTo>
                  <a:lnTo>
                    <a:pt x="15265" y="13466"/>
                  </a:lnTo>
                  <a:lnTo>
                    <a:pt x="15300" y="8501"/>
                  </a:lnTo>
                  <a:close/>
                  <a:moveTo>
                    <a:pt x="14098" y="27075"/>
                  </a:moveTo>
                  <a:lnTo>
                    <a:pt x="14038" y="34052"/>
                  </a:lnTo>
                  <a:lnTo>
                    <a:pt x="11764" y="37100"/>
                  </a:lnTo>
                  <a:lnTo>
                    <a:pt x="7930" y="35766"/>
                  </a:lnTo>
                  <a:lnTo>
                    <a:pt x="7930" y="35754"/>
                  </a:lnTo>
                  <a:lnTo>
                    <a:pt x="5359" y="32135"/>
                  </a:lnTo>
                  <a:lnTo>
                    <a:pt x="7668" y="29004"/>
                  </a:lnTo>
                  <a:lnTo>
                    <a:pt x="14098" y="27075"/>
                  </a:lnTo>
                  <a:close/>
                  <a:moveTo>
                    <a:pt x="23766" y="27337"/>
                  </a:moveTo>
                  <a:lnTo>
                    <a:pt x="30278" y="29718"/>
                  </a:lnTo>
                  <a:lnTo>
                    <a:pt x="30290" y="29718"/>
                  </a:lnTo>
                  <a:lnTo>
                    <a:pt x="30350" y="29801"/>
                  </a:lnTo>
                  <a:lnTo>
                    <a:pt x="32422" y="32754"/>
                  </a:lnTo>
                  <a:lnTo>
                    <a:pt x="30338" y="35576"/>
                  </a:lnTo>
                  <a:lnTo>
                    <a:pt x="29814" y="36231"/>
                  </a:lnTo>
                  <a:lnTo>
                    <a:pt x="25885" y="37421"/>
                  </a:lnTo>
                  <a:lnTo>
                    <a:pt x="23706" y="34290"/>
                  </a:lnTo>
                  <a:lnTo>
                    <a:pt x="23766" y="27337"/>
                  </a:lnTo>
                  <a:close/>
                  <a:moveTo>
                    <a:pt x="18908" y="28742"/>
                  </a:moveTo>
                  <a:lnTo>
                    <a:pt x="22956" y="34528"/>
                  </a:lnTo>
                  <a:lnTo>
                    <a:pt x="22920" y="38326"/>
                  </a:lnTo>
                  <a:lnTo>
                    <a:pt x="18729" y="39588"/>
                  </a:lnTo>
                  <a:lnTo>
                    <a:pt x="17158" y="39041"/>
                  </a:lnTo>
                  <a:lnTo>
                    <a:pt x="14907" y="38219"/>
                  </a:lnTo>
                  <a:lnTo>
                    <a:pt x="14931" y="34230"/>
                  </a:lnTo>
                  <a:lnTo>
                    <a:pt x="14931" y="34147"/>
                  </a:lnTo>
                  <a:lnTo>
                    <a:pt x="17848" y="30170"/>
                  </a:lnTo>
                  <a:lnTo>
                    <a:pt x="18908" y="28742"/>
                  </a:lnTo>
                  <a:close/>
                  <a:moveTo>
                    <a:pt x="19384" y="0"/>
                  </a:moveTo>
                  <a:lnTo>
                    <a:pt x="19027" y="155"/>
                  </a:lnTo>
                  <a:lnTo>
                    <a:pt x="18991" y="167"/>
                  </a:lnTo>
                  <a:lnTo>
                    <a:pt x="18908" y="191"/>
                  </a:lnTo>
                  <a:lnTo>
                    <a:pt x="17658" y="572"/>
                  </a:lnTo>
                  <a:lnTo>
                    <a:pt x="15777" y="1167"/>
                  </a:lnTo>
                  <a:lnTo>
                    <a:pt x="14741" y="1488"/>
                  </a:lnTo>
                  <a:lnTo>
                    <a:pt x="14014" y="1714"/>
                  </a:lnTo>
                  <a:lnTo>
                    <a:pt x="14014" y="2476"/>
                  </a:lnTo>
                  <a:lnTo>
                    <a:pt x="13991" y="4239"/>
                  </a:lnTo>
                  <a:lnTo>
                    <a:pt x="13014" y="2786"/>
                  </a:lnTo>
                  <a:lnTo>
                    <a:pt x="12586" y="2143"/>
                  </a:lnTo>
                  <a:lnTo>
                    <a:pt x="11836" y="2381"/>
                  </a:lnTo>
                  <a:lnTo>
                    <a:pt x="7728" y="3667"/>
                  </a:lnTo>
                  <a:lnTo>
                    <a:pt x="7406" y="3762"/>
                  </a:lnTo>
                  <a:lnTo>
                    <a:pt x="7192" y="4048"/>
                  </a:lnTo>
                  <a:lnTo>
                    <a:pt x="4739" y="7429"/>
                  </a:lnTo>
                  <a:lnTo>
                    <a:pt x="4323" y="8001"/>
                  </a:lnTo>
                  <a:lnTo>
                    <a:pt x="4704" y="8596"/>
                  </a:lnTo>
                  <a:lnTo>
                    <a:pt x="5097" y="9215"/>
                  </a:lnTo>
                  <a:lnTo>
                    <a:pt x="5109" y="9227"/>
                  </a:lnTo>
                  <a:lnTo>
                    <a:pt x="5120" y="9239"/>
                  </a:lnTo>
                  <a:lnTo>
                    <a:pt x="5716" y="10096"/>
                  </a:lnTo>
                  <a:lnTo>
                    <a:pt x="4085" y="9513"/>
                  </a:lnTo>
                  <a:lnTo>
                    <a:pt x="3358" y="9239"/>
                  </a:lnTo>
                  <a:lnTo>
                    <a:pt x="2894" y="9870"/>
                  </a:lnTo>
                  <a:lnTo>
                    <a:pt x="406" y="13204"/>
                  </a:lnTo>
                  <a:lnTo>
                    <a:pt x="215" y="13466"/>
                  </a:lnTo>
                  <a:lnTo>
                    <a:pt x="215" y="13811"/>
                  </a:lnTo>
                  <a:lnTo>
                    <a:pt x="144" y="18157"/>
                  </a:lnTo>
                  <a:lnTo>
                    <a:pt x="120" y="18895"/>
                  </a:lnTo>
                  <a:lnTo>
                    <a:pt x="822" y="19157"/>
                  </a:lnTo>
                  <a:lnTo>
                    <a:pt x="2823" y="19883"/>
                  </a:lnTo>
                  <a:lnTo>
                    <a:pt x="822" y="20491"/>
                  </a:lnTo>
                  <a:lnTo>
                    <a:pt x="96" y="20717"/>
                  </a:lnTo>
                  <a:lnTo>
                    <a:pt x="84" y="21479"/>
                  </a:lnTo>
                  <a:lnTo>
                    <a:pt x="1" y="25837"/>
                  </a:lnTo>
                  <a:lnTo>
                    <a:pt x="1" y="26182"/>
                  </a:lnTo>
                  <a:lnTo>
                    <a:pt x="203" y="26468"/>
                  </a:lnTo>
                  <a:lnTo>
                    <a:pt x="2668" y="30051"/>
                  </a:lnTo>
                  <a:lnTo>
                    <a:pt x="3096" y="30670"/>
                  </a:lnTo>
                  <a:lnTo>
                    <a:pt x="3835" y="30456"/>
                  </a:lnTo>
                  <a:lnTo>
                    <a:pt x="5835" y="29837"/>
                  </a:lnTo>
                  <a:lnTo>
                    <a:pt x="4585" y="31551"/>
                  </a:lnTo>
                  <a:lnTo>
                    <a:pt x="4144" y="32159"/>
                  </a:lnTo>
                  <a:lnTo>
                    <a:pt x="4573" y="32778"/>
                  </a:lnTo>
                  <a:lnTo>
                    <a:pt x="7121" y="36362"/>
                  </a:lnTo>
                  <a:lnTo>
                    <a:pt x="7121" y="36374"/>
                  </a:lnTo>
                  <a:lnTo>
                    <a:pt x="7311" y="36671"/>
                  </a:lnTo>
                  <a:lnTo>
                    <a:pt x="7645" y="36790"/>
                  </a:lnTo>
                  <a:lnTo>
                    <a:pt x="11478" y="38136"/>
                  </a:lnTo>
                  <a:lnTo>
                    <a:pt x="12205" y="38386"/>
                  </a:lnTo>
                  <a:lnTo>
                    <a:pt x="12669" y="37778"/>
                  </a:lnTo>
                  <a:lnTo>
                    <a:pt x="13931" y="36076"/>
                  </a:lnTo>
                  <a:lnTo>
                    <a:pt x="13919" y="38231"/>
                  </a:lnTo>
                  <a:lnTo>
                    <a:pt x="13919" y="38981"/>
                  </a:lnTo>
                  <a:lnTo>
                    <a:pt x="14622" y="39231"/>
                  </a:lnTo>
                  <a:lnTo>
                    <a:pt x="16872" y="40053"/>
                  </a:lnTo>
                  <a:lnTo>
                    <a:pt x="18444" y="40600"/>
                  </a:lnTo>
                  <a:lnTo>
                    <a:pt x="18777" y="40719"/>
                  </a:lnTo>
                  <a:lnTo>
                    <a:pt x="19098" y="40612"/>
                  </a:lnTo>
                  <a:lnTo>
                    <a:pt x="23301" y="39350"/>
                  </a:lnTo>
                  <a:lnTo>
                    <a:pt x="24040" y="39124"/>
                  </a:lnTo>
                  <a:lnTo>
                    <a:pt x="24040" y="38350"/>
                  </a:lnTo>
                  <a:lnTo>
                    <a:pt x="24051" y="36552"/>
                  </a:lnTo>
                  <a:lnTo>
                    <a:pt x="25099" y="38052"/>
                  </a:lnTo>
                  <a:lnTo>
                    <a:pt x="25528" y="38683"/>
                  </a:lnTo>
                  <a:lnTo>
                    <a:pt x="26254" y="38457"/>
                  </a:lnTo>
                  <a:lnTo>
                    <a:pt x="30183" y="37266"/>
                  </a:lnTo>
                  <a:lnTo>
                    <a:pt x="30505" y="37183"/>
                  </a:lnTo>
                  <a:lnTo>
                    <a:pt x="30707" y="36921"/>
                  </a:lnTo>
                  <a:lnTo>
                    <a:pt x="31231" y="36266"/>
                  </a:lnTo>
                  <a:lnTo>
                    <a:pt x="31243" y="36254"/>
                  </a:lnTo>
                  <a:lnTo>
                    <a:pt x="31255" y="36243"/>
                  </a:lnTo>
                  <a:lnTo>
                    <a:pt x="33338" y="33433"/>
                  </a:lnTo>
                  <a:lnTo>
                    <a:pt x="33791" y="32814"/>
                  </a:lnTo>
                  <a:lnTo>
                    <a:pt x="33362" y="32206"/>
                  </a:lnTo>
                  <a:lnTo>
                    <a:pt x="32314" y="30718"/>
                  </a:lnTo>
                  <a:lnTo>
                    <a:pt x="32314" y="30718"/>
                  </a:lnTo>
                  <a:lnTo>
                    <a:pt x="34279" y="31361"/>
                  </a:lnTo>
                  <a:lnTo>
                    <a:pt x="34993" y="31587"/>
                  </a:lnTo>
                  <a:lnTo>
                    <a:pt x="35446" y="30992"/>
                  </a:lnTo>
                  <a:lnTo>
                    <a:pt x="38029" y="27575"/>
                  </a:lnTo>
                  <a:lnTo>
                    <a:pt x="38244" y="27313"/>
                  </a:lnTo>
                  <a:lnTo>
                    <a:pt x="38244" y="26968"/>
                  </a:lnTo>
                  <a:lnTo>
                    <a:pt x="38315" y="22646"/>
                  </a:lnTo>
                  <a:lnTo>
                    <a:pt x="38327" y="21907"/>
                  </a:lnTo>
                  <a:lnTo>
                    <a:pt x="37625" y="21657"/>
                  </a:lnTo>
                  <a:lnTo>
                    <a:pt x="35600" y="20931"/>
                  </a:lnTo>
                  <a:lnTo>
                    <a:pt x="37625" y="20336"/>
                  </a:lnTo>
                  <a:lnTo>
                    <a:pt x="38375" y="20110"/>
                  </a:lnTo>
                  <a:lnTo>
                    <a:pt x="38387" y="19336"/>
                  </a:lnTo>
                  <a:lnTo>
                    <a:pt x="38434" y="16550"/>
                  </a:lnTo>
                  <a:lnTo>
                    <a:pt x="38434" y="16538"/>
                  </a:lnTo>
                  <a:lnTo>
                    <a:pt x="38434" y="16526"/>
                  </a:lnTo>
                  <a:lnTo>
                    <a:pt x="38434" y="16502"/>
                  </a:lnTo>
                  <a:lnTo>
                    <a:pt x="38458" y="14990"/>
                  </a:lnTo>
                  <a:lnTo>
                    <a:pt x="38458" y="14954"/>
                  </a:lnTo>
                  <a:lnTo>
                    <a:pt x="38482" y="14585"/>
                  </a:lnTo>
                  <a:lnTo>
                    <a:pt x="38256" y="14287"/>
                  </a:lnTo>
                  <a:lnTo>
                    <a:pt x="38244" y="14276"/>
                  </a:lnTo>
                  <a:lnTo>
                    <a:pt x="36493" y="11740"/>
                  </a:lnTo>
                  <a:lnTo>
                    <a:pt x="36422" y="11620"/>
                  </a:lnTo>
                  <a:lnTo>
                    <a:pt x="36410" y="11609"/>
                  </a:lnTo>
                  <a:lnTo>
                    <a:pt x="35755" y="10668"/>
                  </a:lnTo>
                  <a:lnTo>
                    <a:pt x="35327" y="10049"/>
                  </a:lnTo>
                  <a:lnTo>
                    <a:pt x="34588" y="10275"/>
                  </a:lnTo>
                  <a:lnTo>
                    <a:pt x="32624" y="10870"/>
                  </a:lnTo>
                  <a:lnTo>
                    <a:pt x="33874" y="9204"/>
                  </a:lnTo>
                  <a:lnTo>
                    <a:pt x="34327" y="8608"/>
                  </a:lnTo>
                  <a:lnTo>
                    <a:pt x="33898" y="7977"/>
                  </a:lnTo>
                  <a:lnTo>
                    <a:pt x="31457" y="4417"/>
                  </a:lnTo>
                  <a:lnTo>
                    <a:pt x="31255" y="4143"/>
                  </a:lnTo>
                  <a:lnTo>
                    <a:pt x="30933" y="4024"/>
                  </a:lnTo>
                  <a:lnTo>
                    <a:pt x="26897" y="2619"/>
                  </a:lnTo>
                  <a:lnTo>
                    <a:pt x="26183" y="2369"/>
                  </a:lnTo>
                  <a:lnTo>
                    <a:pt x="25718" y="2977"/>
                  </a:lnTo>
                  <a:lnTo>
                    <a:pt x="24385" y="4762"/>
                  </a:lnTo>
                  <a:lnTo>
                    <a:pt x="24432" y="2512"/>
                  </a:lnTo>
                  <a:lnTo>
                    <a:pt x="24444" y="1762"/>
                  </a:lnTo>
                  <a:lnTo>
                    <a:pt x="23730" y="1500"/>
                  </a:lnTo>
                  <a:lnTo>
                    <a:pt x="19872" y="167"/>
                  </a:lnTo>
                  <a:lnTo>
                    <a:pt x="193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1"/>
            <p:cNvSpPr/>
            <p:nvPr/>
          </p:nvSpPr>
          <p:spPr>
            <a:xfrm>
              <a:off x="4320175" y="995200"/>
              <a:ext cx="744750" cy="723325"/>
            </a:xfrm>
            <a:custGeom>
              <a:rect b="b" l="l" r="r" t="t"/>
              <a:pathLst>
                <a:path extrusionOk="0" h="28933" w="29790">
                  <a:moveTo>
                    <a:pt x="10252" y="0"/>
                  </a:moveTo>
                  <a:lnTo>
                    <a:pt x="10192" y="7870"/>
                  </a:lnTo>
                  <a:lnTo>
                    <a:pt x="2798" y="5179"/>
                  </a:lnTo>
                  <a:lnTo>
                    <a:pt x="7430" y="11799"/>
                  </a:lnTo>
                  <a:lnTo>
                    <a:pt x="0" y="14026"/>
                  </a:lnTo>
                  <a:lnTo>
                    <a:pt x="7323" y="16705"/>
                  </a:lnTo>
                  <a:lnTo>
                    <a:pt x="2703" y="22979"/>
                  </a:lnTo>
                  <a:lnTo>
                    <a:pt x="2703" y="22979"/>
                  </a:lnTo>
                  <a:lnTo>
                    <a:pt x="10228" y="20717"/>
                  </a:lnTo>
                  <a:lnTo>
                    <a:pt x="10168" y="28516"/>
                  </a:lnTo>
                  <a:lnTo>
                    <a:pt x="14657" y="22396"/>
                  </a:lnTo>
                  <a:lnTo>
                    <a:pt x="19229" y="28932"/>
                  </a:lnTo>
                  <a:lnTo>
                    <a:pt x="19288" y="21074"/>
                  </a:lnTo>
                  <a:lnTo>
                    <a:pt x="26670" y="23753"/>
                  </a:lnTo>
                  <a:lnTo>
                    <a:pt x="26670" y="23753"/>
                  </a:lnTo>
                  <a:lnTo>
                    <a:pt x="21860" y="16907"/>
                  </a:lnTo>
                  <a:lnTo>
                    <a:pt x="19015" y="17752"/>
                  </a:lnTo>
                  <a:lnTo>
                    <a:pt x="19003" y="20658"/>
                  </a:lnTo>
                  <a:lnTo>
                    <a:pt x="16312" y="19669"/>
                  </a:lnTo>
                  <a:lnTo>
                    <a:pt x="14669" y="21896"/>
                  </a:lnTo>
                  <a:lnTo>
                    <a:pt x="13050" y="19574"/>
                  </a:lnTo>
                  <a:lnTo>
                    <a:pt x="10383" y="20372"/>
                  </a:lnTo>
                  <a:lnTo>
                    <a:pt x="10406" y="17526"/>
                  </a:lnTo>
                  <a:lnTo>
                    <a:pt x="7787" y="16562"/>
                  </a:lnTo>
                  <a:lnTo>
                    <a:pt x="9406" y="14359"/>
                  </a:lnTo>
                  <a:lnTo>
                    <a:pt x="7751" y="11990"/>
                  </a:lnTo>
                  <a:lnTo>
                    <a:pt x="10466" y="11180"/>
                  </a:lnTo>
                  <a:lnTo>
                    <a:pt x="10478" y="8275"/>
                  </a:lnTo>
                  <a:lnTo>
                    <a:pt x="13169" y="9251"/>
                  </a:lnTo>
                  <a:lnTo>
                    <a:pt x="14788" y="7037"/>
                  </a:lnTo>
                  <a:lnTo>
                    <a:pt x="16431" y="9370"/>
                  </a:lnTo>
                  <a:lnTo>
                    <a:pt x="19169" y="8466"/>
                  </a:lnTo>
                  <a:lnTo>
                    <a:pt x="19062" y="11394"/>
                  </a:lnTo>
                  <a:lnTo>
                    <a:pt x="21694" y="12371"/>
                  </a:lnTo>
                  <a:lnTo>
                    <a:pt x="20062" y="14585"/>
                  </a:lnTo>
                  <a:lnTo>
                    <a:pt x="22170" y="17109"/>
                  </a:lnTo>
                  <a:lnTo>
                    <a:pt x="29790" y="14835"/>
                  </a:lnTo>
                  <a:lnTo>
                    <a:pt x="22158" y="12216"/>
                  </a:lnTo>
                  <a:lnTo>
                    <a:pt x="27111" y="5775"/>
                  </a:lnTo>
                  <a:lnTo>
                    <a:pt x="19336" y="8120"/>
                  </a:lnTo>
                  <a:lnTo>
                    <a:pt x="19467" y="381"/>
                  </a:lnTo>
                  <a:lnTo>
                    <a:pt x="14800" y="6537"/>
                  </a:lnTo>
                  <a:lnTo>
                    <a:pt x="10252" y="0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1"/>
            <p:cNvSpPr/>
            <p:nvPr/>
          </p:nvSpPr>
          <p:spPr>
            <a:xfrm>
              <a:off x="4320175" y="995200"/>
              <a:ext cx="744750" cy="723325"/>
            </a:xfrm>
            <a:custGeom>
              <a:rect b="b" l="l" r="r" t="t"/>
              <a:pathLst>
                <a:path extrusionOk="0" h="28933" w="29790">
                  <a:moveTo>
                    <a:pt x="10252" y="0"/>
                  </a:moveTo>
                  <a:lnTo>
                    <a:pt x="10192" y="7870"/>
                  </a:lnTo>
                  <a:lnTo>
                    <a:pt x="2798" y="5179"/>
                  </a:lnTo>
                  <a:lnTo>
                    <a:pt x="7430" y="11799"/>
                  </a:lnTo>
                  <a:lnTo>
                    <a:pt x="0" y="14026"/>
                  </a:lnTo>
                  <a:lnTo>
                    <a:pt x="7323" y="16705"/>
                  </a:lnTo>
                  <a:lnTo>
                    <a:pt x="2703" y="22979"/>
                  </a:lnTo>
                  <a:lnTo>
                    <a:pt x="2703" y="22979"/>
                  </a:lnTo>
                  <a:lnTo>
                    <a:pt x="10228" y="20717"/>
                  </a:lnTo>
                  <a:lnTo>
                    <a:pt x="10168" y="28516"/>
                  </a:lnTo>
                  <a:lnTo>
                    <a:pt x="14657" y="22396"/>
                  </a:lnTo>
                  <a:lnTo>
                    <a:pt x="19229" y="28932"/>
                  </a:lnTo>
                  <a:lnTo>
                    <a:pt x="19288" y="21074"/>
                  </a:lnTo>
                  <a:lnTo>
                    <a:pt x="26670" y="23753"/>
                  </a:lnTo>
                  <a:lnTo>
                    <a:pt x="26670" y="23753"/>
                  </a:lnTo>
                  <a:lnTo>
                    <a:pt x="21860" y="16907"/>
                  </a:lnTo>
                  <a:lnTo>
                    <a:pt x="19015" y="17752"/>
                  </a:lnTo>
                  <a:lnTo>
                    <a:pt x="19003" y="20658"/>
                  </a:lnTo>
                  <a:lnTo>
                    <a:pt x="16312" y="19669"/>
                  </a:lnTo>
                  <a:lnTo>
                    <a:pt x="14669" y="21896"/>
                  </a:lnTo>
                  <a:lnTo>
                    <a:pt x="13050" y="19574"/>
                  </a:lnTo>
                  <a:lnTo>
                    <a:pt x="10383" y="20372"/>
                  </a:lnTo>
                  <a:lnTo>
                    <a:pt x="10406" y="17526"/>
                  </a:lnTo>
                  <a:lnTo>
                    <a:pt x="7787" y="16562"/>
                  </a:lnTo>
                  <a:lnTo>
                    <a:pt x="9406" y="14359"/>
                  </a:lnTo>
                  <a:lnTo>
                    <a:pt x="7751" y="11990"/>
                  </a:lnTo>
                  <a:lnTo>
                    <a:pt x="10466" y="11180"/>
                  </a:lnTo>
                  <a:lnTo>
                    <a:pt x="10478" y="8275"/>
                  </a:lnTo>
                  <a:lnTo>
                    <a:pt x="13169" y="9251"/>
                  </a:lnTo>
                  <a:lnTo>
                    <a:pt x="14788" y="7037"/>
                  </a:lnTo>
                  <a:lnTo>
                    <a:pt x="16431" y="9370"/>
                  </a:lnTo>
                  <a:lnTo>
                    <a:pt x="19169" y="8466"/>
                  </a:lnTo>
                  <a:lnTo>
                    <a:pt x="19062" y="11394"/>
                  </a:lnTo>
                  <a:lnTo>
                    <a:pt x="21694" y="12371"/>
                  </a:lnTo>
                  <a:lnTo>
                    <a:pt x="20062" y="14585"/>
                  </a:lnTo>
                  <a:lnTo>
                    <a:pt x="22170" y="17109"/>
                  </a:lnTo>
                  <a:lnTo>
                    <a:pt x="29790" y="14835"/>
                  </a:lnTo>
                  <a:lnTo>
                    <a:pt x="22158" y="12216"/>
                  </a:lnTo>
                  <a:lnTo>
                    <a:pt x="27111" y="5775"/>
                  </a:lnTo>
                  <a:lnTo>
                    <a:pt x="19336" y="8120"/>
                  </a:lnTo>
                  <a:lnTo>
                    <a:pt x="19467" y="381"/>
                  </a:lnTo>
                  <a:lnTo>
                    <a:pt x="14800" y="6537"/>
                  </a:lnTo>
                  <a:lnTo>
                    <a:pt x="102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1"/>
            <p:cNvSpPr/>
            <p:nvPr/>
          </p:nvSpPr>
          <p:spPr>
            <a:xfrm>
              <a:off x="4278800" y="954125"/>
              <a:ext cx="829300" cy="805475"/>
            </a:xfrm>
            <a:custGeom>
              <a:rect b="b" l="l" r="r" t="t"/>
              <a:pathLst>
                <a:path extrusionOk="0" h="32219" w="33172">
                  <a:moveTo>
                    <a:pt x="12419" y="3298"/>
                  </a:moveTo>
                  <a:lnTo>
                    <a:pt x="16002" y="8418"/>
                  </a:lnTo>
                  <a:lnTo>
                    <a:pt x="14633" y="10275"/>
                  </a:lnTo>
                  <a:lnTo>
                    <a:pt x="12371" y="9454"/>
                  </a:lnTo>
                  <a:lnTo>
                    <a:pt x="12419" y="3298"/>
                  </a:lnTo>
                  <a:close/>
                  <a:moveTo>
                    <a:pt x="20574" y="3620"/>
                  </a:moveTo>
                  <a:lnTo>
                    <a:pt x="20467" y="9680"/>
                  </a:lnTo>
                  <a:lnTo>
                    <a:pt x="18288" y="10394"/>
                  </a:lnTo>
                  <a:lnTo>
                    <a:pt x="16919" y="8442"/>
                  </a:lnTo>
                  <a:lnTo>
                    <a:pt x="20574" y="3620"/>
                  </a:lnTo>
                  <a:close/>
                  <a:moveTo>
                    <a:pt x="5834" y="7882"/>
                  </a:moveTo>
                  <a:lnTo>
                    <a:pt x="10716" y="9668"/>
                  </a:lnTo>
                  <a:lnTo>
                    <a:pt x="11609" y="9989"/>
                  </a:lnTo>
                  <a:lnTo>
                    <a:pt x="11597" y="12430"/>
                  </a:lnTo>
                  <a:lnTo>
                    <a:pt x="9466" y="13073"/>
                  </a:lnTo>
                  <a:lnTo>
                    <a:pt x="5834" y="7882"/>
                  </a:lnTo>
                  <a:close/>
                  <a:moveTo>
                    <a:pt x="27361" y="8382"/>
                  </a:moveTo>
                  <a:lnTo>
                    <a:pt x="23444" y="13490"/>
                  </a:lnTo>
                  <a:lnTo>
                    <a:pt x="21253" y="12680"/>
                  </a:lnTo>
                  <a:lnTo>
                    <a:pt x="21336" y="10204"/>
                  </a:lnTo>
                  <a:lnTo>
                    <a:pt x="27361" y="8382"/>
                  </a:lnTo>
                  <a:close/>
                  <a:moveTo>
                    <a:pt x="9037" y="13990"/>
                  </a:moveTo>
                  <a:lnTo>
                    <a:pt x="10418" y="15990"/>
                  </a:lnTo>
                  <a:lnTo>
                    <a:pt x="9061" y="17824"/>
                  </a:lnTo>
                  <a:lnTo>
                    <a:pt x="3310" y="15716"/>
                  </a:lnTo>
                  <a:lnTo>
                    <a:pt x="9037" y="13990"/>
                  </a:lnTo>
                  <a:close/>
                  <a:moveTo>
                    <a:pt x="23730" y="14383"/>
                  </a:moveTo>
                  <a:lnTo>
                    <a:pt x="29742" y="16431"/>
                  </a:lnTo>
                  <a:lnTo>
                    <a:pt x="24003" y="18145"/>
                  </a:lnTo>
                  <a:lnTo>
                    <a:pt x="22384" y="16193"/>
                  </a:lnTo>
                  <a:lnTo>
                    <a:pt x="23515" y="14669"/>
                  </a:lnTo>
                  <a:lnTo>
                    <a:pt x="23730" y="14383"/>
                  </a:lnTo>
                  <a:close/>
                  <a:moveTo>
                    <a:pt x="16431" y="9573"/>
                  </a:moveTo>
                  <a:lnTo>
                    <a:pt x="17431" y="10990"/>
                  </a:lnTo>
                  <a:lnTo>
                    <a:pt x="17872" y="11621"/>
                  </a:lnTo>
                  <a:lnTo>
                    <a:pt x="18622" y="11394"/>
                  </a:lnTo>
                  <a:lnTo>
                    <a:pt x="20265" y="10835"/>
                  </a:lnTo>
                  <a:lnTo>
                    <a:pt x="20205" y="12633"/>
                  </a:lnTo>
                  <a:lnTo>
                    <a:pt x="20181" y="13395"/>
                  </a:lnTo>
                  <a:lnTo>
                    <a:pt x="20896" y="13645"/>
                  </a:lnTo>
                  <a:lnTo>
                    <a:pt x="22515" y="14240"/>
                  </a:lnTo>
                  <a:lnTo>
                    <a:pt x="21539" y="15573"/>
                  </a:lnTo>
                  <a:lnTo>
                    <a:pt x="21039" y="16228"/>
                  </a:lnTo>
                  <a:lnTo>
                    <a:pt x="21563" y="16847"/>
                  </a:lnTo>
                  <a:lnTo>
                    <a:pt x="22694" y="18217"/>
                  </a:lnTo>
                  <a:lnTo>
                    <a:pt x="20884" y="18764"/>
                  </a:lnTo>
                  <a:lnTo>
                    <a:pt x="20134" y="18991"/>
                  </a:lnTo>
                  <a:lnTo>
                    <a:pt x="20134" y="19764"/>
                  </a:lnTo>
                  <a:lnTo>
                    <a:pt x="20122" y="21539"/>
                  </a:lnTo>
                  <a:lnTo>
                    <a:pt x="18503" y="20943"/>
                  </a:lnTo>
                  <a:lnTo>
                    <a:pt x="17764" y="20669"/>
                  </a:lnTo>
                  <a:lnTo>
                    <a:pt x="17312" y="21300"/>
                  </a:lnTo>
                  <a:lnTo>
                    <a:pt x="16336" y="22610"/>
                  </a:lnTo>
                  <a:lnTo>
                    <a:pt x="15348" y="21181"/>
                  </a:lnTo>
                  <a:lnTo>
                    <a:pt x="14907" y="20550"/>
                  </a:lnTo>
                  <a:lnTo>
                    <a:pt x="14181" y="20777"/>
                  </a:lnTo>
                  <a:lnTo>
                    <a:pt x="12561" y="21265"/>
                  </a:lnTo>
                  <a:lnTo>
                    <a:pt x="12573" y="19514"/>
                  </a:lnTo>
                  <a:lnTo>
                    <a:pt x="12573" y="18764"/>
                  </a:lnTo>
                  <a:lnTo>
                    <a:pt x="11871" y="18514"/>
                  </a:lnTo>
                  <a:lnTo>
                    <a:pt x="10252" y="17919"/>
                  </a:lnTo>
                  <a:lnTo>
                    <a:pt x="11252" y="16562"/>
                  </a:lnTo>
                  <a:lnTo>
                    <a:pt x="11692" y="15954"/>
                  </a:lnTo>
                  <a:lnTo>
                    <a:pt x="11264" y="15347"/>
                  </a:lnTo>
                  <a:lnTo>
                    <a:pt x="10240" y="13883"/>
                  </a:lnTo>
                  <a:lnTo>
                    <a:pt x="11871" y="13395"/>
                  </a:lnTo>
                  <a:lnTo>
                    <a:pt x="12621" y="13168"/>
                  </a:lnTo>
                  <a:lnTo>
                    <a:pt x="12621" y="12395"/>
                  </a:lnTo>
                  <a:lnTo>
                    <a:pt x="12633" y="10632"/>
                  </a:lnTo>
                  <a:lnTo>
                    <a:pt x="14252" y="11228"/>
                  </a:lnTo>
                  <a:lnTo>
                    <a:pt x="15002" y="11525"/>
                  </a:lnTo>
                  <a:lnTo>
                    <a:pt x="15467" y="10894"/>
                  </a:lnTo>
                  <a:lnTo>
                    <a:pt x="16431" y="9573"/>
                  </a:lnTo>
                  <a:close/>
                  <a:moveTo>
                    <a:pt x="9347" y="18729"/>
                  </a:moveTo>
                  <a:lnTo>
                    <a:pt x="11538" y="19526"/>
                  </a:lnTo>
                  <a:lnTo>
                    <a:pt x="11526" y="21908"/>
                  </a:lnTo>
                  <a:lnTo>
                    <a:pt x="5715" y="23670"/>
                  </a:lnTo>
                  <a:lnTo>
                    <a:pt x="9347" y="18729"/>
                  </a:lnTo>
                  <a:close/>
                  <a:moveTo>
                    <a:pt x="23301" y="19157"/>
                  </a:moveTo>
                  <a:lnTo>
                    <a:pt x="26944" y="24348"/>
                  </a:lnTo>
                  <a:lnTo>
                    <a:pt x="26944" y="24348"/>
                  </a:lnTo>
                  <a:lnTo>
                    <a:pt x="21170" y="22253"/>
                  </a:lnTo>
                  <a:lnTo>
                    <a:pt x="21182" y="19812"/>
                  </a:lnTo>
                  <a:lnTo>
                    <a:pt x="23301" y="19157"/>
                  </a:lnTo>
                  <a:close/>
                  <a:moveTo>
                    <a:pt x="14478" y="21824"/>
                  </a:moveTo>
                  <a:lnTo>
                    <a:pt x="15848" y="23789"/>
                  </a:lnTo>
                  <a:lnTo>
                    <a:pt x="13871" y="26468"/>
                  </a:lnTo>
                  <a:lnTo>
                    <a:pt x="12335" y="28551"/>
                  </a:lnTo>
                  <a:lnTo>
                    <a:pt x="12383" y="22467"/>
                  </a:lnTo>
                  <a:lnTo>
                    <a:pt x="14478" y="21824"/>
                  </a:lnTo>
                  <a:close/>
                  <a:moveTo>
                    <a:pt x="18157" y="21943"/>
                  </a:moveTo>
                  <a:lnTo>
                    <a:pt x="20420" y="22765"/>
                  </a:lnTo>
                  <a:lnTo>
                    <a:pt x="20372" y="28920"/>
                  </a:lnTo>
                  <a:lnTo>
                    <a:pt x="16788" y="23789"/>
                  </a:lnTo>
                  <a:lnTo>
                    <a:pt x="18157" y="21943"/>
                  </a:lnTo>
                  <a:close/>
                  <a:moveTo>
                    <a:pt x="11383" y="0"/>
                  </a:moveTo>
                  <a:lnTo>
                    <a:pt x="11359" y="3298"/>
                  </a:lnTo>
                  <a:lnTo>
                    <a:pt x="11311" y="8775"/>
                  </a:lnTo>
                  <a:lnTo>
                    <a:pt x="11061" y="8680"/>
                  </a:lnTo>
                  <a:lnTo>
                    <a:pt x="6180" y="6894"/>
                  </a:lnTo>
                  <a:lnTo>
                    <a:pt x="3060" y="5763"/>
                  </a:lnTo>
                  <a:lnTo>
                    <a:pt x="4965" y="8489"/>
                  </a:lnTo>
                  <a:lnTo>
                    <a:pt x="8228" y="13157"/>
                  </a:lnTo>
                  <a:lnTo>
                    <a:pt x="3013" y="14740"/>
                  </a:lnTo>
                  <a:lnTo>
                    <a:pt x="0" y="15645"/>
                  </a:lnTo>
                  <a:lnTo>
                    <a:pt x="2965" y="16716"/>
                  </a:lnTo>
                  <a:lnTo>
                    <a:pt x="8144" y="18610"/>
                  </a:lnTo>
                  <a:lnTo>
                    <a:pt x="4870" y="23063"/>
                  </a:lnTo>
                  <a:lnTo>
                    <a:pt x="3013" y="25587"/>
                  </a:lnTo>
                  <a:lnTo>
                    <a:pt x="3013" y="25587"/>
                  </a:lnTo>
                  <a:lnTo>
                    <a:pt x="6013" y="24682"/>
                  </a:lnTo>
                  <a:lnTo>
                    <a:pt x="11359" y="23074"/>
                  </a:lnTo>
                  <a:lnTo>
                    <a:pt x="11311" y="28551"/>
                  </a:lnTo>
                  <a:lnTo>
                    <a:pt x="11287" y="31778"/>
                  </a:lnTo>
                  <a:lnTo>
                    <a:pt x="13204" y="29170"/>
                  </a:lnTo>
                  <a:lnTo>
                    <a:pt x="14740" y="27087"/>
                  </a:lnTo>
                  <a:lnTo>
                    <a:pt x="16312" y="24944"/>
                  </a:lnTo>
                  <a:lnTo>
                    <a:pt x="19515" y="29528"/>
                  </a:lnTo>
                  <a:lnTo>
                    <a:pt x="21384" y="32218"/>
                  </a:lnTo>
                  <a:lnTo>
                    <a:pt x="21420" y="28932"/>
                  </a:lnTo>
                  <a:lnTo>
                    <a:pt x="21467" y="23455"/>
                  </a:lnTo>
                  <a:lnTo>
                    <a:pt x="26599" y="25337"/>
                  </a:lnTo>
                  <a:lnTo>
                    <a:pt x="29718" y="26480"/>
                  </a:lnTo>
                  <a:lnTo>
                    <a:pt x="27813" y="23753"/>
                  </a:lnTo>
                  <a:lnTo>
                    <a:pt x="24563" y="19110"/>
                  </a:lnTo>
                  <a:lnTo>
                    <a:pt x="30052" y="17478"/>
                  </a:lnTo>
                  <a:lnTo>
                    <a:pt x="33171" y="16538"/>
                  </a:lnTo>
                  <a:lnTo>
                    <a:pt x="30076" y="15478"/>
                  </a:lnTo>
                  <a:lnTo>
                    <a:pt x="24682" y="13633"/>
                  </a:lnTo>
                  <a:lnTo>
                    <a:pt x="28194" y="9049"/>
                  </a:lnTo>
                  <a:lnTo>
                    <a:pt x="30171" y="6477"/>
                  </a:lnTo>
                  <a:lnTo>
                    <a:pt x="27063" y="7418"/>
                  </a:lnTo>
                  <a:lnTo>
                    <a:pt x="21515" y="9085"/>
                  </a:lnTo>
                  <a:lnTo>
                    <a:pt x="21610" y="3667"/>
                  </a:lnTo>
                  <a:lnTo>
                    <a:pt x="21670" y="453"/>
                  </a:lnTo>
                  <a:lnTo>
                    <a:pt x="19729" y="3012"/>
                  </a:lnTo>
                  <a:lnTo>
                    <a:pt x="16479" y="7311"/>
                  </a:lnTo>
                  <a:lnTo>
                    <a:pt x="13276" y="2703"/>
                  </a:lnTo>
                  <a:lnTo>
                    <a:pt x="113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1"/>
            <p:cNvSpPr/>
            <p:nvPr/>
          </p:nvSpPr>
          <p:spPr>
            <a:xfrm>
              <a:off x="4502325" y="1158600"/>
              <a:ext cx="372700" cy="396500"/>
            </a:xfrm>
            <a:custGeom>
              <a:rect b="b" l="l" r="r" t="t"/>
              <a:pathLst>
                <a:path extrusionOk="0" h="15860" w="14908">
                  <a:moveTo>
                    <a:pt x="7514" y="1"/>
                  </a:moveTo>
                  <a:lnTo>
                    <a:pt x="5775" y="2382"/>
                  </a:lnTo>
                  <a:lnTo>
                    <a:pt x="2906" y="1334"/>
                  </a:lnTo>
                  <a:lnTo>
                    <a:pt x="2882" y="4430"/>
                  </a:lnTo>
                  <a:lnTo>
                    <a:pt x="1" y="5299"/>
                  </a:lnTo>
                  <a:lnTo>
                    <a:pt x="1763" y="7823"/>
                  </a:lnTo>
                  <a:lnTo>
                    <a:pt x="37" y="10169"/>
                  </a:lnTo>
                  <a:lnTo>
                    <a:pt x="2835" y="11193"/>
                  </a:lnTo>
                  <a:lnTo>
                    <a:pt x="2799" y="14205"/>
                  </a:lnTo>
                  <a:lnTo>
                    <a:pt x="2799" y="14205"/>
                  </a:lnTo>
                  <a:lnTo>
                    <a:pt x="5633" y="13360"/>
                  </a:lnTo>
                  <a:lnTo>
                    <a:pt x="7371" y="15860"/>
                  </a:lnTo>
                  <a:lnTo>
                    <a:pt x="9133" y="13479"/>
                  </a:lnTo>
                  <a:lnTo>
                    <a:pt x="12002" y="14538"/>
                  </a:lnTo>
                  <a:lnTo>
                    <a:pt x="12026" y="11431"/>
                  </a:lnTo>
                  <a:lnTo>
                    <a:pt x="14908" y="10562"/>
                  </a:lnTo>
                  <a:lnTo>
                    <a:pt x="13134" y="8037"/>
                  </a:lnTo>
                  <a:lnTo>
                    <a:pt x="14872" y="5680"/>
                  </a:lnTo>
                  <a:lnTo>
                    <a:pt x="12074" y="4668"/>
                  </a:lnTo>
                  <a:lnTo>
                    <a:pt x="12193" y="1525"/>
                  </a:lnTo>
                  <a:lnTo>
                    <a:pt x="12193" y="1525"/>
                  </a:lnTo>
                  <a:lnTo>
                    <a:pt x="9264" y="2501"/>
                  </a:lnTo>
                  <a:lnTo>
                    <a:pt x="7514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1"/>
            <p:cNvSpPr/>
            <p:nvPr/>
          </p:nvSpPr>
          <p:spPr>
            <a:xfrm>
              <a:off x="4502325" y="1158600"/>
              <a:ext cx="372700" cy="396500"/>
            </a:xfrm>
            <a:custGeom>
              <a:rect b="b" l="l" r="r" t="t"/>
              <a:pathLst>
                <a:path extrusionOk="0" h="15860" w="14908">
                  <a:moveTo>
                    <a:pt x="7514" y="1"/>
                  </a:moveTo>
                  <a:lnTo>
                    <a:pt x="5775" y="2382"/>
                  </a:lnTo>
                  <a:lnTo>
                    <a:pt x="2906" y="1334"/>
                  </a:lnTo>
                  <a:lnTo>
                    <a:pt x="2882" y="4430"/>
                  </a:lnTo>
                  <a:lnTo>
                    <a:pt x="1" y="5299"/>
                  </a:lnTo>
                  <a:lnTo>
                    <a:pt x="1763" y="7823"/>
                  </a:lnTo>
                  <a:lnTo>
                    <a:pt x="37" y="10169"/>
                  </a:lnTo>
                  <a:lnTo>
                    <a:pt x="2835" y="11193"/>
                  </a:lnTo>
                  <a:lnTo>
                    <a:pt x="2799" y="14205"/>
                  </a:lnTo>
                  <a:lnTo>
                    <a:pt x="2799" y="14205"/>
                  </a:lnTo>
                  <a:lnTo>
                    <a:pt x="5633" y="13360"/>
                  </a:lnTo>
                  <a:lnTo>
                    <a:pt x="7371" y="15860"/>
                  </a:lnTo>
                  <a:lnTo>
                    <a:pt x="9133" y="13479"/>
                  </a:lnTo>
                  <a:lnTo>
                    <a:pt x="12002" y="14538"/>
                  </a:lnTo>
                  <a:lnTo>
                    <a:pt x="12026" y="11431"/>
                  </a:lnTo>
                  <a:lnTo>
                    <a:pt x="14908" y="10562"/>
                  </a:lnTo>
                  <a:lnTo>
                    <a:pt x="13134" y="8037"/>
                  </a:lnTo>
                  <a:lnTo>
                    <a:pt x="14872" y="5680"/>
                  </a:lnTo>
                  <a:lnTo>
                    <a:pt x="12074" y="4668"/>
                  </a:lnTo>
                  <a:lnTo>
                    <a:pt x="12193" y="1525"/>
                  </a:lnTo>
                  <a:lnTo>
                    <a:pt x="12193" y="1525"/>
                  </a:lnTo>
                  <a:lnTo>
                    <a:pt x="9264" y="2501"/>
                  </a:lnTo>
                  <a:lnTo>
                    <a:pt x="75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1"/>
            <p:cNvSpPr/>
            <p:nvPr/>
          </p:nvSpPr>
          <p:spPr>
            <a:xfrm>
              <a:off x="4481200" y="1136275"/>
              <a:ext cx="414650" cy="442350"/>
            </a:xfrm>
            <a:custGeom>
              <a:rect b="b" l="l" r="r" t="t"/>
              <a:pathLst>
                <a:path extrusionOk="0" h="17694" w="16586">
                  <a:moveTo>
                    <a:pt x="8347" y="1799"/>
                  </a:moveTo>
                  <a:lnTo>
                    <a:pt x="9740" y="3787"/>
                  </a:lnTo>
                  <a:cubicBezTo>
                    <a:pt x="9811" y="3894"/>
                    <a:pt x="9930" y="3954"/>
                    <a:pt x="10049" y="3954"/>
                  </a:cubicBezTo>
                  <a:cubicBezTo>
                    <a:pt x="10073" y="3954"/>
                    <a:pt x="10121" y="3954"/>
                    <a:pt x="10145" y="3942"/>
                  </a:cubicBezTo>
                  <a:lnTo>
                    <a:pt x="10169" y="3942"/>
                  </a:lnTo>
                  <a:lnTo>
                    <a:pt x="12466" y="3180"/>
                  </a:lnTo>
                  <a:lnTo>
                    <a:pt x="12383" y="5668"/>
                  </a:lnTo>
                  <a:cubicBezTo>
                    <a:pt x="12383" y="5835"/>
                    <a:pt x="12466" y="5990"/>
                    <a:pt x="12633" y="6037"/>
                  </a:cubicBezTo>
                  <a:lnTo>
                    <a:pt x="14872" y="6847"/>
                  </a:lnTo>
                  <a:lnTo>
                    <a:pt x="13502" y="8704"/>
                  </a:lnTo>
                  <a:cubicBezTo>
                    <a:pt x="13467" y="8728"/>
                    <a:pt x="13455" y="8764"/>
                    <a:pt x="13443" y="8811"/>
                  </a:cubicBezTo>
                  <a:lnTo>
                    <a:pt x="13443" y="8823"/>
                  </a:lnTo>
                  <a:cubicBezTo>
                    <a:pt x="13419" y="8847"/>
                    <a:pt x="13419" y="8895"/>
                    <a:pt x="13419" y="8919"/>
                  </a:cubicBezTo>
                  <a:lnTo>
                    <a:pt x="13419" y="8942"/>
                  </a:lnTo>
                  <a:cubicBezTo>
                    <a:pt x="13419" y="8966"/>
                    <a:pt x="13419" y="9014"/>
                    <a:pt x="13443" y="9038"/>
                  </a:cubicBezTo>
                  <a:lnTo>
                    <a:pt x="13443" y="9061"/>
                  </a:lnTo>
                  <a:lnTo>
                    <a:pt x="13478" y="9145"/>
                  </a:lnTo>
                  <a:lnTo>
                    <a:pt x="13478" y="9157"/>
                  </a:lnTo>
                  <a:lnTo>
                    <a:pt x="14883" y="11169"/>
                  </a:lnTo>
                  <a:lnTo>
                    <a:pt x="12586" y="11859"/>
                  </a:lnTo>
                  <a:cubicBezTo>
                    <a:pt x="12431" y="11895"/>
                    <a:pt x="12324" y="12050"/>
                    <a:pt x="12324" y="12217"/>
                  </a:cubicBezTo>
                  <a:lnTo>
                    <a:pt x="12312" y="14681"/>
                  </a:lnTo>
                  <a:lnTo>
                    <a:pt x="10038" y="13848"/>
                  </a:lnTo>
                  <a:cubicBezTo>
                    <a:pt x="9990" y="13836"/>
                    <a:pt x="9942" y="13824"/>
                    <a:pt x="9895" y="13824"/>
                  </a:cubicBezTo>
                  <a:cubicBezTo>
                    <a:pt x="9871" y="13824"/>
                    <a:pt x="9823" y="13824"/>
                    <a:pt x="9788" y="13836"/>
                  </a:cubicBezTo>
                  <a:cubicBezTo>
                    <a:pt x="9716" y="13860"/>
                    <a:pt x="9645" y="13907"/>
                    <a:pt x="9597" y="13967"/>
                  </a:cubicBezTo>
                  <a:lnTo>
                    <a:pt x="8216" y="15848"/>
                  </a:lnTo>
                  <a:lnTo>
                    <a:pt x="6835" y="13860"/>
                  </a:lnTo>
                  <a:cubicBezTo>
                    <a:pt x="6763" y="13764"/>
                    <a:pt x="6644" y="13705"/>
                    <a:pt x="6525" y="13705"/>
                  </a:cubicBezTo>
                  <a:cubicBezTo>
                    <a:pt x="6490" y="13705"/>
                    <a:pt x="6442" y="13705"/>
                    <a:pt x="6418" y="13717"/>
                  </a:cubicBezTo>
                  <a:lnTo>
                    <a:pt x="4168" y="14395"/>
                  </a:lnTo>
                  <a:lnTo>
                    <a:pt x="4180" y="11990"/>
                  </a:lnTo>
                  <a:cubicBezTo>
                    <a:pt x="4180" y="11824"/>
                    <a:pt x="4084" y="11681"/>
                    <a:pt x="3930" y="11621"/>
                  </a:cubicBezTo>
                  <a:lnTo>
                    <a:pt x="1703" y="10812"/>
                  </a:lnTo>
                  <a:lnTo>
                    <a:pt x="3072" y="8954"/>
                  </a:lnTo>
                  <a:cubicBezTo>
                    <a:pt x="3168" y="8823"/>
                    <a:pt x="3168" y="8645"/>
                    <a:pt x="3072" y="8502"/>
                  </a:cubicBezTo>
                  <a:lnTo>
                    <a:pt x="1667" y="6502"/>
                  </a:lnTo>
                  <a:lnTo>
                    <a:pt x="3965" y="5811"/>
                  </a:lnTo>
                  <a:cubicBezTo>
                    <a:pt x="4120" y="5763"/>
                    <a:pt x="4227" y="5620"/>
                    <a:pt x="4227" y="5454"/>
                  </a:cubicBezTo>
                  <a:lnTo>
                    <a:pt x="4239" y="2989"/>
                  </a:lnTo>
                  <a:lnTo>
                    <a:pt x="6513" y="3823"/>
                  </a:lnTo>
                  <a:cubicBezTo>
                    <a:pt x="6561" y="3835"/>
                    <a:pt x="6597" y="3835"/>
                    <a:pt x="6632" y="3846"/>
                  </a:cubicBezTo>
                  <a:lnTo>
                    <a:pt x="6656" y="3846"/>
                  </a:lnTo>
                  <a:cubicBezTo>
                    <a:pt x="6775" y="3846"/>
                    <a:pt x="6871" y="3787"/>
                    <a:pt x="6954" y="3704"/>
                  </a:cubicBezTo>
                  <a:lnTo>
                    <a:pt x="8347" y="1799"/>
                  </a:lnTo>
                  <a:close/>
                  <a:moveTo>
                    <a:pt x="8383" y="1"/>
                  </a:moveTo>
                  <a:lnTo>
                    <a:pt x="7513" y="1168"/>
                  </a:lnTo>
                  <a:lnTo>
                    <a:pt x="6430" y="2644"/>
                  </a:lnTo>
                  <a:lnTo>
                    <a:pt x="4632" y="1989"/>
                  </a:lnTo>
                  <a:lnTo>
                    <a:pt x="3227" y="1489"/>
                  </a:lnTo>
                  <a:lnTo>
                    <a:pt x="3215" y="2977"/>
                  </a:lnTo>
                  <a:lnTo>
                    <a:pt x="3203" y="4954"/>
                  </a:lnTo>
                  <a:lnTo>
                    <a:pt x="1382" y="5501"/>
                  </a:lnTo>
                  <a:lnTo>
                    <a:pt x="1" y="5918"/>
                  </a:lnTo>
                  <a:lnTo>
                    <a:pt x="834" y="7109"/>
                  </a:lnTo>
                  <a:lnTo>
                    <a:pt x="1965" y="8728"/>
                  </a:lnTo>
                  <a:lnTo>
                    <a:pt x="882" y="10216"/>
                  </a:lnTo>
                  <a:lnTo>
                    <a:pt x="48" y="11347"/>
                  </a:lnTo>
                  <a:lnTo>
                    <a:pt x="1358" y="11824"/>
                  </a:lnTo>
                  <a:lnTo>
                    <a:pt x="3144" y="12478"/>
                  </a:lnTo>
                  <a:lnTo>
                    <a:pt x="3132" y="14431"/>
                  </a:lnTo>
                  <a:lnTo>
                    <a:pt x="3108" y="15860"/>
                  </a:lnTo>
                  <a:lnTo>
                    <a:pt x="3108" y="15860"/>
                  </a:lnTo>
                  <a:lnTo>
                    <a:pt x="4465" y="15443"/>
                  </a:lnTo>
                  <a:lnTo>
                    <a:pt x="6251" y="14907"/>
                  </a:lnTo>
                  <a:lnTo>
                    <a:pt x="7371" y="16503"/>
                  </a:lnTo>
                  <a:lnTo>
                    <a:pt x="8204" y="17693"/>
                  </a:lnTo>
                  <a:lnTo>
                    <a:pt x="9061" y="16515"/>
                  </a:lnTo>
                  <a:lnTo>
                    <a:pt x="10157" y="15038"/>
                  </a:lnTo>
                  <a:lnTo>
                    <a:pt x="11954" y="15693"/>
                  </a:lnTo>
                  <a:lnTo>
                    <a:pt x="13348" y="16205"/>
                  </a:lnTo>
                  <a:lnTo>
                    <a:pt x="13371" y="14717"/>
                  </a:lnTo>
                  <a:lnTo>
                    <a:pt x="13383" y="12729"/>
                  </a:lnTo>
                  <a:lnTo>
                    <a:pt x="15193" y="12181"/>
                  </a:lnTo>
                  <a:lnTo>
                    <a:pt x="16586" y="11764"/>
                  </a:lnTo>
                  <a:lnTo>
                    <a:pt x="15753" y="10573"/>
                  </a:lnTo>
                  <a:lnTo>
                    <a:pt x="14621" y="8954"/>
                  </a:lnTo>
                  <a:lnTo>
                    <a:pt x="15705" y="7466"/>
                  </a:lnTo>
                  <a:lnTo>
                    <a:pt x="16538" y="6335"/>
                  </a:lnTo>
                  <a:lnTo>
                    <a:pt x="15229" y="5859"/>
                  </a:lnTo>
                  <a:lnTo>
                    <a:pt x="13455" y="5216"/>
                  </a:lnTo>
                  <a:lnTo>
                    <a:pt x="13526" y="3204"/>
                  </a:lnTo>
                  <a:lnTo>
                    <a:pt x="13574" y="1703"/>
                  </a:lnTo>
                  <a:lnTo>
                    <a:pt x="12145" y="2180"/>
                  </a:lnTo>
                  <a:lnTo>
                    <a:pt x="10311" y="2787"/>
                  </a:lnTo>
                  <a:lnTo>
                    <a:pt x="9216" y="1215"/>
                  </a:lnTo>
                  <a:lnTo>
                    <a:pt x="83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1"/>
            <p:cNvSpPr/>
            <p:nvPr/>
          </p:nvSpPr>
          <p:spPr>
            <a:xfrm>
              <a:off x="6256125" y="2771000"/>
              <a:ext cx="1237675" cy="1237975"/>
            </a:xfrm>
            <a:custGeom>
              <a:rect b="b" l="l" r="r" t="t"/>
              <a:pathLst>
                <a:path extrusionOk="0" h="49519" w="49507">
                  <a:moveTo>
                    <a:pt x="34898" y="275"/>
                  </a:moveTo>
                  <a:lnTo>
                    <a:pt x="27528" y="489"/>
                  </a:lnTo>
                  <a:lnTo>
                    <a:pt x="25444" y="5490"/>
                  </a:lnTo>
                  <a:lnTo>
                    <a:pt x="29123" y="14276"/>
                  </a:lnTo>
                  <a:lnTo>
                    <a:pt x="29135" y="14276"/>
                  </a:lnTo>
                  <a:lnTo>
                    <a:pt x="37851" y="10669"/>
                  </a:lnTo>
                  <a:lnTo>
                    <a:pt x="39946" y="5644"/>
                  </a:lnTo>
                  <a:lnTo>
                    <a:pt x="34898" y="275"/>
                  </a:lnTo>
                  <a:close/>
                  <a:moveTo>
                    <a:pt x="14419" y="1"/>
                  </a:moveTo>
                  <a:lnTo>
                    <a:pt x="9502" y="5585"/>
                  </a:lnTo>
                  <a:lnTo>
                    <a:pt x="11609" y="10645"/>
                  </a:lnTo>
                  <a:lnTo>
                    <a:pt x="20384" y="14288"/>
                  </a:lnTo>
                  <a:lnTo>
                    <a:pt x="24027" y="5490"/>
                  </a:lnTo>
                  <a:lnTo>
                    <a:pt x="21932" y="489"/>
                  </a:lnTo>
                  <a:lnTo>
                    <a:pt x="14419" y="1"/>
                  </a:lnTo>
                  <a:close/>
                  <a:moveTo>
                    <a:pt x="5608" y="9585"/>
                  </a:moveTo>
                  <a:lnTo>
                    <a:pt x="215" y="14574"/>
                  </a:lnTo>
                  <a:lnTo>
                    <a:pt x="429" y="21968"/>
                  </a:lnTo>
                  <a:lnTo>
                    <a:pt x="5442" y="24051"/>
                  </a:lnTo>
                  <a:lnTo>
                    <a:pt x="14229" y="20432"/>
                  </a:lnTo>
                  <a:lnTo>
                    <a:pt x="10597" y="11657"/>
                  </a:lnTo>
                  <a:lnTo>
                    <a:pt x="5608" y="9585"/>
                  </a:lnTo>
                  <a:close/>
                  <a:moveTo>
                    <a:pt x="43875" y="9597"/>
                  </a:moveTo>
                  <a:lnTo>
                    <a:pt x="38839" y="11669"/>
                  </a:lnTo>
                  <a:lnTo>
                    <a:pt x="35207" y="20432"/>
                  </a:lnTo>
                  <a:lnTo>
                    <a:pt x="43994" y="24075"/>
                  </a:lnTo>
                  <a:lnTo>
                    <a:pt x="49054" y="21992"/>
                  </a:lnTo>
                  <a:lnTo>
                    <a:pt x="49507" y="14872"/>
                  </a:lnTo>
                  <a:lnTo>
                    <a:pt x="49471" y="14824"/>
                  </a:lnTo>
                  <a:lnTo>
                    <a:pt x="43875" y="9597"/>
                  </a:lnTo>
                  <a:close/>
                  <a:moveTo>
                    <a:pt x="5442" y="25456"/>
                  </a:moveTo>
                  <a:lnTo>
                    <a:pt x="453" y="27504"/>
                  </a:lnTo>
                  <a:lnTo>
                    <a:pt x="1" y="35017"/>
                  </a:lnTo>
                  <a:lnTo>
                    <a:pt x="5597" y="39934"/>
                  </a:lnTo>
                  <a:lnTo>
                    <a:pt x="10597" y="37863"/>
                  </a:lnTo>
                  <a:lnTo>
                    <a:pt x="14229" y="29100"/>
                  </a:lnTo>
                  <a:lnTo>
                    <a:pt x="5442" y="25456"/>
                  </a:lnTo>
                  <a:close/>
                  <a:moveTo>
                    <a:pt x="44006" y="25516"/>
                  </a:moveTo>
                  <a:lnTo>
                    <a:pt x="35219" y="29123"/>
                  </a:lnTo>
                  <a:lnTo>
                    <a:pt x="38851" y="37910"/>
                  </a:lnTo>
                  <a:lnTo>
                    <a:pt x="43875" y="39994"/>
                  </a:lnTo>
                  <a:lnTo>
                    <a:pt x="49245" y="34922"/>
                  </a:lnTo>
                  <a:lnTo>
                    <a:pt x="48971" y="27576"/>
                  </a:lnTo>
                  <a:lnTo>
                    <a:pt x="44006" y="25516"/>
                  </a:lnTo>
                  <a:close/>
                  <a:moveTo>
                    <a:pt x="20420" y="35219"/>
                  </a:moveTo>
                  <a:lnTo>
                    <a:pt x="11585" y="38863"/>
                  </a:lnTo>
                  <a:lnTo>
                    <a:pt x="9537" y="43828"/>
                  </a:lnTo>
                  <a:lnTo>
                    <a:pt x="14586" y="49209"/>
                  </a:lnTo>
                  <a:lnTo>
                    <a:pt x="21944" y="48983"/>
                  </a:lnTo>
                  <a:lnTo>
                    <a:pt x="24015" y="43982"/>
                  </a:lnTo>
                  <a:lnTo>
                    <a:pt x="20420" y="35219"/>
                  </a:lnTo>
                  <a:close/>
                  <a:moveTo>
                    <a:pt x="29064" y="35255"/>
                  </a:moveTo>
                  <a:lnTo>
                    <a:pt x="25444" y="43994"/>
                  </a:lnTo>
                  <a:lnTo>
                    <a:pt x="27516" y="49019"/>
                  </a:lnTo>
                  <a:lnTo>
                    <a:pt x="34945" y="49519"/>
                  </a:lnTo>
                  <a:lnTo>
                    <a:pt x="39910" y="43875"/>
                  </a:lnTo>
                  <a:lnTo>
                    <a:pt x="37839" y="38898"/>
                  </a:lnTo>
                  <a:lnTo>
                    <a:pt x="29064" y="35255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1"/>
            <p:cNvSpPr/>
            <p:nvPr/>
          </p:nvSpPr>
          <p:spPr>
            <a:xfrm>
              <a:off x="6256125" y="2771000"/>
              <a:ext cx="1237675" cy="1237975"/>
            </a:xfrm>
            <a:custGeom>
              <a:rect b="b" l="l" r="r" t="t"/>
              <a:pathLst>
                <a:path extrusionOk="0" h="49519" w="49507">
                  <a:moveTo>
                    <a:pt x="34898" y="275"/>
                  </a:moveTo>
                  <a:lnTo>
                    <a:pt x="27528" y="489"/>
                  </a:lnTo>
                  <a:lnTo>
                    <a:pt x="25444" y="5490"/>
                  </a:lnTo>
                  <a:lnTo>
                    <a:pt x="29123" y="14276"/>
                  </a:lnTo>
                  <a:lnTo>
                    <a:pt x="29135" y="14276"/>
                  </a:lnTo>
                  <a:lnTo>
                    <a:pt x="37851" y="10669"/>
                  </a:lnTo>
                  <a:lnTo>
                    <a:pt x="39946" y="5644"/>
                  </a:lnTo>
                  <a:lnTo>
                    <a:pt x="34898" y="275"/>
                  </a:lnTo>
                  <a:close/>
                  <a:moveTo>
                    <a:pt x="14419" y="1"/>
                  </a:moveTo>
                  <a:lnTo>
                    <a:pt x="9502" y="5585"/>
                  </a:lnTo>
                  <a:lnTo>
                    <a:pt x="11609" y="10645"/>
                  </a:lnTo>
                  <a:lnTo>
                    <a:pt x="20384" y="14288"/>
                  </a:lnTo>
                  <a:lnTo>
                    <a:pt x="24027" y="5490"/>
                  </a:lnTo>
                  <a:lnTo>
                    <a:pt x="21932" y="489"/>
                  </a:lnTo>
                  <a:lnTo>
                    <a:pt x="14419" y="1"/>
                  </a:lnTo>
                  <a:close/>
                  <a:moveTo>
                    <a:pt x="5608" y="9585"/>
                  </a:moveTo>
                  <a:lnTo>
                    <a:pt x="215" y="14574"/>
                  </a:lnTo>
                  <a:lnTo>
                    <a:pt x="429" y="21968"/>
                  </a:lnTo>
                  <a:lnTo>
                    <a:pt x="5442" y="24051"/>
                  </a:lnTo>
                  <a:lnTo>
                    <a:pt x="14229" y="20432"/>
                  </a:lnTo>
                  <a:lnTo>
                    <a:pt x="10597" y="11657"/>
                  </a:lnTo>
                  <a:lnTo>
                    <a:pt x="5608" y="9585"/>
                  </a:lnTo>
                  <a:close/>
                  <a:moveTo>
                    <a:pt x="43875" y="9597"/>
                  </a:moveTo>
                  <a:lnTo>
                    <a:pt x="38839" y="11669"/>
                  </a:lnTo>
                  <a:lnTo>
                    <a:pt x="35207" y="20432"/>
                  </a:lnTo>
                  <a:lnTo>
                    <a:pt x="43994" y="24075"/>
                  </a:lnTo>
                  <a:lnTo>
                    <a:pt x="49054" y="21992"/>
                  </a:lnTo>
                  <a:lnTo>
                    <a:pt x="49507" y="14872"/>
                  </a:lnTo>
                  <a:lnTo>
                    <a:pt x="49471" y="14824"/>
                  </a:lnTo>
                  <a:lnTo>
                    <a:pt x="43875" y="9597"/>
                  </a:lnTo>
                  <a:close/>
                  <a:moveTo>
                    <a:pt x="5442" y="25456"/>
                  </a:moveTo>
                  <a:lnTo>
                    <a:pt x="453" y="27504"/>
                  </a:lnTo>
                  <a:lnTo>
                    <a:pt x="1" y="35017"/>
                  </a:lnTo>
                  <a:lnTo>
                    <a:pt x="5597" y="39934"/>
                  </a:lnTo>
                  <a:lnTo>
                    <a:pt x="10597" y="37863"/>
                  </a:lnTo>
                  <a:lnTo>
                    <a:pt x="14229" y="29100"/>
                  </a:lnTo>
                  <a:lnTo>
                    <a:pt x="5442" y="25456"/>
                  </a:lnTo>
                  <a:close/>
                  <a:moveTo>
                    <a:pt x="44006" y="25516"/>
                  </a:moveTo>
                  <a:lnTo>
                    <a:pt x="35219" y="29123"/>
                  </a:lnTo>
                  <a:lnTo>
                    <a:pt x="38851" y="37910"/>
                  </a:lnTo>
                  <a:lnTo>
                    <a:pt x="43875" y="39994"/>
                  </a:lnTo>
                  <a:lnTo>
                    <a:pt x="49245" y="34922"/>
                  </a:lnTo>
                  <a:lnTo>
                    <a:pt x="48971" y="27576"/>
                  </a:lnTo>
                  <a:lnTo>
                    <a:pt x="44006" y="25516"/>
                  </a:lnTo>
                  <a:close/>
                  <a:moveTo>
                    <a:pt x="20420" y="35219"/>
                  </a:moveTo>
                  <a:lnTo>
                    <a:pt x="11585" y="38863"/>
                  </a:lnTo>
                  <a:lnTo>
                    <a:pt x="9537" y="43828"/>
                  </a:lnTo>
                  <a:lnTo>
                    <a:pt x="14586" y="49209"/>
                  </a:lnTo>
                  <a:lnTo>
                    <a:pt x="21944" y="48983"/>
                  </a:lnTo>
                  <a:lnTo>
                    <a:pt x="24015" y="43982"/>
                  </a:lnTo>
                  <a:lnTo>
                    <a:pt x="20420" y="35219"/>
                  </a:lnTo>
                  <a:close/>
                  <a:moveTo>
                    <a:pt x="29064" y="35255"/>
                  </a:moveTo>
                  <a:lnTo>
                    <a:pt x="25444" y="43994"/>
                  </a:lnTo>
                  <a:lnTo>
                    <a:pt x="27516" y="49019"/>
                  </a:lnTo>
                  <a:lnTo>
                    <a:pt x="34945" y="49519"/>
                  </a:lnTo>
                  <a:lnTo>
                    <a:pt x="39910" y="43875"/>
                  </a:lnTo>
                  <a:lnTo>
                    <a:pt x="37839" y="38898"/>
                  </a:lnTo>
                  <a:lnTo>
                    <a:pt x="29064" y="3525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1"/>
            <p:cNvSpPr/>
            <p:nvPr/>
          </p:nvSpPr>
          <p:spPr>
            <a:xfrm>
              <a:off x="6234700" y="2750775"/>
              <a:ext cx="1279950" cy="1279350"/>
            </a:xfrm>
            <a:custGeom>
              <a:rect b="b" l="l" r="r" t="t"/>
              <a:pathLst>
                <a:path extrusionOk="0" h="51174" w="51198">
                  <a:moveTo>
                    <a:pt x="35410" y="1893"/>
                  </a:moveTo>
                  <a:lnTo>
                    <a:pt x="39851" y="6632"/>
                  </a:lnTo>
                  <a:lnTo>
                    <a:pt x="38088" y="10871"/>
                  </a:lnTo>
                  <a:lnTo>
                    <a:pt x="30409" y="14026"/>
                  </a:lnTo>
                  <a:lnTo>
                    <a:pt x="27182" y="6299"/>
                  </a:lnTo>
                  <a:lnTo>
                    <a:pt x="28921" y="2084"/>
                  </a:lnTo>
                  <a:lnTo>
                    <a:pt x="35410" y="1893"/>
                  </a:lnTo>
                  <a:close/>
                  <a:moveTo>
                    <a:pt x="15621" y="1643"/>
                  </a:moveTo>
                  <a:lnTo>
                    <a:pt x="22241" y="2072"/>
                  </a:lnTo>
                  <a:lnTo>
                    <a:pt x="24015" y="6299"/>
                  </a:lnTo>
                  <a:lnTo>
                    <a:pt x="20801" y="14038"/>
                  </a:lnTo>
                  <a:lnTo>
                    <a:pt x="13073" y="10835"/>
                  </a:lnTo>
                  <a:lnTo>
                    <a:pt x="11299" y="6549"/>
                  </a:lnTo>
                  <a:lnTo>
                    <a:pt x="15621" y="1643"/>
                  </a:lnTo>
                  <a:close/>
                  <a:moveTo>
                    <a:pt x="6620" y="11335"/>
                  </a:moveTo>
                  <a:lnTo>
                    <a:pt x="10823" y="13073"/>
                  </a:lnTo>
                  <a:lnTo>
                    <a:pt x="14026" y="20800"/>
                  </a:lnTo>
                  <a:lnTo>
                    <a:pt x="6299" y="23979"/>
                  </a:lnTo>
                  <a:lnTo>
                    <a:pt x="2072" y="22229"/>
                  </a:lnTo>
                  <a:lnTo>
                    <a:pt x="1893" y="15728"/>
                  </a:lnTo>
                  <a:lnTo>
                    <a:pt x="6620" y="11335"/>
                  </a:lnTo>
                  <a:close/>
                  <a:moveTo>
                    <a:pt x="44554" y="11359"/>
                  </a:moveTo>
                  <a:lnTo>
                    <a:pt x="49530" y="16002"/>
                  </a:lnTo>
                  <a:lnTo>
                    <a:pt x="49137" y="22253"/>
                  </a:lnTo>
                  <a:lnTo>
                    <a:pt x="44851" y="24027"/>
                  </a:lnTo>
                  <a:lnTo>
                    <a:pt x="37124" y="20824"/>
                  </a:lnTo>
                  <a:lnTo>
                    <a:pt x="40327" y="13097"/>
                  </a:lnTo>
                  <a:lnTo>
                    <a:pt x="44554" y="11359"/>
                  </a:lnTo>
                  <a:close/>
                  <a:moveTo>
                    <a:pt x="6311" y="27134"/>
                  </a:moveTo>
                  <a:lnTo>
                    <a:pt x="14038" y="30337"/>
                  </a:lnTo>
                  <a:lnTo>
                    <a:pt x="10823" y="38064"/>
                  </a:lnTo>
                  <a:lnTo>
                    <a:pt x="6596" y="39803"/>
                  </a:lnTo>
                  <a:lnTo>
                    <a:pt x="1691" y="35493"/>
                  </a:lnTo>
                  <a:lnTo>
                    <a:pt x="2108" y="28885"/>
                  </a:lnTo>
                  <a:lnTo>
                    <a:pt x="6311" y="27134"/>
                  </a:lnTo>
                  <a:close/>
                  <a:moveTo>
                    <a:pt x="44851" y="27182"/>
                  </a:moveTo>
                  <a:lnTo>
                    <a:pt x="49042" y="28920"/>
                  </a:lnTo>
                  <a:lnTo>
                    <a:pt x="49280" y="35374"/>
                  </a:lnTo>
                  <a:lnTo>
                    <a:pt x="44554" y="39838"/>
                  </a:lnTo>
                  <a:lnTo>
                    <a:pt x="40327" y="38088"/>
                  </a:lnTo>
                  <a:lnTo>
                    <a:pt x="37124" y="30373"/>
                  </a:lnTo>
                  <a:lnTo>
                    <a:pt x="44851" y="27182"/>
                  </a:lnTo>
                  <a:close/>
                  <a:moveTo>
                    <a:pt x="25599" y="6703"/>
                  </a:moveTo>
                  <a:lnTo>
                    <a:pt x="29230" y="15395"/>
                  </a:lnTo>
                  <a:lnTo>
                    <a:pt x="29564" y="16145"/>
                  </a:lnTo>
                  <a:lnTo>
                    <a:pt x="38934" y="12275"/>
                  </a:lnTo>
                  <a:lnTo>
                    <a:pt x="35029" y="21693"/>
                  </a:lnTo>
                  <a:lnTo>
                    <a:pt x="44458" y="25610"/>
                  </a:lnTo>
                  <a:lnTo>
                    <a:pt x="35029" y="29492"/>
                  </a:lnTo>
                  <a:lnTo>
                    <a:pt x="38922" y="38910"/>
                  </a:lnTo>
                  <a:lnTo>
                    <a:pt x="29492" y="34993"/>
                  </a:lnTo>
                  <a:lnTo>
                    <a:pt x="25587" y="44387"/>
                  </a:lnTo>
                  <a:lnTo>
                    <a:pt x="21717" y="34969"/>
                  </a:lnTo>
                  <a:lnTo>
                    <a:pt x="12240" y="38886"/>
                  </a:lnTo>
                  <a:lnTo>
                    <a:pt x="12240" y="38886"/>
                  </a:lnTo>
                  <a:lnTo>
                    <a:pt x="16145" y="29456"/>
                  </a:lnTo>
                  <a:lnTo>
                    <a:pt x="6715" y="25551"/>
                  </a:lnTo>
                  <a:lnTo>
                    <a:pt x="16145" y="21658"/>
                  </a:lnTo>
                  <a:lnTo>
                    <a:pt x="12252" y="12240"/>
                  </a:lnTo>
                  <a:lnTo>
                    <a:pt x="21694" y="16157"/>
                  </a:lnTo>
                  <a:lnTo>
                    <a:pt x="25599" y="6703"/>
                  </a:lnTo>
                  <a:close/>
                  <a:moveTo>
                    <a:pt x="20824" y="37100"/>
                  </a:moveTo>
                  <a:lnTo>
                    <a:pt x="23991" y="44803"/>
                  </a:lnTo>
                  <a:lnTo>
                    <a:pt x="22253" y="49006"/>
                  </a:lnTo>
                  <a:lnTo>
                    <a:pt x="15764" y="49197"/>
                  </a:lnTo>
                  <a:lnTo>
                    <a:pt x="11335" y="44458"/>
                  </a:lnTo>
                  <a:lnTo>
                    <a:pt x="13061" y="40291"/>
                  </a:lnTo>
                  <a:lnTo>
                    <a:pt x="20824" y="37100"/>
                  </a:lnTo>
                  <a:close/>
                  <a:moveTo>
                    <a:pt x="30361" y="37124"/>
                  </a:moveTo>
                  <a:lnTo>
                    <a:pt x="38088" y="40327"/>
                  </a:lnTo>
                  <a:lnTo>
                    <a:pt x="39827" y="44517"/>
                  </a:lnTo>
                  <a:lnTo>
                    <a:pt x="35445" y="49494"/>
                  </a:lnTo>
                  <a:lnTo>
                    <a:pt x="28921" y="49066"/>
                  </a:lnTo>
                  <a:lnTo>
                    <a:pt x="27182" y="44803"/>
                  </a:lnTo>
                  <a:lnTo>
                    <a:pt x="30361" y="37124"/>
                  </a:lnTo>
                  <a:close/>
                  <a:moveTo>
                    <a:pt x="14931" y="0"/>
                  </a:moveTo>
                  <a:lnTo>
                    <a:pt x="9430" y="6275"/>
                  </a:lnTo>
                  <a:lnTo>
                    <a:pt x="11668" y="11692"/>
                  </a:lnTo>
                  <a:lnTo>
                    <a:pt x="6299" y="9454"/>
                  </a:lnTo>
                  <a:lnTo>
                    <a:pt x="274" y="15050"/>
                  </a:lnTo>
                  <a:lnTo>
                    <a:pt x="500" y="23348"/>
                  </a:lnTo>
                  <a:lnTo>
                    <a:pt x="5894" y="25587"/>
                  </a:lnTo>
                  <a:lnTo>
                    <a:pt x="536" y="27789"/>
                  </a:lnTo>
                  <a:lnTo>
                    <a:pt x="0" y="36207"/>
                  </a:lnTo>
                  <a:lnTo>
                    <a:pt x="6275" y="41708"/>
                  </a:lnTo>
                  <a:lnTo>
                    <a:pt x="11645" y="39493"/>
                  </a:lnTo>
                  <a:lnTo>
                    <a:pt x="9418" y="44839"/>
                  </a:lnTo>
                  <a:lnTo>
                    <a:pt x="15074" y="50864"/>
                  </a:lnTo>
                  <a:lnTo>
                    <a:pt x="23337" y="50613"/>
                  </a:lnTo>
                  <a:lnTo>
                    <a:pt x="25575" y="45220"/>
                  </a:lnTo>
                  <a:lnTo>
                    <a:pt x="27790" y="50625"/>
                  </a:lnTo>
                  <a:lnTo>
                    <a:pt x="36112" y="51173"/>
                  </a:lnTo>
                  <a:lnTo>
                    <a:pt x="41672" y="44863"/>
                  </a:lnTo>
                  <a:lnTo>
                    <a:pt x="39458" y="39517"/>
                  </a:lnTo>
                  <a:lnTo>
                    <a:pt x="44863" y="41767"/>
                  </a:lnTo>
                  <a:lnTo>
                    <a:pt x="50923" y="36052"/>
                  </a:lnTo>
                  <a:lnTo>
                    <a:pt x="50626" y="27837"/>
                  </a:lnTo>
                  <a:lnTo>
                    <a:pt x="45244" y="25610"/>
                  </a:lnTo>
                  <a:lnTo>
                    <a:pt x="50685" y="23372"/>
                  </a:lnTo>
                  <a:lnTo>
                    <a:pt x="51197" y="15323"/>
                  </a:lnTo>
                  <a:lnTo>
                    <a:pt x="50888" y="15050"/>
                  </a:lnTo>
                  <a:lnTo>
                    <a:pt x="44911" y="9477"/>
                  </a:lnTo>
                  <a:lnTo>
                    <a:pt x="39493" y="11704"/>
                  </a:lnTo>
                  <a:lnTo>
                    <a:pt x="39493" y="11704"/>
                  </a:lnTo>
                  <a:lnTo>
                    <a:pt x="41732" y="6287"/>
                  </a:lnTo>
                  <a:lnTo>
                    <a:pt x="36076" y="262"/>
                  </a:lnTo>
                  <a:lnTo>
                    <a:pt x="27825" y="512"/>
                  </a:lnTo>
                  <a:lnTo>
                    <a:pt x="25587" y="5918"/>
                  </a:lnTo>
                  <a:lnTo>
                    <a:pt x="23337" y="548"/>
                  </a:lnTo>
                  <a:lnTo>
                    <a:pt x="149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1"/>
            <p:cNvSpPr/>
            <p:nvPr/>
          </p:nvSpPr>
          <p:spPr>
            <a:xfrm>
              <a:off x="6382025" y="2897800"/>
              <a:ext cx="983800" cy="983200"/>
            </a:xfrm>
            <a:custGeom>
              <a:rect b="b" l="l" r="r" t="t"/>
              <a:pathLst>
                <a:path extrusionOk="0" h="39328" w="39352">
                  <a:moveTo>
                    <a:pt x="23635" y="10252"/>
                  </a:moveTo>
                  <a:lnTo>
                    <a:pt x="25206" y="14169"/>
                  </a:lnTo>
                  <a:lnTo>
                    <a:pt x="29112" y="15812"/>
                  </a:lnTo>
                  <a:lnTo>
                    <a:pt x="27504" y="19682"/>
                  </a:lnTo>
                  <a:lnTo>
                    <a:pt x="29112" y="23623"/>
                  </a:lnTo>
                  <a:lnTo>
                    <a:pt x="25242" y="25218"/>
                  </a:lnTo>
                  <a:lnTo>
                    <a:pt x="23599" y="29123"/>
                  </a:lnTo>
                  <a:lnTo>
                    <a:pt x="19694" y="27504"/>
                  </a:lnTo>
                  <a:lnTo>
                    <a:pt x="15824" y="29100"/>
                  </a:lnTo>
                  <a:lnTo>
                    <a:pt x="14122" y="25182"/>
                  </a:lnTo>
                  <a:lnTo>
                    <a:pt x="10228" y="23575"/>
                  </a:lnTo>
                  <a:lnTo>
                    <a:pt x="11848" y="19682"/>
                  </a:lnTo>
                  <a:lnTo>
                    <a:pt x="10228" y="15777"/>
                  </a:lnTo>
                  <a:lnTo>
                    <a:pt x="14157" y="14122"/>
                  </a:lnTo>
                  <a:lnTo>
                    <a:pt x="15765" y="10252"/>
                  </a:lnTo>
                  <a:lnTo>
                    <a:pt x="19694" y="11883"/>
                  </a:lnTo>
                  <a:lnTo>
                    <a:pt x="23635" y="10252"/>
                  </a:lnTo>
                  <a:close/>
                  <a:moveTo>
                    <a:pt x="19694" y="1"/>
                  </a:moveTo>
                  <a:lnTo>
                    <a:pt x="15598" y="9859"/>
                  </a:lnTo>
                  <a:lnTo>
                    <a:pt x="5764" y="5775"/>
                  </a:lnTo>
                  <a:lnTo>
                    <a:pt x="5764" y="5775"/>
                  </a:lnTo>
                  <a:lnTo>
                    <a:pt x="9847" y="15622"/>
                  </a:lnTo>
                  <a:lnTo>
                    <a:pt x="1" y="19682"/>
                  </a:lnTo>
                  <a:lnTo>
                    <a:pt x="9847" y="23754"/>
                  </a:lnTo>
                  <a:lnTo>
                    <a:pt x="5764" y="33576"/>
                  </a:lnTo>
                  <a:lnTo>
                    <a:pt x="15658" y="29504"/>
                  </a:lnTo>
                  <a:lnTo>
                    <a:pt x="19694" y="39327"/>
                  </a:lnTo>
                  <a:lnTo>
                    <a:pt x="23754" y="29528"/>
                  </a:lnTo>
                  <a:lnTo>
                    <a:pt x="33600" y="33612"/>
                  </a:lnTo>
                  <a:lnTo>
                    <a:pt x="29517" y="23766"/>
                  </a:lnTo>
                  <a:lnTo>
                    <a:pt x="39351" y="19706"/>
                  </a:lnTo>
                  <a:lnTo>
                    <a:pt x="29517" y="15634"/>
                  </a:lnTo>
                  <a:lnTo>
                    <a:pt x="33600" y="5811"/>
                  </a:lnTo>
                  <a:lnTo>
                    <a:pt x="23813" y="9847"/>
                  </a:lnTo>
                  <a:lnTo>
                    <a:pt x="19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1"/>
            <p:cNvSpPr/>
            <p:nvPr/>
          </p:nvSpPr>
          <p:spPr>
            <a:xfrm>
              <a:off x="6329650" y="2845725"/>
              <a:ext cx="1088850" cy="1088850"/>
            </a:xfrm>
            <a:custGeom>
              <a:rect b="b" l="l" r="r" t="t"/>
              <a:pathLst>
                <a:path extrusionOk="0" h="43554" w="43554">
                  <a:moveTo>
                    <a:pt x="21789" y="4203"/>
                  </a:moveTo>
                  <a:lnTo>
                    <a:pt x="24956" y="11775"/>
                  </a:lnTo>
                  <a:lnTo>
                    <a:pt x="21789" y="13085"/>
                  </a:lnTo>
                  <a:lnTo>
                    <a:pt x="18634" y="11787"/>
                  </a:lnTo>
                  <a:lnTo>
                    <a:pt x="21789" y="4203"/>
                  </a:lnTo>
                  <a:close/>
                  <a:moveTo>
                    <a:pt x="9359" y="9359"/>
                  </a:moveTo>
                  <a:lnTo>
                    <a:pt x="16943" y="12502"/>
                  </a:lnTo>
                  <a:lnTo>
                    <a:pt x="15657" y="15597"/>
                  </a:lnTo>
                  <a:lnTo>
                    <a:pt x="12502" y="16919"/>
                  </a:lnTo>
                  <a:lnTo>
                    <a:pt x="9359" y="9359"/>
                  </a:lnTo>
                  <a:close/>
                  <a:moveTo>
                    <a:pt x="34207" y="9394"/>
                  </a:moveTo>
                  <a:lnTo>
                    <a:pt x="31064" y="16955"/>
                  </a:lnTo>
                  <a:lnTo>
                    <a:pt x="27921" y="15645"/>
                  </a:lnTo>
                  <a:lnTo>
                    <a:pt x="26670" y="12502"/>
                  </a:lnTo>
                  <a:lnTo>
                    <a:pt x="34207" y="9394"/>
                  </a:lnTo>
                  <a:close/>
                  <a:moveTo>
                    <a:pt x="11788" y="18633"/>
                  </a:moveTo>
                  <a:lnTo>
                    <a:pt x="13085" y="21777"/>
                  </a:lnTo>
                  <a:lnTo>
                    <a:pt x="11788" y="24908"/>
                  </a:lnTo>
                  <a:lnTo>
                    <a:pt x="4215" y="21765"/>
                  </a:lnTo>
                  <a:lnTo>
                    <a:pt x="11788" y="18633"/>
                  </a:lnTo>
                  <a:close/>
                  <a:moveTo>
                    <a:pt x="31766" y="18669"/>
                  </a:moveTo>
                  <a:lnTo>
                    <a:pt x="39339" y="21812"/>
                  </a:lnTo>
                  <a:lnTo>
                    <a:pt x="31778" y="24932"/>
                  </a:lnTo>
                  <a:lnTo>
                    <a:pt x="30480" y="21765"/>
                  </a:lnTo>
                  <a:lnTo>
                    <a:pt x="31766" y="18669"/>
                  </a:lnTo>
                  <a:close/>
                  <a:moveTo>
                    <a:pt x="25265" y="13395"/>
                  </a:moveTo>
                  <a:lnTo>
                    <a:pt x="26397" y="16228"/>
                  </a:lnTo>
                  <a:lnTo>
                    <a:pt x="26659" y="16848"/>
                  </a:lnTo>
                  <a:lnTo>
                    <a:pt x="27278" y="17121"/>
                  </a:lnTo>
                  <a:lnTo>
                    <a:pt x="30135" y="18312"/>
                  </a:lnTo>
                  <a:lnTo>
                    <a:pt x="28980" y="21122"/>
                  </a:lnTo>
                  <a:lnTo>
                    <a:pt x="28718" y="21729"/>
                  </a:lnTo>
                  <a:lnTo>
                    <a:pt x="28980" y="22348"/>
                  </a:lnTo>
                  <a:lnTo>
                    <a:pt x="30159" y="25230"/>
                  </a:lnTo>
                  <a:lnTo>
                    <a:pt x="27337" y="26384"/>
                  </a:lnTo>
                  <a:lnTo>
                    <a:pt x="26730" y="26646"/>
                  </a:lnTo>
                  <a:lnTo>
                    <a:pt x="26480" y="27254"/>
                  </a:lnTo>
                  <a:lnTo>
                    <a:pt x="25277" y="30123"/>
                  </a:lnTo>
                  <a:lnTo>
                    <a:pt x="22432" y="28932"/>
                  </a:lnTo>
                  <a:lnTo>
                    <a:pt x="21801" y="28682"/>
                  </a:lnTo>
                  <a:lnTo>
                    <a:pt x="21182" y="28932"/>
                  </a:lnTo>
                  <a:lnTo>
                    <a:pt x="18348" y="30099"/>
                  </a:lnTo>
                  <a:lnTo>
                    <a:pt x="17122" y="27230"/>
                  </a:lnTo>
                  <a:lnTo>
                    <a:pt x="16848" y="26611"/>
                  </a:lnTo>
                  <a:lnTo>
                    <a:pt x="16241" y="26361"/>
                  </a:lnTo>
                  <a:lnTo>
                    <a:pt x="13395" y="25182"/>
                  </a:lnTo>
                  <a:lnTo>
                    <a:pt x="14574" y="22336"/>
                  </a:lnTo>
                  <a:lnTo>
                    <a:pt x="14824" y="21717"/>
                  </a:lnTo>
                  <a:lnTo>
                    <a:pt x="14574" y="21086"/>
                  </a:lnTo>
                  <a:lnTo>
                    <a:pt x="13395" y="18229"/>
                  </a:lnTo>
                  <a:lnTo>
                    <a:pt x="16264" y="17026"/>
                  </a:lnTo>
                  <a:lnTo>
                    <a:pt x="16883" y="16776"/>
                  </a:lnTo>
                  <a:lnTo>
                    <a:pt x="17134" y="16169"/>
                  </a:lnTo>
                  <a:lnTo>
                    <a:pt x="18312" y="13419"/>
                  </a:lnTo>
                  <a:lnTo>
                    <a:pt x="21182" y="14585"/>
                  </a:lnTo>
                  <a:lnTo>
                    <a:pt x="21789" y="14847"/>
                  </a:lnTo>
                  <a:lnTo>
                    <a:pt x="22396" y="14585"/>
                  </a:lnTo>
                  <a:lnTo>
                    <a:pt x="25265" y="13395"/>
                  </a:lnTo>
                  <a:close/>
                  <a:moveTo>
                    <a:pt x="12490" y="26611"/>
                  </a:moveTo>
                  <a:lnTo>
                    <a:pt x="15633" y="27908"/>
                  </a:lnTo>
                  <a:lnTo>
                    <a:pt x="16967" y="31040"/>
                  </a:lnTo>
                  <a:lnTo>
                    <a:pt x="9347" y="34171"/>
                  </a:lnTo>
                  <a:lnTo>
                    <a:pt x="12490" y="26611"/>
                  </a:lnTo>
                  <a:close/>
                  <a:moveTo>
                    <a:pt x="31064" y="26634"/>
                  </a:moveTo>
                  <a:lnTo>
                    <a:pt x="34207" y="34195"/>
                  </a:lnTo>
                  <a:lnTo>
                    <a:pt x="26647" y="31052"/>
                  </a:lnTo>
                  <a:lnTo>
                    <a:pt x="27968" y="27908"/>
                  </a:lnTo>
                  <a:lnTo>
                    <a:pt x="31064" y="26634"/>
                  </a:lnTo>
                  <a:close/>
                  <a:moveTo>
                    <a:pt x="21789" y="30456"/>
                  </a:moveTo>
                  <a:lnTo>
                    <a:pt x="24920" y="31766"/>
                  </a:lnTo>
                  <a:lnTo>
                    <a:pt x="21789" y="39279"/>
                  </a:lnTo>
                  <a:lnTo>
                    <a:pt x="18693" y="31730"/>
                  </a:lnTo>
                  <a:lnTo>
                    <a:pt x="21789" y="30456"/>
                  </a:lnTo>
                  <a:close/>
                  <a:moveTo>
                    <a:pt x="21789" y="0"/>
                  </a:moveTo>
                  <a:lnTo>
                    <a:pt x="20301" y="3596"/>
                  </a:lnTo>
                  <a:lnTo>
                    <a:pt x="17264" y="10894"/>
                  </a:lnTo>
                  <a:lnTo>
                    <a:pt x="9990" y="7882"/>
                  </a:lnTo>
                  <a:lnTo>
                    <a:pt x="6370" y="6370"/>
                  </a:lnTo>
                  <a:lnTo>
                    <a:pt x="7870" y="9990"/>
                  </a:lnTo>
                  <a:lnTo>
                    <a:pt x="10895" y="17264"/>
                  </a:lnTo>
                  <a:lnTo>
                    <a:pt x="3620" y="20277"/>
                  </a:lnTo>
                  <a:lnTo>
                    <a:pt x="0" y="21765"/>
                  </a:lnTo>
                  <a:lnTo>
                    <a:pt x="3620" y="23265"/>
                  </a:lnTo>
                  <a:lnTo>
                    <a:pt x="10895" y="26289"/>
                  </a:lnTo>
                  <a:lnTo>
                    <a:pt x="7870" y="33564"/>
                  </a:lnTo>
                  <a:lnTo>
                    <a:pt x="6370" y="37171"/>
                  </a:lnTo>
                  <a:lnTo>
                    <a:pt x="9966" y="35683"/>
                  </a:lnTo>
                  <a:lnTo>
                    <a:pt x="17312" y="32659"/>
                  </a:lnTo>
                  <a:lnTo>
                    <a:pt x="20289" y="39922"/>
                  </a:lnTo>
                  <a:lnTo>
                    <a:pt x="21777" y="43553"/>
                  </a:lnTo>
                  <a:lnTo>
                    <a:pt x="23277" y="39934"/>
                  </a:lnTo>
                  <a:lnTo>
                    <a:pt x="26278" y="32707"/>
                  </a:lnTo>
                  <a:lnTo>
                    <a:pt x="33564" y="35719"/>
                  </a:lnTo>
                  <a:lnTo>
                    <a:pt x="37172" y="37231"/>
                  </a:lnTo>
                  <a:lnTo>
                    <a:pt x="35672" y="33611"/>
                  </a:lnTo>
                  <a:lnTo>
                    <a:pt x="32659" y="26337"/>
                  </a:lnTo>
                  <a:lnTo>
                    <a:pt x="39934" y="23325"/>
                  </a:lnTo>
                  <a:lnTo>
                    <a:pt x="43553" y="21836"/>
                  </a:lnTo>
                  <a:lnTo>
                    <a:pt x="39934" y="20336"/>
                  </a:lnTo>
                  <a:lnTo>
                    <a:pt x="32659" y="17312"/>
                  </a:lnTo>
                  <a:lnTo>
                    <a:pt x="35672" y="10037"/>
                  </a:lnTo>
                  <a:lnTo>
                    <a:pt x="37172" y="6430"/>
                  </a:lnTo>
                  <a:lnTo>
                    <a:pt x="33576" y="7918"/>
                  </a:lnTo>
                  <a:lnTo>
                    <a:pt x="26337" y="10918"/>
                  </a:lnTo>
                  <a:lnTo>
                    <a:pt x="23289" y="3608"/>
                  </a:lnTo>
                  <a:lnTo>
                    <a:pt x="217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1"/>
            <p:cNvSpPr/>
            <p:nvPr/>
          </p:nvSpPr>
          <p:spPr>
            <a:xfrm>
              <a:off x="6628200" y="3144275"/>
              <a:ext cx="491750" cy="491750"/>
            </a:xfrm>
            <a:custGeom>
              <a:rect b="b" l="l" r="r" t="t"/>
              <a:pathLst>
                <a:path extrusionOk="0" h="19670" w="19670">
                  <a:moveTo>
                    <a:pt x="13966" y="0"/>
                  </a:moveTo>
                  <a:lnTo>
                    <a:pt x="9847" y="1691"/>
                  </a:lnTo>
                  <a:lnTo>
                    <a:pt x="6513" y="310"/>
                  </a:lnTo>
                  <a:lnTo>
                    <a:pt x="5751" y="12"/>
                  </a:lnTo>
                  <a:lnTo>
                    <a:pt x="4084" y="4048"/>
                  </a:lnTo>
                  <a:lnTo>
                    <a:pt x="0" y="5763"/>
                  </a:lnTo>
                  <a:lnTo>
                    <a:pt x="1691" y="9835"/>
                  </a:lnTo>
                  <a:lnTo>
                    <a:pt x="0" y="13895"/>
                  </a:lnTo>
                  <a:lnTo>
                    <a:pt x="4072" y="15585"/>
                  </a:lnTo>
                  <a:lnTo>
                    <a:pt x="5811" y="19634"/>
                  </a:lnTo>
                  <a:lnTo>
                    <a:pt x="6549" y="19348"/>
                  </a:lnTo>
                  <a:lnTo>
                    <a:pt x="9847" y="17979"/>
                  </a:lnTo>
                  <a:lnTo>
                    <a:pt x="13907" y="19669"/>
                  </a:lnTo>
                  <a:lnTo>
                    <a:pt x="15633" y="15597"/>
                  </a:lnTo>
                  <a:lnTo>
                    <a:pt x="19670" y="13930"/>
                  </a:lnTo>
                  <a:lnTo>
                    <a:pt x="18003" y="9823"/>
                  </a:lnTo>
                  <a:lnTo>
                    <a:pt x="19670" y="5787"/>
                  </a:lnTo>
                  <a:lnTo>
                    <a:pt x="15598" y="4072"/>
                  </a:lnTo>
                  <a:lnTo>
                    <a:pt x="13966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1"/>
            <p:cNvSpPr/>
            <p:nvPr/>
          </p:nvSpPr>
          <p:spPr>
            <a:xfrm>
              <a:off x="6628200" y="3144275"/>
              <a:ext cx="491750" cy="491750"/>
            </a:xfrm>
            <a:custGeom>
              <a:rect b="b" l="l" r="r" t="t"/>
              <a:pathLst>
                <a:path extrusionOk="0" h="19670" w="19670">
                  <a:moveTo>
                    <a:pt x="13966" y="0"/>
                  </a:moveTo>
                  <a:lnTo>
                    <a:pt x="9847" y="1691"/>
                  </a:lnTo>
                  <a:lnTo>
                    <a:pt x="6513" y="310"/>
                  </a:lnTo>
                  <a:lnTo>
                    <a:pt x="5751" y="12"/>
                  </a:lnTo>
                  <a:lnTo>
                    <a:pt x="4084" y="4048"/>
                  </a:lnTo>
                  <a:lnTo>
                    <a:pt x="0" y="5763"/>
                  </a:lnTo>
                  <a:lnTo>
                    <a:pt x="1691" y="9835"/>
                  </a:lnTo>
                  <a:lnTo>
                    <a:pt x="0" y="13895"/>
                  </a:lnTo>
                  <a:lnTo>
                    <a:pt x="4072" y="15585"/>
                  </a:lnTo>
                  <a:lnTo>
                    <a:pt x="5811" y="19634"/>
                  </a:lnTo>
                  <a:lnTo>
                    <a:pt x="6549" y="19348"/>
                  </a:lnTo>
                  <a:lnTo>
                    <a:pt x="9847" y="17979"/>
                  </a:lnTo>
                  <a:lnTo>
                    <a:pt x="13907" y="19669"/>
                  </a:lnTo>
                  <a:lnTo>
                    <a:pt x="15633" y="15597"/>
                  </a:lnTo>
                  <a:lnTo>
                    <a:pt x="19670" y="13930"/>
                  </a:lnTo>
                  <a:lnTo>
                    <a:pt x="18003" y="9823"/>
                  </a:lnTo>
                  <a:lnTo>
                    <a:pt x="19670" y="5787"/>
                  </a:lnTo>
                  <a:lnTo>
                    <a:pt x="15598" y="4072"/>
                  </a:lnTo>
                  <a:lnTo>
                    <a:pt x="139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1"/>
            <p:cNvSpPr/>
            <p:nvPr/>
          </p:nvSpPr>
          <p:spPr>
            <a:xfrm>
              <a:off x="6601100" y="3117775"/>
              <a:ext cx="544750" cy="545025"/>
            </a:xfrm>
            <a:custGeom>
              <a:rect b="b" l="l" r="r" t="t"/>
              <a:pathLst>
                <a:path extrusionOk="0" h="21801" w="21790">
                  <a:moveTo>
                    <a:pt x="14610" y="2120"/>
                  </a:moveTo>
                  <a:lnTo>
                    <a:pt x="16051" y="5751"/>
                  </a:lnTo>
                  <a:lnTo>
                    <a:pt x="19694" y="7275"/>
                  </a:lnTo>
                  <a:lnTo>
                    <a:pt x="18206" y="10871"/>
                  </a:lnTo>
                  <a:lnTo>
                    <a:pt x="19694" y="14538"/>
                  </a:lnTo>
                  <a:lnTo>
                    <a:pt x="16098" y="16026"/>
                  </a:lnTo>
                  <a:lnTo>
                    <a:pt x="14550" y="19681"/>
                  </a:lnTo>
                  <a:lnTo>
                    <a:pt x="10919" y="18157"/>
                  </a:lnTo>
                  <a:lnTo>
                    <a:pt x="7311" y="19646"/>
                  </a:lnTo>
                  <a:lnTo>
                    <a:pt x="7299" y="19646"/>
                  </a:lnTo>
                  <a:lnTo>
                    <a:pt x="5740" y="16014"/>
                  </a:lnTo>
                  <a:lnTo>
                    <a:pt x="2120" y="14526"/>
                  </a:lnTo>
                  <a:lnTo>
                    <a:pt x="3620" y="10895"/>
                  </a:lnTo>
                  <a:lnTo>
                    <a:pt x="2120" y="7263"/>
                  </a:lnTo>
                  <a:lnTo>
                    <a:pt x="5775" y="5727"/>
                  </a:lnTo>
                  <a:lnTo>
                    <a:pt x="7264" y="2144"/>
                  </a:lnTo>
                  <a:lnTo>
                    <a:pt x="10919" y="3644"/>
                  </a:lnTo>
                  <a:lnTo>
                    <a:pt x="14610" y="2120"/>
                  </a:lnTo>
                  <a:close/>
                  <a:moveTo>
                    <a:pt x="15503" y="0"/>
                  </a:moveTo>
                  <a:lnTo>
                    <a:pt x="13979" y="632"/>
                  </a:lnTo>
                  <a:lnTo>
                    <a:pt x="10931" y="1894"/>
                  </a:lnTo>
                  <a:lnTo>
                    <a:pt x="7895" y="643"/>
                  </a:lnTo>
                  <a:lnTo>
                    <a:pt x="6406" y="36"/>
                  </a:lnTo>
                  <a:lnTo>
                    <a:pt x="5775" y="1524"/>
                  </a:lnTo>
                  <a:lnTo>
                    <a:pt x="4549" y="4501"/>
                  </a:lnTo>
                  <a:lnTo>
                    <a:pt x="1513" y="5775"/>
                  </a:lnTo>
                  <a:lnTo>
                    <a:pt x="25" y="6406"/>
                  </a:lnTo>
                  <a:lnTo>
                    <a:pt x="632" y="7894"/>
                  </a:lnTo>
                  <a:lnTo>
                    <a:pt x="1882" y="10907"/>
                  </a:lnTo>
                  <a:lnTo>
                    <a:pt x="632" y="13919"/>
                  </a:lnTo>
                  <a:lnTo>
                    <a:pt x="1" y="15419"/>
                  </a:lnTo>
                  <a:lnTo>
                    <a:pt x="1513" y="16050"/>
                  </a:lnTo>
                  <a:lnTo>
                    <a:pt x="4513" y="17276"/>
                  </a:lnTo>
                  <a:lnTo>
                    <a:pt x="5823" y="20313"/>
                  </a:lnTo>
                  <a:lnTo>
                    <a:pt x="6454" y="21777"/>
                  </a:lnTo>
                  <a:lnTo>
                    <a:pt x="7919" y="21170"/>
                  </a:lnTo>
                  <a:lnTo>
                    <a:pt x="7942" y="21170"/>
                  </a:lnTo>
                  <a:lnTo>
                    <a:pt x="10919" y="19932"/>
                  </a:lnTo>
                  <a:lnTo>
                    <a:pt x="13919" y="21182"/>
                  </a:lnTo>
                  <a:lnTo>
                    <a:pt x="15408" y="21801"/>
                  </a:lnTo>
                  <a:lnTo>
                    <a:pt x="16039" y="20313"/>
                  </a:lnTo>
                  <a:lnTo>
                    <a:pt x="17313" y="17276"/>
                  </a:lnTo>
                  <a:lnTo>
                    <a:pt x="20301" y="16050"/>
                  </a:lnTo>
                  <a:lnTo>
                    <a:pt x="21789" y="15431"/>
                  </a:lnTo>
                  <a:lnTo>
                    <a:pt x="21182" y="13943"/>
                  </a:lnTo>
                  <a:lnTo>
                    <a:pt x="19932" y="10895"/>
                  </a:lnTo>
                  <a:lnTo>
                    <a:pt x="21170" y="7918"/>
                  </a:lnTo>
                  <a:lnTo>
                    <a:pt x="21789" y="6430"/>
                  </a:lnTo>
                  <a:lnTo>
                    <a:pt x="20301" y="5811"/>
                  </a:lnTo>
                  <a:lnTo>
                    <a:pt x="17289" y="4537"/>
                  </a:lnTo>
                  <a:lnTo>
                    <a:pt x="16098" y="1536"/>
                  </a:lnTo>
                  <a:lnTo>
                    <a:pt x="155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1"/>
            <p:cNvSpPr/>
            <p:nvPr/>
          </p:nvSpPr>
          <p:spPr>
            <a:xfrm>
              <a:off x="5116700" y="1013350"/>
              <a:ext cx="1237975" cy="1237675"/>
            </a:xfrm>
            <a:custGeom>
              <a:rect b="b" l="l" r="r" t="t"/>
              <a:pathLst>
                <a:path extrusionOk="0" h="49507" w="49519">
                  <a:moveTo>
                    <a:pt x="34898" y="251"/>
                  </a:moveTo>
                  <a:lnTo>
                    <a:pt x="27528" y="477"/>
                  </a:lnTo>
                  <a:lnTo>
                    <a:pt x="25444" y="5477"/>
                  </a:lnTo>
                  <a:lnTo>
                    <a:pt x="29123" y="14264"/>
                  </a:lnTo>
                  <a:lnTo>
                    <a:pt x="29135" y="14264"/>
                  </a:lnTo>
                  <a:lnTo>
                    <a:pt x="37862" y="10657"/>
                  </a:lnTo>
                  <a:lnTo>
                    <a:pt x="39946" y="5632"/>
                  </a:lnTo>
                  <a:lnTo>
                    <a:pt x="34898" y="251"/>
                  </a:lnTo>
                  <a:close/>
                  <a:moveTo>
                    <a:pt x="14419" y="0"/>
                  </a:moveTo>
                  <a:lnTo>
                    <a:pt x="9514" y="5585"/>
                  </a:lnTo>
                  <a:lnTo>
                    <a:pt x="11609" y="10645"/>
                  </a:lnTo>
                  <a:lnTo>
                    <a:pt x="20384" y="14288"/>
                  </a:lnTo>
                  <a:lnTo>
                    <a:pt x="24039" y="5489"/>
                  </a:lnTo>
                  <a:lnTo>
                    <a:pt x="21944" y="477"/>
                  </a:lnTo>
                  <a:lnTo>
                    <a:pt x="14419" y="0"/>
                  </a:lnTo>
                  <a:close/>
                  <a:moveTo>
                    <a:pt x="5608" y="9573"/>
                  </a:moveTo>
                  <a:lnTo>
                    <a:pt x="227" y="14562"/>
                  </a:lnTo>
                  <a:lnTo>
                    <a:pt x="429" y="21956"/>
                  </a:lnTo>
                  <a:lnTo>
                    <a:pt x="5454" y="24039"/>
                  </a:lnTo>
                  <a:lnTo>
                    <a:pt x="14228" y="20420"/>
                  </a:lnTo>
                  <a:lnTo>
                    <a:pt x="10597" y="11645"/>
                  </a:lnTo>
                  <a:lnTo>
                    <a:pt x="5608" y="9573"/>
                  </a:lnTo>
                  <a:close/>
                  <a:moveTo>
                    <a:pt x="43875" y="9585"/>
                  </a:moveTo>
                  <a:lnTo>
                    <a:pt x="38851" y="11657"/>
                  </a:lnTo>
                  <a:lnTo>
                    <a:pt x="35219" y="20420"/>
                  </a:lnTo>
                  <a:lnTo>
                    <a:pt x="43994" y="24063"/>
                  </a:lnTo>
                  <a:lnTo>
                    <a:pt x="49054" y="21979"/>
                  </a:lnTo>
                  <a:lnTo>
                    <a:pt x="49519" y="14859"/>
                  </a:lnTo>
                  <a:lnTo>
                    <a:pt x="49471" y="14812"/>
                  </a:lnTo>
                  <a:lnTo>
                    <a:pt x="43875" y="9585"/>
                  </a:lnTo>
                  <a:close/>
                  <a:moveTo>
                    <a:pt x="5454" y="25432"/>
                  </a:moveTo>
                  <a:lnTo>
                    <a:pt x="465" y="27492"/>
                  </a:lnTo>
                  <a:lnTo>
                    <a:pt x="0" y="35005"/>
                  </a:lnTo>
                  <a:lnTo>
                    <a:pt x="5596" y="39922"/>
                  </a:lnTo>
                  <a:lnTo>
                    <a:pt x="10597" y="37850"/>
                  </a:lnTo>
                  <a:lnTo>
                    <a:pt x="14228" y="29087"/>
                  </a:lnTo>
                  <a:lnTo>
                    <a:pt x="5454" y="25432"/>
                  </a:lnTo>
                  <a:close/>
                  <a:moveTo>
                    <a:pt x="44006" y="25492"/>
                  </a:moveTo>
                  <a:lnTo>
                    <a:pt x="35231" y="29111"/>
                  </a:lnTo>
                  <a:lnTo>
                    <a:pt x="38862" y="37898"/>
                  </a:lnTo>
                  <a:lnTo>
                    <a:pt x="43875" y="39982"/>
                  </a:lnTo>
                  <a:lnTo>
                    <a:pt x="49245" y="34898"/>
                  </a:lnTo>
                  <a:lnTo>
                    <a:pt x="48983" y="27563"/>
                  </a:lnTo>
                  <a:lnTo>
                    <a:pt x="44006" y="25492"/>
                  </a:lnTo>
                  <a:close/>
                  <a:moveTo>
                    <a:pt x="20420" y="35195"/>
                  </a:moveTo>
                  <a:lnTo>
                    <a:pt x="11597" y="38851"/>
                  </a:lnTo>
                  <a:lnTo>
                    <a:pt x="9537" y="43815"/>
                  </a:lnTo>
                  <a:lnTo>
                    <a:pt x="14586" y="49185"/>
                  </a:lnTo>
                  <a:lnTo>
                    <a:pt x="21956" y="48971"/>
                  </a:lnTo>
                  <a:lnTo>
                    <a:pt x="24027" y="43970"/>
                  </a:lnTo>
                  <a:lnTo>
                    <a:pt x="20420" y="35195"/>
                  </a:lnTo>
                  <a:close/>
                  <a:moveTo>
                    <a:pt x="29052" y="35243"/>
                  </a:moveTo>
                  <a:lnTo>
                    <a:pt x="25432" y="43982"/>
                  </a:lnTo>
                  <a:lnTo>
                    <a:pt x="27504" y="49007"/>
                  </a:lnTo>
                  <a:lnTo>
                    <a:pt x="34933" y="49507"/>
                  </a:lnTo>
                  <a:lnTo>
                    <a:pt x="39898" y="43863"/>
                  </a:lnTo>
                  <a:lnTo>
                    <a:pt x="37839" y="38886"/>
                  </a:lnTo>
                  <a:lnTo>
                    <a:pt x="29052" y="35243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1"/>
            <p:cNvSpPr/>
            <p:nvPr/>
          </p:nvSpPr>
          <p:spPr>
            <a:xfrm>
              <a:off x="5116700" y="1013350"/>
              <a:ext cx="1237975" cy="1237675"/>
            </a:xfrm>
            <a:custGeom>
              <a:rect b="b" l="l" r="r" t="t"/>
              <a:pathLst>
                <a:path extrusionOk="0" h="49507" w="49519">
                  <a:moveTo>
                    <a:pt x="34898" y="251"/>
                  </a:moveTo>
                  <a:lnTo>
                    <a:pt x="27528" y="477"/>
                  </a:lnTo>
                  <a:lnTo>
                    <a:pt x="25444" y="5477"/>
                  </a:lnTo>
                  <a:lnTo>
                    <a:pt x="29123" y="14264"/>
                  </a:lnTo>
                  <a:lnTo>
                    <a:pt x="29135" y="14264"/>
                  </a:lnTo>
                  <a:lnTo>
                    <a:pt x="37862" y="10657"/>
                  </a:lnTo>
                  <a:lnTo>
                    <a:pt x="39946" y="5632"/>
                  </a:lnTo>
                  <a:lnTo>
                    <a:pt x="34898" y="251"/>
                  </a:lnTo>
                  <a:close/>
                  <a:moveTo>
                    <a:pt x="14419" y="0"/>
                  </a:moveTo>
                  <a:lnTo>
                    <a:pt x="9514" y="5585"/>
                  </a:lnTo>
                  <a:lnTo>
                    <a:pt x="11609" y="10645"/>
                  </a:lnTo>
                  <a:lnTo>
                    <a:pt x="20384" y="14288"/>
                  </a:lnTo>
                  <a:lnTo>
                    <a:pt x="24039" y="5489"/>
                  </a:lnTo>
                  <a:lnTo>
                    <a:pt x="21944" y="477"/>
                  </a:lnTo>
                  <a:lnTo>
                    <a:pt x="14419" y="0"/>
                  </a:lnTo>
                  <a:close/>
                  <a:moveTo>
                    <a:pt x="5608" y="9573"/>
                  </a:moveTo>
                  <a:lnTo>
                    <a:pt x="227" y="14562"/>
                  </a:lnTo>
                  <a:lnTo>
                    <a:pt x="429" y="21956"/>
                  </a:lnTo>
                  <a:lnTo>
                    <a:pt x="5454" y="24039"/>
                  </a:lnTo>
                  <a:lnTo>
                    <a:pt x="14228" y="20420"/>
                  </a:lnTo>
                  <a:lnTo>
                    <a:pt x="10597" y="11645"/>
                  </a:lnTo>
                  <a:lnTo>
                    <a:pt x="5608" y="9573"/>
                  </a:lnTo>
                  <a:close/>
                  <a:moveTo>
                    <a:pt x="43875" y="9585"/>
                  </a:moveTo>
                  <a:lnTo>
                    <a:pt x="38851" y="11657"/>
                  </a:lnTo>
                  <a:lnTo>
                    <a:pt x="35219" y="20420"/>
                  </a:lnTo>
                  <a:lnTo>
                    <a:pt x="43994" y="24063"/>
                  </a:lnTo>
                  <a:lnTo>
                    <a:pt x="49054" y="21979"/>
                  </a:lnTo>
                  <a:lnTo>
                    <a:pt x="49519" y="14859"/>
                  </a:lnTo>
                  <a:lnTo>
                    <a:pt x="49471" y="14812"/>
                  </a:lnTo>
                  <a:lnTo>
                    <a:pt x="43875" y="9585"/>
                  </a:lnTo>
                  <a:close/>
                  <a:moveTo>
                    <a:pt x="5454" y="25432"/>
                  </a:moveTo>
                  <a:lnTo>
                    <a:pt x="465" y="27492"/>
                  </a:lnTo>
                  <a:lnTo>
                    <a:pt x="0" y="35005"/>
                  </a:lnTo>
                  <a:lnTo>
                    <a:pt x="5596" y="39922"/>
                  </a:lnTo>
                  <a:lnTo>
                    <a:pt x="10597" y="37850"/>
                  </a:lnTo>
                  <a:lnTo>
                    <a:pt x="14228" y="29087"/>
                  </a:lnTo>
                  <a:lnTo>
                    <a:pt x="5454" y="25432"/>
                  </a:lnTo>
                  <a:close/>
                  <a:moveTo>
                    <a:pt x="44006" y="25492"/>
                  </a:moveTo>
                  <a:lnTo>
                    <a:pt x="35231" y="29111"/>
                  </a:lnTo>
                  <a:lnTo>
                    <a:pt x="38862" y="37898"/>
                  </a:lnTo>
                  <a:lnTo>
                    <a:pt x="43875" y="39982"/>
                  </a:lnTo>
                  <a:lnTo>
                    <a:pt x="49245" y="34898"/>
                  </a:lnTo>
                  <a:lnTo>
                    <a:pt x="48983" y="27563"/>
                  </a:lnTo>
                  <a:lnTo>
                    <a:pt x="44006" y="25492"/>
                  </a:lnTo>
                  <a:close/>
                  <a:moveTo>
                    <a:pt x="20420" y="35195"/>
                  </a:moveTo>
                  <a:lnTo>
                    <a:pt x="11597" y="38851"/>
                  </a:lnTo>
                  <a:lnTo>
                    <a:pt x="9537" y="43815"/>
                  </a:lnTo>
                  <a:lnTo>
                    <a:pt x="14586" y="49185"/>
                  </a:lnTo>
                  <a:lnTo>
                    <a:pt x="21956" y="48971"/>
                  </a:lnTo>
                  <a:lnTo>
                    <a:pt x="24027" y="43970"/>
                  </a:lnTo>
                  <a:lnTo>
                    <a:pt x="20420" y="35195"/>
                  </a:lnTo>
                  <a:close/>
                  <a:moveTo>
                    <a:pt x="29052" y="35243"/>
                  </a:moveTo>
                  <a:lnTo>
                    <a:pt x="25432" y="43982"/>
                  </a:lnTo>
                  <a:lnTo>
                    <a:pt x="27504" y="49007"/>
                  </a:lnTo>
                  <a:lnTo>
                    <a:pt x="34933" y="49507"/>
                  </a:lnTo>
                  <a:lnTo>
                    <a:pt x="39898" y="43863"/>
                  </a:lnTo>
                  <a:lnTo>
                    <a:pt x="37839" y="38886"/>
                  </a:lnTo>
                  <a:lnTo>
                    <a:pt x="29052" y="352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1"/>
            <p:cNvSpPr/>
            <p:nvPr/>
          </p:nvSpPr>
          <p:spPr>
            <a:xfrm>
              <a:off x="5095575" y="992800"/>
              <a:ext cx="1279925" cy="1279350"/>
            </a:xfrm>
            <a:custGeom>
              <a:rect b="b" l="l" r="r" t="t"/>
              <a:pathLst>
                <a:path extrusionOk="0" h="51174" w="51197">
                  <a:moveTo>
                    <a:pt x="15609" y="1644"/>
                  </a:moveTo>
                  <a:lnTo>
                    <a:pt x="22229" y="2073"/>
                  </a:lnTo>
                  <a:lnTo>
                    <a:pt x="24003" y="6299"/>
                  </a:lnTo>
                  <a:lnTo>
                    <a:pt x="20788" y="14038"/>
                  </a:lnTo>
                  <a:lnTo>
                    <a:pt x="13061" y="10836"/>
                  </a:lnTo>
                  <a:lnTo>
                    <a:pt x="11299" y="6549"/>
                  </a:lnTo>
                  <a:lnTo>
                    <a:pt x="15609" y="1644"/>
                  </a:lnTo>
                  <a:close/>
                  <a:moveTo>
                    <a:pt x="35409" y="1894"/>
                  </a:moveTo>
                  <a:lnTo>
                    <a:pt x="39838" y="6633"/>
                  </a:lnTo>
                  <a:lnTo>
                    <a:pt x="38088" y="10871"/>
                  </a:lnTo>
                  <a:lnTo>
                    <a:pt x="30409" y="14038"/>
                  </a:lnTo>
                  <a:lnTo>
                    <a:pt x="27170" y="6311"/>
                  </a:lnTo>
                  <a:lnTo>
                    <a:pt x="28920" y="2085"/>
                  </a:lnTo>
                  <a:lnTo>
                    <a:pt x="35409" y="1894"/>
                  </a:lnTo>
                  <a:close/>
                  <a:moveTo>
                    <a:pt x="6620" y="11324"/>
                  </a:moveTo>
                  <a:lnTo>
                    <a:pt x="10823" y="13074"/>
                  </a:lnTo>
                  <a:lnTo>
                    <a:pt x="14014" y="20789"/>
                  </a:lnTo>
                  <a:lnTo>
                    <a:pt x="6299" y="23980"/>
                  </a:lnTo>
                  <a:lnTo>
                    <a:pt x="2072" y="22230"/>
                  </a:lnTo>
                  <a:lnTo>
                    <a:pt x="1893" y="15717"/>
                  </a:lnTo>
                  <a:lnTo>
                    <a:pt x="6620" y="11324"/>
                  </a:lnTo>
                  <a:close/>
                  <a:moveTo>
                    <a:pt x="44541" y="11359"/>
                  </a:moveTo>
                  <a:lnTo>
                    <a:pt x="49530" y="16003"/>
                  </a:lnTo>
                  <a:lnTo>
                    <a:pt x="49125" y="22254"/>
                  </a:lnTo>
                  <a:lnTo>
                    <a:pt x="44839" y="24028"/>
                  </a:lnTo>
                  <a:lnTo>
                    <a:pt x="37112" y="20825"/>
                  </a:lnTo>
                  <a:lnTo>
                    <a:pt x="40315" y="13098"/>
                  </a:lnTo>
                  <a:lnTo>
                    <a:pt x="44541" y="11359"/>
                  </a:lnTo>
                  <a:close/>
                  <a:moveTo>
                    <a:pt x="6310" y="27135"/>
                  </a:moveTo>
                  <a:lnTo>
                    <a:pt x="14038" y="30338"/>
                  </a:lnTo>
                  <a:lnTo>
                    <a:pt x="10823" y="38065"/>
                  </a:lnTo>
                  <a:lnTo>
                    <a:pt x="6596" y="39803"/>
                  </a:lnTo>
                  <a:lnTo>
                    <a:pt x="1679" y="35482"/>
                  </a:lnTo>
                  <a:lnTo>
                    <a:pt x="2096" y="28874"/>
                  </a:lnTo>
                  <a:lnTo>
                    <a:pt x="6310" y="27135"/>
                  </a:lnTo>
                  <a:close/>
                  <a:moveTo>
                    <a:pt x="44839" y="27183"/>
                  </a:moveTo>
                  <a:lnTo>
                    <a:pt x="49042" y="28921"/>
                  </a:lnTo>
                  <a:lnTo>
                    <a:pt x="49280" y="35362"/>
                  </a:lnTo>
                  <a:lnTo>
                    <a:pt x="44541" y="39827"/>
                  </a:lnTo>
                  <a:lnTo>
                    <a:pt x="40315" y="38089"/>
                  </a:lnTo>
                  <a:lnTo>
                    <a:pt x="37112" y="30362"/>
                  </a:lnTo>
                  <a:lnTo>
                    <a:pt x="44839" y="27183"/>
                  </a:lnTo>
                  <a:close/>
                  <a:moveTo>
                    <a:pt x="25599" y="6716"/>
                  </a:moveTo>
                  <a:lnTo>
                    <a:pt x="29230" y="15408"/>
                  </a:lnTo>
                  <a:lnTo>
                    <a:pt x="29551" y="16158"/>
                  </a:lnTo>
                  <a:lnTo>
                    <a:pt x="38934" y="12288"/>
                  </a:lnTo>
                  <a:lnTo>
                    <a:pt x="35016" y="21706"/>
                  </a:lnTo>
                  <a:lnTo>
                    <a:pt x="44458" y="25623"/>
                  </a:lnTo>
                  <a:lnTo>
                    <a:pt x="35016" y="29516"/>
                  </a:lnTo>
                  <a:lnTo>
                    <a:pt x="38922" y="38934"/>
                  </a:lnTo>
                  <a:lnTo>
                    <a:pt x="38922" y="38934"/>
                  </a:lnTo>
                  <a:lnTo>
                    <a:pt x="29480" y="35029"/>
                  </a:lnTo>
                  <a:lnTo>
                    <a:pt x="25587" y="44399"/>
                  </a:lnTo>
                  <a:lnTo>
                    <a:pt x="21717" y="34981"/>
                  </a:lnTo>
                  <a:lnTo>
                    <a:pt x="12228" y="38899"/>
                  </a:lnTo>
                  <a:lnTo>
                    <a:pt x="12228" y="38899"/>
                  </a:lnTo>
                  <a:lnTo>
                    <a:pt x="16145" y="29469"/>
                  </a:lnTo>
                  <a:lnTo>
                    <a:pt x="6715" y="25564"/>
                  </a:lnTo>
                  <a:lnTo>
                    <a:pt x="16145" y="21670"/>
                  </a:lnTo>
                  <a:lnTo>
                    <a:pt x="12252" y="12252"/>
                  </a:lnTo>
                  <a:lnTo>
                    <a:pt x="21681" y="16170"/>
                  </a:lnTo>
                  <a:lnTo>
                    <a:pt x="25599" y="6716"/>
                  </a:lnTo>
                  <a:close/>
                  <a:moveTo>
                    <a:pt x="20824" y="37089"/>
                  </a:moveTo>
                  <a:lnTo>
                    <a:pt x="23991" y="44804"/>
                  </a:lnTo>
                  <a:lnTo>
                    <a:pt x="22253" y="48995"/>
                  </a:lnTo>
                  <a:lnTo>
                    <a:pt x="15764" y="49197"/>
                  </a:lnTo>
                  <a:lnTo>
                    <a:pt x="11323" y="44459"/>
                  </a:lnTo>
                  <a:lnTo>
                    <a:pt x="13049" y="40292"/>
                  </a:lnTo>
                  <a:lnTo>
                    <a:pt x="20824" y="37089"/>
                  </a:lnTo>
                  <a:close/>
                  <a:moveTo>
                    <a:pt x="30361" y="37125"/>
                  </a:moveTo>
                  <a:lnTo>
                    <a:pt x="38088" y="40327"/>
                  </a:lnTo>
                  <a:lnTo>
                    <a:pt x="39827" y="44518"/>
                  </a:lnTo>
                  <a:lnTo>
                    <a:pt x="35433" y="49495"/>
                  </a:lnTo>
                  <a:lnTo>
                    <a:pt x="28920" y="49055"/>
                  </a:lnTo>
                  <a:lnTo>
                    <a:pt x="27170" y="44804"/>
                  </a:lnTo>
                  <a:lnTo>
                    <a:pt x="30361" y="37125"/>
                  </a:lnTo>
                  <a:close/>
                  <a:moveTo>
                    <a:pt x="14931" y="1"/>
                  </a:moveTo>
                  <a:lnTo>
                    <a:pt x="9418" y="6276"/>
                  </a:lnTo>
                  <a:lnTo>
                    <a:pt x="11668" y="11693"/>
                  </a:lnTo>
                  <a:lnTo>
                    <a:pt x="6299" y="9455"/>
                  </a:lnTo>
                  <a:lnTo>
                    <a:pt x="262" y="15050"/>
                  </a:lnTo>
                  <a:lnTo>
                    <a:pt x="488" y="23337"/>
                  </a:lnTo>
                  <a:lnTo>
                    <a:pt x="5894" y="25587"/>
                  </a:lnTo>
                  <a:lnTo>
                    <a:pt x="536" y="27790"/>
                  </a:lnTo>
                  <a:lnTo>
                    <a:pt x="0" y="36196"/>
                  </a:lnTo>
                  <a:lnTo>
                    <a:pt x="6263" y="41708"/>
                  </a:lnTo>
                  <a:lnTo>
                    <a:pt x="11633" y="39494"/>
                  </a:lnTo>
                  <a:lnTo>
                    <a:pt x="9418" y="44828"/>
                  </a:lnTo>
                  <a:lnTo>
                    <a:pt x="15073" y="50864"/>
                  </a:lnTo>
                  <a:lnTo>
                    <a:pt x="23336" y="50602"/>
                  </a:lnTo>
                  <a:lnTo>
                    <a:pt x="25563" y="45221"/>
                  </a:lnTo>
                  <a:lnTo>
                    <a:pt x="27777" y="50626"/>
                  </a:lnTo>
                  <a:lnTo>
                    <a:pt x="36100" y="51174"/>
                  </a:lnTo>
                  <a:lnTo>
                    <a:pt x="41672" y="44864"/>
                  </a:lnTo>
                  <a:lnTo>
                    <a:pt x="39457" y="39518"/>
                  </a:lnTo>
                  <a:lnTo>
                    <a:pt x="44851" y="41768"/>
                  </a:lnTo>
                  <a:lnTo>
                    <a:pt x="50911" y="36053"/>
                  </a:lnTo>
                  <a:lnTo>
                    <a:pt x="50614" y="27838"/>
                  </a:lnTo>
                  <a:lnTo>
                    <a:pt x="45244" y="25599"/>
                  </a:lnTo>
                  <a:lnTo>
                    <a:pt x="50673" y="23373"/>
                  </a:lnTo>
                  <a:lnTo>
                    <a:pt x="51197" y="15324"/>
                  </a:lnTo>
                  <a:lnTo>
                    <a:pt x="50887" y="15050"/>
                  </a:lnTo>
                  <a:lnTo>
                    <a:pt x="44899" y="9466"/>
                  </a:lnTo>
                  <a:lnTo>
                    <a:pt x="39481" y="11705"/>
                  </a:lnTo>
                  <a:lnTo>
                    <a:pt x="41732" y="6287"/>
                  </a:lnTo>
                  <a:lnTo>
                    <a:pt x="36076" y="263"/>
                  </a:lnTo>
                  <a:lnTo>
                    <a:pt x="27813" y="513"/>
                  </a:lnTo>
                  <a:lnTo>
                    <a:pt x="25587" y="5918"/>
                  </a:lnTo>
                  <a:lnTo>
                    <a:pt x="23336" y="537"/>
                  </a:lnTo>
                  <a:lnTo>
                    <a:pt x="149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1"/>
            <p:cNvSpPr/>
            <p:nvPr/>
          </p:nvSpPr>
          <p:spPr>
            <a:xfrm>
              <a:off x="5242900" y="1139850"/>
              <a:ext cx="983775" cy="983175"/>
            </a:xfrm>
            <a:custGeom>
              <a:rect b="b" l="l" r="r" t="t"/>
              <a:pathLst>
                <a:path extrusionOk="0" h="39327" w="39351">
                  <a:moveTo>
                    <a:pt x="23635" y="10252"/>
                  </a:moveTo>
                  <a:lnTo>
                    <a:pt x="25194" y="14169"/>
                  </a:lnTo>
                  <a:lnTo>
                    <a:pt x="29111" y="15812"/>
                  </a:lnTo>
                  <a:lnTo>
                    <a:pt x="27504" y="19682"/>
                  </a:lnTo>
                  <a:lnTo>
                    <a:pt x="29111" y="23623"/>
                  </a:lnTo>
                  <a:lnTo>
                    <a:pt x="25242" y="25218"/>
                  </a:lnTo>
                  <a:lnTo>
                    <a:pt x="23587" y="29123"/>
                  </a:lnTo>
                  <a:lnTo>
                    <a:pt x="19694" y="27504"/>
                  </a:lnTo>
                  <a:lnTo>
                    <a:pt x="15824" y="29099"/>
                  </a:lnTo>
                  <a:lnTo>
                    <a:pt x="14122" y="25182"/>
                  </a:lnTo>
                  <a:lnTo>
                    <a:pt x="10228" y="23575"/>
                  </a:lnTo>
                  <a:lnTo>
                    <a:pt x="11847" y="19670"/>
                  </a:lnTo>
                  <a:lnTo>
                    <a:pt x="10228" y="15776"/>
                  </a:lnTo>
                  <a:lnTo>
                    <a:pt x="14157" y="14121"/>
                  </a:lnTo>
                  <a:lnTo>
                    <a:pt x="15765" y="10252"/>
                  </a:lnTo>
                  <a:lnTo>
                    <a:pt x="19694" y="11883"/>
                  </a:lnTo>
                  <a:lnTo>
                    <a:pt x="23635" y="10252"/>
                  </a:lnTo>
                  <a:close/>
                  <a:moveTo>
                    <a:pt x="19694" y="1"/>
                  </a:moveTo>
                  <a:lnTo>
                    <a:pt x="15598" y="9859"/>
                  </a:lnTo>
                  <a:lnTo>
                    <a:pt x="5763" y="5775"/>
                  </a:lnTo>
                  <a:lnTo>
                    <a:pt x="9835" y="15610"/>
                  </a:lnTo>
                  <a:lnTo>
                    <a:pt x="1" y="19682"/>
                  </a:lnTo>
                  <a:lnTo>
                    <a:pt x="9835" y="23754"/>
                  </a:lnTo>
                  <a:lnTo>
                    <a:pt x="5763" y="33576"/>
                  </a:lnTo>
                  <a:lnTo>
                    <a:pt x="15657" y="29504"/>
                  </a:lnTo>
                  <a:lnTo>
                    <a:pt x="19694" y="39327"/>
                  </a:lnTo>
                  <a:lnTo>
                    <a:pt x="23754" y="29528"/>
                  </a:lnTo>
                  <a:lnTo>
                    <a:pt x="33588" y="33612"/>
                  </a:lnTo>
                  <a:lnTo>
                    <a:pt x="29516" y="23765"/>
                  </a:lnTo>
                  <a:lnTo>
                    <a:pt x="39351" y="19705"/>
                  </a:lnTo>
                  <a:lnTo>
                    <a:pt x="29516" y="15634"/>
                  </a:lnTo>
                  <a:lnTo>
                    <a:pt x="33588" y="5799"/>
                  </a:lnTo>
                  <a:lnTo>
                    <a:pt x="23813" y="9835"/>
                  </a:lnTo>
                  <a:lnTo>
                    <a:pt x="19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1"/>
            <p:cNvSpPr/>
            <p:nvPr/>
          </p:nvSpPr>
          <p:spPr>
            <a:xfrm>
              <a:off x="5190225" y="1087775"/>
              <a:ext cx="1088850" cy="1088850"/>
            </a:xfrm>
            <a:custGeom>
              <a:rect b="b" l="l" r="r" t="t"/>
              <a:pathLst>
                <a:path extrusionOk="0" h="43554" w="43554">
                  <a:moveTo>
                    <a:pt x="21801" y="4215"/>
                  </a:moveTo>
                  <a:lnTo>
                    <a:pt x="24968" y="11787"/>
                  </a:lnTo>
                  <a:lnTo>
                    <a:pt x="21801" y="13097"/>
                  </a:lnTo>
                  <a:lnTo>
                    <a:pt x="18645" y="11799"/>
                  </a:lnTo>
                  <a:lnTo>
                    <a:pt x="21801" y="4215"/>
                  </a:lnTo>
                  <a:close/>
                  <a:moveTo>
                    <a:pt x="9371" y="9358"/>
                  </a:moveTo>
                  <a:lnTo>
                    <a:pt x="16943" y="12502"/>
                  </a:lnTo>
                  <a:lnTo>
                    <a:pt x="15669" y="15597"/>
                  </a:lnTo>
                  <a:lnTo>
                    <a:pt x="12514" y="16919"/>
                  </a:lnTo>
                  <a:lnTo>
                    <a:pt x="9371" y="9358"/>
                  </a:lnTo>
                  <a:close/>
                  <a:moveTo>
                    <a:pt x="34207" y="9394"/>
                  </a:moveTo>
                  <a:lnTo>
                    <a:pt x="31064" y="16955"/>
                  </a:lnTo>
                  <a:lnTo>
                    <a:pt x="27932" y="15645"/>
                  </a:lnTo>
                  <a:lnTo>
                    <a:pt x="26682" y="12502"/>
                  </a:lnTo>
                  <a:lnTo>
                    <a:pt x="34207" y="9394"/>
                  </a:lnTo>
                  <a:close/>
                  <a:moveTo>
                    <a:pt x="11799" y="18633"/>
                  </a:moveTo>
                  <a:lnTo>
                    <a:pt x="13085" y="21777"/>
                  </a:lnTo>
                  <a:lnTo>
                    <a:pt x="11799" y="24896"/>
                  </a:lnTo>
                  <a:lnTo>
                    <a:pt x="4215" y="21765"/>
                  </a:lnTo>
                  <a:lnTo>
                    <a:pt x="11799" y="18633"/>
                  </a:lnTo>
                  <a:close/>
                  <a:moveTo>
                    <a:pt x="31766" y="18669"/>
                  </a:moveTo>
                  <a:lnTo>
                    <a:pt x="39339" y="21800"/>
                  </a:lnTo>
                  <a:lnTo>
                    <a:pt x="31778" y="24932"/>
                  </a:lnTo>
                  <a:lnTo>
                    <a:pt x="30492" y="21765"/>
                  </a:lnTo>
                  <a:lnTo>
                    <a:pt x="31766" y="18669"/>
                  </a:lnTo>
                  <a:close/>
                  <a:moveTo>
                    <a:pt x="25277" y="13395"/>
                  </a:moveTo>
                  <a:lnTo>
                    <a:pt x="26408" y="16228"/>
                  </a:lnTo>
                  <a:lnTo>
                    <a:pt x="26658" y="16847"/>
                  </a:lnTo>
                  <a:lnTo>
                    <a:pt x="27289" y="17121"/>
                  </a:lnTo>
                  <a:lnTo>
                    <a:pt x="30147" y="18312"/>
                  </a:lnTo>
                  <a:lnTo>
                    <a:pt x="28980" y="21122"/>
                  </a:lnTo>
                  <a:lnTo>
                    <a:pt x="28730" y="21729"/>
                  </a:lnTo>
                  <a:lnTo>
                    <a:pt x="28980" y="22336"/>
                  </a:lnTo>
                  <a:lnTo>
                    <a:pt x="30159" y="25229"/>
                  </a:lnTo>
                  <a:lnTo>
                    <a:pt x="27349" y="26384"/>
                  </a:lnTo>
                  <a:lnTo>
                    <a:pt x="26742" y="26646"/>
                  </a:lnTo>
                  <a:lnTo>
                    <a:pt x="26480" y="27253"/>
                  </a:lnTo>
                  <a:lnTo>
                    <a:pt x="25277" y="30123"/>
                  </a:lnTo>
                  <a:lnTo>
                    <a:pt x="22432" y="28932"/>
                  </a:lnTo>
                  <a:lnTo>
                    <a:pt x="21813" y="28682"/>
                  </a:lnTo>
                  <a:lnTo>
                    <a:pt x="21182" y="28932"/>
                  </a:lnTo>
                  <a:lnTo>
                    <a:pt x="18360" y="30099"/>
                  </a:lnTo>
                  <a:lnTo>
                    <a:pt x="17121" y="27265"/>
                  </a:lnTo>
                  <a:lnTo>
                    <a:pt x="16860" y="26658"/>
                  </a:lnTo>
                  <a:lnTo>
                    <a:pt x="16240" y="26408"/>
                  </a:lnTo>
                  <a:lnTo>
                    <a:pt x="13407" y="25229"/>
                  </a:lnTo>
                  <a:lnTo>
                    <a:pt x="14574" y="22384"/>
                  </a:lnTo>
                  <a:lnTo>
                    <a:pt x="14835" y="21765"/>
                  </a:lnTo>
                  <a:lnTo>
                    <a:pt x="14574" y="21134"/>
                  </a:lnTo>
                  <a:lnTo>
                    <a:pt x="13407" y="18276"/>
                  </a:lnTo>
                  <a:lnTo>
                    <a:pt x="16276" y="17074"/>
                  </a:lnTo>
                  <a:lnTo>
                    <a:pt x="16883" y="16824"/>
                  </a:lnTo>
                  <a:lnTo>
                    <a:pt x="17133" y="16204"/>
                  </a:lnTo>
                  <a:lnTo>
                    <a:pt x="18312" y="13406"/>
                  </a:lnTo>
                  <a:lnTo>
                    <a:pt x="21182" y="14585"/>
                  </a:lnTo>
                  <a:lnTo>
                    <a:pt x="21801" y="14835"/>
                  </a:lnTo>
                  <a:lnTo>
                    <a:pt x="22408" y="14585"/>
                  </a:lnTo>
                  <a:lnTo>
                    <a:pt x="25277" y="13395"/>
                  </a:lnTo>
                  <a:close/>
                  <a:moveTo>
                    <a:pt x="12490" y="26610"/>
                  </a:moveTo>
                  <a:lnTo>
                    <a:pt x="15633" y="27908"/>
                  </a:lnTo>
                  <a:lnTo>
                    <a:pt x="16979" y="31028"/>
                  </a:lnTo>
                  <a:lnTo>
                    <a:pt x="9359" y="34171"/>
                  </a:lnTo>
                  <a:lnTo>
                    <a:pt x="12490" y="26610"/>
                  </a:lnTo>
                  <a:close/>
                  <a:moveTo>
                    <a:pt x="31064" y="26646"/>
                  </a:moveTo>
                  <a:lnTo>
                    <a:pt x="34207" y="34207"/>
                  </a:lnTo>
                  <a:lnTo>
                    <a:pt x="26646" y="31063"/>
                  </a:lnTo>
                  <a:lnTo>
                    <a:pt x="27968" y="27920"/>
                  </a:lnTo>
                  <a:lnTo>
                    <a:pt x="31064" y="26646"/>
                  </a:lnTo>
                  <a:close/>
                  <a:moveTo>
                    <a:pt x="21801" y="30468"/>
                  </a:moveTo>
                  <a:lnTo>
                    <a:pt x="24920" y="31778"/>
                  </a:lnTo>
                  <a:lnTo>
                    <a:pt x="21801" y="39291"/>
                  </a:lnTo>
                  <a:lnTo>
                    <a:pt x="18705" y="31742"/>
                  </a:lnTo>
                  <a:lnTo>
                    <a:pt x="21801" y="30468"/>
                  </a:lnTo>
                  <a:close/>
                  <a:moveTo>
                    <a:pt x="21801" y="0"/>
                  </a:moveTo>
                  <a:lnTo>
                    <a:pt x="20312" y="3584"/>
                  </a:lnTo>
                  <a:lnTo>
                    <a:pt x="17276" y="10894"/>
                  </a:lnTo>
                  <a:lnTo>
                    <a:pt x="9990" y="7870"/>
                  </a:lnTo>
                  <a:lnTo>
                    <a:pt x="6382" y="6370"/>
                  </a:lnTo>
                  <a:lnTo>
                    <a:pt x="6382" y="6370"/>
                  </a:lnTo>
                  <a:lnTo>
                    <a:pt x="7882" y="9989"/>
                  </a:lnTo>
                  <a:lnTo>
                    <a:pt x="10895" y="17264"/>
                  </a:lnTo>
                  <a:lnTo>
                    <a:pt x="3620" y="20276"/>
                  </a:lnTo>
                  <a:lnTo>
                    <a:pt x="0" y="21765"/>
                  </a:lnTo>
                  <a:lnTo>
                    <a:pt x="3620" y="23265"/>
                  </a:lnTo>
                  <a:lnTo>
                    <a:pt x="10895" y="26289"/>
                  </a:lnTo>
                  <a:lnTo>
                    <a:pt x="7882" y="33564"/>
                  </a:lnTo>
                  <a:lnTo>
                    <a:pt x="6382" y="37159"/>
                  </a:lnTo>
                  <a:lnTo>
                    <a:pt x="9978" y="35671"/>
                  </a:lnTo>
                  <a:lnTo>
                    <a:pt x="17312" y="32659"/>
                  </a:lnTo>
                  <a:lnTo>
                    <a:pt x="20289" y="39922"/>
                  </a:lnTo>
                  <a:lnTo>
                    <a:pt x="21777" y="43553"/>
                  </a:lnTo>
                  <a:lnTo>
                    <a:pt x="23289" y="39934"/>
                  </a:lnTo>
                  <a:lnTo>
                    <a:pt x="26289" y="32695"/>
                  </a:lnTo>
                  <a:lnTo>
                    <a:pt x="33564" y="35719"/>
                  </a:lnTo>
                  <a:lnTo>
                    <a:pt x="37184" y="37219"/>
                  </a:lnTo>
                  <a:lnTo>
                    <a:pt x="35683" y="33599"/>
                  </a:lnTo>
                  <a:lnTo>
                    <a:pt x="32659" y="26325"/>
                  </a:lnTo>
                  <a:lnTo>
                    <a:pt x="39934" y="23324"/>
                  </a:lnTo>
                  <a:lnTo>
                    <a:pt x="43553" y="21836"/>
                  </a:lnTo>
                  <a:lnTo>
                    <a:pt x="39934" y="20324"/>
                  </a:lnTo>
                  <a:lnTo>
                    <a:pt x="32659" y="17312"/>
                  </a:lnTo>
                  <a:lnTo>
                    <a:pt x="35683" y="10025"/>
                  </a:lnTo>
                  <a:lnTo>
                    <a:pt x="37184" y="6429"/>
                  </a:lnTo>
                  <a:lnTo>
                    <a:pt x="33588" y="7918"/>
                  </a:lnTo>
                  <a:lnTo>
                    <a:pt x="26349" y="10906"/>
                  </a:lnTo>
                  <a:lnTo>
                    <a:pt x="23301" y="3596"/>
                  </a:lnTo>
                  <a:lnTo>
                    <a:pt x="218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1"/>
            <p:cNvSpPr/>
            <p:nvPr/>
          </p:nvSpPr>
          <p:spPr>
            <a:xfrm>
              <a:off x="5488775" y="1386300"/>
              <a:ext cx="492050" cy="491775"/>
            </a:xfrm>
            <a:custGeom>
              <a:rect b="b" l="l" r="r" t="t"/>
              <a:pathLst>
                <a:path extrusionOk="0" h="19671" w="19682">
                  <a:moveTo>
                    <a:pt x="13978" y="1"/>
                  </a:moveTo>
                  <a:lnTo>
                    <a:pt x="9859" y="1692"/>
                  </a:lnTo>
                  <a:lnTo>
                    <a:pt x="6525" y="322"/>
                  </a:lnTo>
                  <a:lnTo>
                    <a:pt x="5763" y="13"/>
                  </a:lnTo>
                  <a:lnTo>
                    <a:pt x="4096" y="4049"/>
                  </a:lnTo>
                  <a:lnTo>
                    <a:pt x="0" y="5752"/>
                  </a:lnTo>
                  <a:lnTo>
                    <a:pt x="1703" y="9836"/>
                  </a:lnTo>
                  <a:lnTo>
                    <a:pt x="0" y="13896"/>
                  </a:lnTo>
                  <a:lnTo>
                    <a:pt x="4084" y="15574"/>
                  </a:lnTo>
                  <a:lnTo>
                    <a:pt x="5822" y="19646"/>
                  </a:lnTo>
                  <a:lnTo>
                    <a:pt x="6549" y="19349"/>
                  </a:lnTo>
                  <a:lnTo>
                    <a:pt x="9859" y="17979"/>
                  </a:lnTo>
                  <a:lnTo>
                    <a:pt x="13919" y="19670"/>
                  </a:lnTo>
                  <a:lnTo>
                    <a:pt x="15645" y="15598"/>
                  </a:lnTo>
                  <a:lnTo>
                    <a:pt x="19681" y="13931"/>
                  </a:lnTo>
                  <a:lnTo>
                    <a:pt x="18014" y="9824"/>
                  </a:lnTo>
                  <a:lnTo>
                    <a:pt x="19681" y="5787"/>
                  </a:lnTo>
                  <a:lnTo>
                    <a:pt x="15597" y="4073"/>
                  </a:lnTo>
                  <a:lnTo>
                    <a:pt x="13978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1"/>
            <p:cNvSpPr/>
            <p:nvPr/>
          </p:nvSpPr>
          <p:spPr>
            <a:xfrm>
              <a:off x="5488775" y="1386300"/>
              <a:ext cx="492050" cy="491775"/>
            </a:xfrm>
            <a:custGeom>
              <a:rect b="b" l="l" r="r" t="t"/>
              <a:pathLst>
                <a:path extrusionOk="0" h="19671" w="19682">
                  <a:moveTo>
                    <a:pt x="13978" y="1"/>
                  </a:moveTo>
                  <a:lnTo>
                    <a:pt x="9859" y="1692"/>
                  </a:lnTo>
                  <a:lnTo>
                    <a:pt x="6525" y="322"/>
                  </a:lnTo>
                  <a:lnTo>
                    <a:pt x="5763" y="13"/>
                  </a:lnTo>
                  <a:lnTo>
                    <a:pt x="4096" y="4049"/>
                  </a:lnTo>
                  <a:lnTo>
                    <a:pt x="0" y="5752"/>
                  </a:lnTo>
                  <a:lnTo>
                    <a:pt x="1703" y="9836"/>
                  </a:lnTo>
                  <a:lnTo>
                    <a:pt x="0" y="13896"/>
                  </a:lnTo>
                  <a:lnTo>
                    <a:pt x="4084" y="15574"/>
                  </a:lnTo>
                  <a:lnTo>
                    <a:pt x="5822" y="19646"/>
                  </a:lnTo>
                  <a:lnTo>
                    <a:pt x="6549" y="19349"/>
                  </a:lnTo>
                  <a:lnTo>
                    <a:pt x="9859" y="17979"/>
                  </a:lnTo>
                  <a:lnTo>
                    <a:pt x="13919" y="19670"/>
                  </a:lnTo>
                  <a:lnTo>
                    <a:pt x="15645" y="15598"/>
                  </a:lnTo>
                  <a:lnTo>
                    <a:pt x="19681" y="13931"/>
                  </a:lnTo>
                  <a:lnTo>
                    <a:pt x="18014" y="9824"/>
                  </a:lnTo>
                  <a:lnTo>
                    <a:pt x="19681" y="5787"/>
                  </a:lnTo>
                  <a:lnTo>
                    <a:pt x="15597" y="4073"/>
                  </a:lnTo>
                  <a:lnTo>
                    <a:pt x="13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1"/>
            <p:cNvSpPr/>
            <p:nvPr/>
          </p:nvSpPr>
          <p:spPr>
            <a:xfrm>
              <a:off x="5461975" y="1359825"/>
              <a:ext cx="544750" cy="545025"/>
            </a:xfrm>
            <a:custGeom>
              <a:rect b="b" l="l" r="r" t="t"/>
              <a:pathLst>
                <a:path extrusionOk="0" h="21801" w="21790">
                  <a:moveTo>
                    <a:pt x="14598" y="2108"/>
                  </a:moveTo>
                  <a:lnTo>
                    <a:pt x="16050" y="5739"/>
                  </a:lnTo>
                  <a:lnTo>
                    <a:pt x="19694" y="7275"/>
                  </a:lnTo>
                  <a:lnTo>
                    <a:pt x="18205" y="10859"/>
                  </a:lnTo>
                  <a:lnTo>
                    <a:pt x="19694" y="14538"/>
                  </a:lnTo>
                  <a:lnTo>
                    <a:pt x="16086" y="16026"/>
                  </a:lnTo>
                  <a:lnTo>
                    <a:pt x="14538" y="19669"/>
                  </a:lnTo>
                  <a:lnTo>
                    <a:pt x="10907" y="18157"/>
                  </a:lnTo>
                  <a:lnTo>
                    <a:pt x="7311" y="19646"/>
                  </a:lnTo>
                  <a:lnTo>
                    <a:pt x="7287" y="19646"/>
                  </a:lnTo>
                  <a:lnTo>
                    <a:pt x="5728" y="16014"/>
                  </a:lnTo>
                  <a:lnTo>
                    <a:pt x="2108" y="14526"/>
                  </a:lnTo>
                  <a:lnTo>
                    <a:pt x="3620" y="10895"/>
                  </a:lnTo>
                  <a:lnTo>
                    <a:pt x="2108" y="7263"/>
                  </a:lnTo>
                  <a:lnTo>
                    <a:pt x="5775" y="5727"/>
                  </a:lnTo>
                  <a:lnTo>
                    <a:pt x="7264" y="2143"/>
                  </a:lnTo>
                  <a:lnTo>
                    <a:pt x="10907" y="3644"/>
                  </a:lnTo>
                  <a:lnTo>
                    <a:pt x="14598" y="2108"/>
                  </a:lnTo>
                  <a:close/>
                  <a:moveTo>
                    <a:pt x="15491" y="0"/>
                  </a:moveTo>
                  <a:lnTo>
                    <a:pt x="13979" y="619"/>
                  </a:lnTo>
                  <a:lnTo>
                    <a:pt x="10931" y="1893"/>
                  </a:lnTo>
                  <a:lnTo>
                    <a:pt x="7883" y="631"/>
                  </a:lnTo>
                  <a:lnTo>
                    <a:pt x="6394" y="24"/>
                  </a:lnTo>
                  <a:lnTo>
                    <a:pt x="5775" y="1512"/>
                  </a:lnTo>
                  <a:lnTo>
                    <a:pt x="4537" y="4489"/>
                  </a:lnTo>
                  <a:lnTo>
                    <a:pt x="1501" y="5775"/>
                  </a:lnTo>
                  <a:lnTo>
                    <a:pt x="13" y="6394"/>
                  </a:lnTo>
                  <a:lnTo>
                    <a:pt x="620" y="7882"/>
                  </a:lnTo>
                  <a:lnTo>
                    <a:pt x="1870" y="10906"/>
                  </a:lnTo>
                  <a:lnTo>
                    <a:pt x="620" y="13907"/>
                  </a:lnTo>
                  <a:lnTo>
                    <a:pt x="1" y="15419"/>
                  </a:lnTo>
                  <a:lnTo>
                    <a:pt x="1501" y="16038"/>
                  </a:lnTo>
                  <a:lnTo>
                    <a:pt x="4513" y="17276"/>
                  </a:lnTo>
                  <a:lnTo>
                    <a:pt x="5823" y="20312"/>
                  </a:lnTo>
                  <a:lnTo>
                    <a:pt x="6442" y="21777"/>
                  </a:lnTo>
                  <a:lnTo>
                    <a:pt x="7918" y="21158"/>
                  </a:lnTo>
                  <a:lnTo>
                    <a:pt x="7930" y="21158"/>
                  </a:lnTo>
                  <a:lnTo>
                    <a:pt x="10907" y="19919"/>
                  </a:lnTo>
                  <a:lnTo>
                    <a:pt x="13919" y="21170"/>
                  </a:lnTo>
                  <a:lnTo>
                    <a:pt x="15407" y="21801"/>
                  </a:lnTo>
                  <a:lnTo>
                    <a:pt x="16027" y="20312"/>
                  </a:lnTo>
                  <a:lnTo>
                    <a:pt x="17312" y="17276"/>
                  </a:lnTo>
                  <a:lnTo>
                    <a:pt x="20301" y="16038"/>
                  </a:lnTo>
                  <a:lnTo>
                    <a:pt x="21789" y="15431"/>
                  </a:lnTo>
                  <a:lnTo>
                    <a:pt x="21182" y="13943"/>
                  </a:lnTo>
                  <a:lnTo>
                    <a:pt x="19932" y="10895"/>
                  </a:lnTo>
                  <a:lnTo>
                    <a:pt x="21158" y="7918"/>
                  </a:lnTo>
                  <a:lnTo>
                    <a:pt x="21789" y="6430"/>
                  </a:lnTo>
                  <a:lnTo>
                    <a:pt x="20301" y="5799"/>
                  </a:lnTo>
                  <a:lnTo>
                    <a:pt x="17277" y="4537"/>
                  </a:lnTo>
                  <a:lnTo>
                    <a:pt x="16086" y="1524"/>
                  </a:lnTo>
                  <a:lnTo>
                    <a:pt x="154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1"/>
            <p:cNvSpPr/>
            <p:nvPr/>
          </p:nvSpPr>
          <p:spPr>
            <a:xfrm>
              <a:off x="5297675" y="1967925"/>
              <a:ext cx="1566300" cy="1660050"/>
            </a:xfrm>
            <a:custGeom>
              <a:rect b="b" l="l" r="r" t="t"/>
              <a:pathLst>
                <a:path extrusionOk="0" h="66402" w="62652">
                  <a:moveTo>
                    <a:pt x="23944" y="10573"/>
                  </a:moveTo>
                  <a:lnTo>
                    <a:pt x="31100" y="20813"/>
                  </a:lnTo>
                  <a:lnTo>
                    <a:pt x="38648" y="10824"/>
                  </a:lnTo>
                  <a:lnTo>
                    <a:pt x="38434" y="23111"/>
                  </a:lnTo>
                  <a:lnTo>
                    <a:pt x="38434" y="23111"/>
                  </a:lnTo>
                  <a:lnTo>
                    <a:pt x="50578" y="19432"/>
                  </a:lnTo>
                  <a:lnTo>
                    <a:pt x="42661" y="29754"/>
                  </a:lnTo>
                  <a:lnTo>
                    <a:pt x="54817" y="33922"/>
                  </a:lnTo>
                  <a:lnTo>
                    <a:pt x="42803" y="37553"/>
                  </a:lnTo>
                  <a:lnTo>
                    <a:pt x="50126" y="48030"/>
                  </a:lnTo>
                  <a:lnTo>
                    <a:pt x="38148" y="43673"/>
                  </a:lnTo>
                  <a:lnTo>
                    <a:pt x="38065" y="55996"/>
                  </a:lnTo>
                  <a:lnTo>
                    <a:pt x="30897" y="45756"/>
                  </a:lnTo>
                  <a:lnTo>
                    <a:pt x="23599" y="55650"/>
                  </a:lnTo>
                  <a:lnTo>
                    <a:pt x="23694" y="43292"/>
                  </a:lnTo>
                  <a:lnTo>
                    <a:pt x="11931" y="46840"/>
                  </a:lnTo>
                  <a:lnTo>
                    <a:pt x="19312" y="36815"/>
                  </a:lnTo>
                  <a:lnTo>
                    <a:pt x="7620" y="32540"/>
                  </a:lnTo>
                  <a:lnTo>
                    <a:pt x="19229" y="29028"/>
                  </a:lnTo>
                  <a:lnTo>
                    <a:pt x="11883" y="18539"/>
                  </a:lnTo>
                  <a:lnTo>
                    <a:pt x="11883" y="18539"/>
                  </a:lnTo>
                  <a:lnTo>
                    <a:pt x="23849" y="22896"/>
                  </a:lnTo>
                  <a:lnTo>
                    <a:pt x="23944" y="10573"/>
                  </a:lnTo>
                  <a:close/>
                  <a:moveTo>
                    <a:pt x="31731" y="1"/>
                  </a:moveTo>
                  <a:lnTo>
                    <a:pt x="31278" y="179"/>
                  </a:lnTo>
                  <a:lnTo>
                    <a:pt x="31231" y="179"/>
                  </a:lnTo>
                  <a:lnTo>
                    <a:pt x="29064" y="834"/>
                  </a:lnTo>
                  <a:lnTo>
                    <a:pt x="25908" y="1822"/>
                  </a:lnTo>
                  <a:lnTo>
                    <a:pt x="23539" y="2561"/>
                  </a:lnTo>
                  <a:lnTo>
                    <a:pt x="23491" y="9014"/>
                  </a:lnTo>
                  <a:lnTo>
                    <a:pt x="19896" y="3680"/>
                  </a:lnTo>
                  <a:lnTo>
                    <a:pt x="12097" y="6109"/>
                  </a:lnTo>
                  <a:lnTo>
                    <a:pt x="7454" y="12478"/>
                  </a:lnTo>
                  <a:lnTo>
                    <a:pt x="8418" y="14014"/>
                  </a:lnTo>
                  <a:lnTo>
                    <a:pt x="10990" y="17705"/>
                  </a:lnTo>
                  <a:lnTo>
                    <a:pt x="5061" y="15574"/>
                  </a:lnTo>
                  <a:lnTo>
                    <a:pt x="334" y="21932"/>
                  </a:lnTo>
                  <a:lnTo>
                    <a:pt x="203" y="30135"/>
                  </a:lnTo>
                  <a:lnTo>
                    <a:pt x="6632" y="32469"/>
                  </a:lnTo>
                  <a:lnTo>
                    <a:pt x="143" y="34434"/>
                  </a:lnTo>
                  <a:lnTo>
                    <a:pt x="0" y="42661"/>
                  </a:lnTo>
                  <a:lnTo>
                    <a:pt x="4668" y="49435"/>
                  </a:lnTo>
                  <a:lnTo>
                    <a:pt x="11157" y="47471"/>
                  </a:lnTo>
                  <a:lnTo>
                    <a:pt x="11157" y="47471"/>
                  </a:lnTo>
                  <a:lnTo>
                    <a:pt x="7108" y="52972"/>
                  </a:lnTo>
                  <a:lnTo>
                    <a:pt x="11752" y="59508"/>
                  </a:lnTo>
                  <a:lnTo>
                    <a:pt x="11931" y="59770"/>
                  </a:lnTo>
                  <a:lnTo>
                    <a:pt x="19253" y="62342"/>
                  </a:lnTo>
                  <a:lnTo>
                    <a:pt x="23361" y="56829"/>
                  </a:lnTo>
                  <a:lnTo>
                    <a:pt x="23301" y="63770"/>
                  </a:lnTo>
                  <a:lnTo>
                    <a:pt x="27659" y="65342"/>
                  </a:lnTo>
                  <a:lnTo>
                    <a:pt x="30600" y="66402"/>
                  </a:lnTo>
                  <a:lnTo>
                    <a:pt x="38517" y="64009"/>
                  </a:lnTo>
                  <a:lnTo>
                    <a:pt x="38553" y="57579"/>
                  </a:lnTo>
                  <a:lnTo>
                    <a:pt x="42268" y="62878"/>
                  </a:lnTo>
                  <a:lnTo>
                    <a:pt x="49733" y="60615"/>
                  </a:lnTo>
                  <a:lnTo>
                    <a:pt x="50781" y="59306"/>
                  </a:lnTo>
                  <a:lnTo>
                    <a:pt x="54662" y="54043"/>
                  </a:lnTo>
                  <a:lnTo>
                    <a:pt x="51043" y="48864"/>
                  </a:lnTo>
                  <a:lnTo>
                    <a:pt x="51043" y="48864"/>
                  </a:lnTo>
                  <a:lnTo>
                    <a:pt x="57412" y="50936"/>
                  </a:lnTo>
                  <a:lnTo>
                    <a:pt x="62294" y="44506"/>
                  </a:lnTo>
                  <a:lnTo>
                    <a:pt x="62425" y="36350"/>
                  </a:lnTo>
                  <a:lnTo>
                    <a:pt x="55900" y="34017"/>
                  </a:lnTo>
                  <a:lnTo>
                    <a:pt x="62508" y="32064"/>
                  </a:lnTo>
                  <a:lnTo>
                    <a:pt x="62592" y="26742"/>
                  </a:lnTo>
                  <a:lnTo>
                    <a:pt x="62592" y="26718"/>
                  </a:lnTo>
                  <a:lnTo>
                    <a:pt x="62639" y="24099"/>
                  </a:lnTo>
                  <a:lnTo>
                    <a:pt x="62651" y="23718"/>
                  </a:lnTo>
                  <a:lnTo>
                    <a:pt x="62449" y="23468"/>
                  </a:lnTo>
                  <a:lnTo>
                    <a:pt x="59508" y="19205"/>
                  </a:lnTo>
                  <a:lnTo>
                    <a:pt x="59472" y="19098"/>
                  </a:lnTo>
                  <a:lnTo>
                    <a:pt x="59425" y="19063"/>
                  </a:lnTo>
                  <a:lnTo>
                    <a:pt x="57901" y="16860"/>
                  </a:lnTo>
                  <a:lnTo>
                    <a:pt x="51447" y="18801"/>
                  </a:lnTo>
                  <a:lnTo>
                    <a:pt x="55507" y="13360"/>
                  </a:lnTo>
                  <a:lnTo>
                    <a:pt x="50876" y="6644"/>
                  </a:lnTo>
                  <a:lnTo>
                    <a:pt x="43244" y="3989"/>
                  </a:lnTo>
                  <a:lnTo>
                    <a:pt x="38970" y="9669"/>
                  </a:lnTo>
                  <a:lnTo>
                    <a:pt x="39089" y="2561"/>
                  </a:lnTo>
                  <a:lnTo>
                    <a:pt x="317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1"/>
            <p:cNvSpPr/>
            <p:nvPr/>
          </p:nvSpPr>
          <p:spPr>
            <a:xfrm>
              <a:off x="5275350" y="1944425"/>
              <a:ext cx="1609450" cy="1705000"/>
            </a:xfrm>
            <a:custGeom>
              <a:rect b="b" l="l" r="r" t="t"/>
              <a:pathLst>
                <a:path extrusionOk="0" h="68200" w="64378">
                  <a:moveTo>
                    <a:pt x="32624" y="1869"/>
                  </a:moveTo>
                  <a:lnTo>
                    <a:pt x="39077" y="4120"/>
                  </a:lnTo>
                  <a:lnTo>
                    <a:pt x="38958" y="10978"/>
                  </a:lnTo>
                  <a:lnTo>
                    <a:pt x="38958" y="11109"/>
                  </a:lnTo>
                  <a:lnTo>
                    <a:pt x="37184" y="13466"/>
                  </a:lnTo>
                  <a:lnTo>
                    <a:pt x="32052" y="20265"/>
                  </a:lnTo>
                  <a:lnTo>
                    <a:pt x="25266" y="10549"/>
                  </a:lnTo>
                  <a:lnTo>
                    <a:pt x="25313" y="4144"/>
                  </a:lnTo>
                  <a:lnTo>
                    <a:pt x="27063" y="3596"/>
                  </a:lnTo>
                  <a:lnTo>
                    <a:pt x="30219" y="2620"/>
                  </a:lnTo>
                  <a:lnTo>
                    <a:pt x="32302" y="1988"/>
                  </a:lnTo>
                  <a:cubicBezTo>
                    <a:pt x="32350" y="1988"/>
                    <a:pt x="32409" y="1977"/>
                    <a:pt x="32457" y="1941"/>
                  </a:cubicBezTo>
                  <a:lnTo>
                    <a:pt x="32624" y="1869"/>
                  </a:lnTo>
                  <a:close/>
                  <a:moveTo>
                    <a:pt x="20420" y="5656"/>
                  </a:moveTo>
                  <a:lnTo>
                    <a:pt x="23992" y="10930"/>
                  </a:lnTo>
                  <a:lnTo>
                    <a:pt x="23896" y="22598"/>
                  </a:lnTo>
                  <a:lnTo>
                    <a:pt x="14074" y="19026"/>
                  </a:lnTo>
                  <a:lnTo>
                    <a:pt x="12931" y="18610"/>
                  </a:lnTo>
                  <a:lnTo>
                    <a:pt x="12835" y="18491"/>
                  </a:lnTo>
                  <a:lnTo>
                    <a:pt x="10037" y="14490"/>
                  </a:lnTo>
                  <a:lnTo>
                    <a:pt x="9406" y="13478"/>
                  </a:lnTo>
                  <a:lnTo>
                    <a:pt x="13526" y="7823"/>
                  </a:lnTo>
                  <a:lnTo>
                    <a:pt x="20420" y="5656"/>
                  </a:lnTo>
                  <a:close/>
                  <a:moveTo>
                    <a:pt x="44423" y="5977"/>
                  </a:moveTo>
                  <a:lnTo>
                    <a:pt x="51174" y="8335"/>
                  </a:lnTo>
                  <a:lnTo>
                    <a:pt x="55281" y="14300"/>
                  </a:lnTo>
                  <a:lnTo>
                    <a:pt x="51412" y="19503"/>
                  </a:lnTo>
                  <a:lnTo>
                    <a:pt x="40244" y="22884"/>
                  </a:lnTo>
                  <a:lnTo>
                    <a:pt x="40244" y="22884"/>
                  </a:lnTo>
                  <a:lnTo>
                    <a:pt x="40434" y="11287"/>
                  </a:lnTo>
                  <a:lnTo>
                    <a:pt x="44423" y="5977"/>
                  </a:lnTo>
                  <a:close/>
                  <a:moveTo>
                    <a:pt x="6263" y="17574"/>
                  </a:moveTo>
                  <a:lnTo>
                    <a:pt x="11764" y="19538"/>
                  </a:lnTo>
                  <a:lnTo>
                    <a:pt x="14145" y="22932"/>
                  </a:lnTo>
                  <a:lnTo>
                    <a:pt x="18729" y="29492"/>
                  </a:lnTo>
                  <a:lnTo>
                    <a:pt x="8132" y="32695"/>
                  </a:lnTo>
                  <a:lnTo>
                    <a:pt x="2001" y="30456"/>
                  </a:lnTo>
                  <a:lnTo>
                    <a:pt x="2120" y="23170"/>
                  </a:lnTo>
                  <a:lnTo>
                    <a:pt x="6263" y="17574"/>
                  </a:lnTo>
                  <a:close/>
                  <a:moveTo>
                    <a:pt x="58424" y="18824"/>
                  </a:moveTo>
                  <a:lnTo>
                    <a:pt x="59651" y="20598"/>
                  </a:lnTo>
                  <a:lnTo>
                    <a:pt x="62639" y="24944"/>
                  </a:lnTo>
                  <a:lnTo>
                    <a:pt x="62651" y="24956"/>
                  </a:lnTo>
                  <a:lnTo>
                    <a:pt x="62651" y="24968"/>
                  </a:lnTo>
                  <a:lnTo>
                    <a:pt x="62604" y="27587"/>
                  </a:lnTo>
                  <a:lnTo>
                    <a:pt x="62604" y="27599"/>
                  </a:lnTo>
                  <a:lnTo>
                    <a:pt x="62532" y="32337"/>
                  </a:lnTo>
                  <a:lnTo>
                    <a:pt x="56377" y="34147"/>
                  </a:lnTo>
                  <a:lnTo>
                    <a:pt x="45030" y="30266"/>
                  </a:lnTo>
                  <a:lnTo>
                    <a:pt x="52412" y="20634"/>
                  </a:lnTo>
                  <a:lnTo>
                    <a:pt x="58424" y="18824"/>
                  </a:lnTo>
                  <a:close/>
                  <a:moveTo>
                    <a:pt x="7930" y="34207"/>
                  </a:moveTo>
                  <a:lnTo>
                    <a:pt x="18836" y="38183"/>
                  </a:lnTo>
                  <a:lnTo>
                    <a:pt x="11954" y="47530"/>
                  </a:lnTo>
                  <a:lnTo>
                    <a:pt x="5918" y="49363"/>
                  </a:lnTo>
                  <a:lnTo>
                    <a:pt x="1763" y="43351"/>
                  </a:lnTo>
                  <a:lnTo>
                    <a:pt x="1905" y="36040"/>
                  </a:lnTo>
                  <a:lnTo>
                    <a:pt x="7930" y="34207"/>
                  </a:lnTo>
                  <a:close/>
                  <a:moveTo>
                    <a:pt x="56174" y="35659"/>
                  </a:moveTo>
                  <a:lnTo>
                    <a:pt x="62425" y="37886"/>
                  </a:lnTo>
                  <a:lnTo>
                    <a:pt x="62306" y="45137"/>
                  </a:lnTo>
                  <a:lnTo>
                    <a:pt x="57984" y="50852"/>
                  </a:lnTo>
                  <a:lnTo>
                    <a:pt x="52055" y="48935"/>
                  </a:lnTo>
                  <a:lnTo>
                    <a:pt x="45125" y="38993"/>
                  </a:lnTo>
                  <a:lnTo>
                    <a:pt x="56174" y="35659"/>
                  </a:lnTo>
                  <a:close/>
                  <a:moveTo>
                    <a:pt x="25718" y="14288"/>
                  </a:moveTo>
                  <a:lnTo>
                    <a:pt x="30600" y="21277"/>
                  </a:lnTo>
                  <a:lnTo>
                    <a:pt x="31981" y="23253"/>
                  </a:lnTo>
                  <a:lnTo>
                    <a:pt x="33433" y="21324"/>
                  </a:lnTo>
                  <a:lnTo>
                    <a:pt x="38565" y="14526"/>
                  </a:lnTo>
                  <a:lnTo>
                    <a:pt x="38636" y="14442"/>
                  </a:lnTo>
                  <a:lnTo>
                    <a:pt x="38481" y="22824"/>
                  </a:lnTo>
                  <a:lnTo>
                    <a:pt x="38434" y="25241"/>
                  </a:lnTo>
                  <a:lnTo>
                    <a:pt x="38434" y="25241"/>
                  </a:lnTo>
                  <a:lnTo>
                    <a:pt x="40744" y="24539"/>
                  </a:lnTo>
                  <a:lnTo>
                    <a:pt x="49126" y="22003"/>
                  </a:lnTo>
                  <a:lnTo>
                    <a:pt x="43601" y="29194"/>
                  </a:lnTo>
                  <a:lnTo>
                    <a:pt x="42113" y="31135"/>
                  </a:lnTo>
                  <a:lnTo>
                    <a:pt x="44423" y="31921"/>
                  </a:lnTo>
                  <a:lnTo>
                    <a:pt x="52840" y="34802"/>
                  </a:lnTo>
                  <a:lnTo>
                    <a:pt x="44589" y="37302"/>
                  </a:lnTo>
                  <a:lnTo>
                    <a:pt x="42268" y="38005"/>
                  </a:lnTo>
                  <a:lnTo>
                    <a:pt x="43649" y="39981"/>
                  </a:lnTo>
                  <a:lnTo>
                    <a:pt x="48673" y="47185"/>
                  </a:lnTo>
                  <a:lnTo>
                    <a:pt x="40494" y="44208"/>
                  </a:lnTo>
                  <a:lnTo>
                    <a:pt x="38148" y="43363"/>
                  </a:lnTo>
                  <a:lnTo>
                    <a:pt x="38136" y="45851"/>
                  </a:lnTo>
                  <a:lnTo>
                    <a:pt x="38077" y="54173"/>
                  </a:lnTo>
                  <a:lnTo>
                    <a:pt x="33195" y="47185"/>
                  </a:lnTo>
                  <a:lnTo>
                    <a:pt x="31802" y="45184"/>
                  </a:lnTo>
                  <a:lnTo>
                    <a:pt x="30338" y="47161"/>
                  </a:lnTo>
                  <a:lnTo>
                    <a:pt x="28564" y="49554"/>
                  </a:lnTo>
                  <a:lnTo>
                    <a:pt x="25385" y="53888"/>
                  </a:lnTo>
                  <a:lnTo>
                    <a:pt x="25444" y="45434"/>
                  </a:lnTo>
                  <a:lnTo>
                    <a:pt x="25456" y="43053"/>
                  </a:lnTo>
                  <a:lnTo>
                    <a:pt x="25456" y="43053"/>
                  </a:lnTo>
                  <a:lnTo>
                    <a:pt x="23182" y="43732"/>
                  </a:lnTo>
                  <a:lnTo>
                    <a:pt x="15086" y="46172"/>
                  </a:lnTo>
                  <a:lnTo>
                    <a:pt x="20217" y="39207"/>
                  </a:lnTo>
                  <a:lnTo>
                    <a:pt x="21598" y="37326"/>
                  </a:lnTo>
                  <a:lnTo>
                    <a:pt x="19396" y="36517"/>
                  </a:lnTo>
                  <a:lnTo>
                    <a:pt x="11276" y="33552"/>
                  </a:lnTo>
                  <a:lnTo>
                    <a:pt x="19193" y="31159"/>
                  </a:lnTo>
                  <a:lnTo>
                    <a:pt x="21515" y="30456"/>
                  </a:lnTo>
                  <a:lnTo>
                    <a:pt x="20134" y="28480"/>
                  </a:lnTo>
                  <a:lnTo>
                    <a:pt x="15550" y="21920"/>
                  </a:lnTo>
                  <a:lnTo>
                    <a:pt x="15086" y="21253"/>
                  </a:lnTo>
                  <a:lnTo>
                    <a:pt x="23265" y="24229"/>
                  </a:lnTo>
                  <a:lnTo>
                    <a:pt x="25635" y="25098"/>
                  </a:lnTo>
                  <a:lnTo>
                    <a:pt x="25647" y="22622"/>
                  </a:lnTo>
                  <a:lnTo>
                    <a:pt x="25718" y="14288"/>
                  </a:lnTo>
                  <a:close/>
                  <a:moveTo>
                    <a:pt x="23730" y="45422"/>
                  </a:moveTo>
                  <a:lnTo>
                    <a:pt x="23646" y="57114"/>
                  </a:lnTo>
                  <a:lnTo>
                    <a:pt x="19836" y="62246"/>
                  </a:lnTo>
                  <a:lnTo>
                    <a:pt x="13407" y="60008"/>
                  </a:lnTo>
                  <a:lnTo>
                    <a:pt x="13407" y="59984"/>
                  </a:lnTo>
                  <a:lnTo>
                    <a:pt x="9109" y="53935"/>
                  </a:lnTo>
                  <a:lnTo>
                    <a:pt x="12954" y="48685"/>
                  </a:lnTo>
                  <a:lnTo>
                    <a:pt x="23730" y="45422"/>
                  </a:lnTo>
                  <a:close/>
                  <a:moveTo>
                    <a:pt x="39922" y="45863"/>
                  </a:moveTo>
                  <a:lnTo>
                    <a:pt x="50864" y="49852"/>
                  </a:lnTo>
                  <a:lnTo>
                    <a:pt x="50900" y="49863"/>
                  </a:lnTo>
                  <a:lnTo>
                    <a:pt x="50983" y="50006"/>
                  </a:lnTo>
                  <a:lnTo>
                    <a:pt x="54448" y="54971"/>
                  </a:lnTo>
                  <a:lnTo>
                    <a:pt x="50947" y="59686"/>
                  </a:lnTo>
                  <a:lnTo>
                    <a:pt x="50090" y="60781"/>
                  </a:lnTo>
                  <a:lnTo>
                    <a:pt x="43494" y="62770"/>
                  </a:lnTo>
                  <a:lnTo>
                    <a:pt x="39839" y="57531"/>
                  </a:lnTo>
                  <a:lnTo>
                    <a:pt x="39922" y="45863"/>
                  </a:lnTo>
                  <a:close/>
                  <a:moveTo>
                    <a:pt x="31790" y="48197"/>
                  </a:moveTo>
                  <a:lnTo>
                    <a:pt x="38577" y="57900"/>
                  </a:lnTo>
                  <a:lnTo>
                    <a:pt x="38529" y="64258"/>
                  </a:lnTo>
                  <a:lnTo>
                    <a:pt x="31504" y="66389"/>
                  </a:lnTo>
                  <a:lnTo>
                    <a:pt x="28849" y="65449"/>
                  </a:lnTo>
                  <a:lnTo>
                    <a:pt x="25075" y="64091"/>
                  </a:lnTo>
                  <a:lnTo>
                    <a:pt x="25123" y="57400"/>
                  </a:lnTo>
                  <a:lnTo>
                    <a:pt x="25123" y="57269"/>
                  </a:lnTo>
                  <a:lnTo>
                    <a:pt x="30016" y="50614"/>
                  </a:lnTo>
                  <a:lnTo>
                    <a:pt x="31790" y="48197"/>
                  </a:lnTo>
                  <a:close/>
                  <a:moveTo>
                    <a:pt x="32588" y="0"/>
                  </a:moveTo>
                  <a:lnTo>
                    <a:pt x="31981" y="238"/>
                  </a:lnTo>
                  <a:lnTo>
                    <a:pt x="31933" y="250"/>
                  </a:lnTo>
                  <a:lnTo>
                    <a:pt x="31802" y="298"/>
                  </a:lnTo>
                  <a:lnTo>
                    <a:pt x="29718" y="917"/>
                  </a:lnTo>
                  <a:lnTo>
                    <a:pt x="29683" y="917"/>
                  </a:lnTo>
                  <a:lnTo>
                    <a:pt x="26528" y="1905"/>
                  </a:lnTo>
                  <a:lnTo>
                    <a:pt x="24777" y="2453"/>
                  </a:lnTo>
                  <a:lnTo>
                    <a:pt x="23551" y="2834"/>
                  </a:lnTo>
                  <a:lnTo>
                    <a:pt x="23539" y="4120"/>
                  </a:lnTo>
                  <a:lnTo>
                    <a:pt x="23527" y="7096"/>
                  </a:lnTo>
                  <a:lnTo>
                    <a:pt x="21872" y="4655"/>
                  </a:lnTo>
                  <a:lnTo>
                    <a:pt x="21146" y="3572"/>
                  </a:lnTo>
                  <a:lnTo>
                    <a:pt x="19896" y="3953"/>
                  </a:lnTo>
                  <a:lnTo>
                    <a:pt x="13002" y="6096"/>
                  </a:lnTo>
                  <a:lnTo>
                    <a:pt x="12454" y="6275"/>
                  </a:lnTo>
                  <a:lnTo>
                    <a:pt x="12109" y="6751"/>
                  </a:lnTo>
                  <a:lnTo>
                    <a:pt x="7990" y="12406"/>
                  </a:lnTo>
                  <a:lnTo>
                    <a:pt x="7287" y="13371"/>
                  </a:lnTo>
                  <a:lnTo>
                    <a:pt x="7930" y="14383"/>
                  </a:lnTo>
                  <a:lnTo>
                    <a:pt x="8573" y="15395"/>
                  </a:lnTo>
                  <a:lnTo>
                    <a:pt x="8585" y="15431"/>
                  </a:lnTo>
                  <a:lnTo>
                    <a:pt x="8609" y="15454"/>
                  </a:lnTo>
                  <a:lnTo>
                    <a:pt x="9609" y="16871"/>
                  </a:lnTo>
                  <a:lnTo>
                    <a:pt x="6870" y="15895"/>
                  </a:lnTo>
                  <a:lnTo>
                    <a:pt x="5656" y="15454"/>
                  </a:lnTo>
                  <a:lnTo>
                    <a:pt x="4882" y="16502"/>
                  </a:lnTo>
                  <a:lnTo>
                    <a:pt x="715" y="22098"/>
                  </a:lnTo>
                  <a:lnTo>
                    <a:pt x="370" y="22539"/>
                  </a:lnTo>
                  <a:lnTo>
                    <a:pt x="358" y="23110"/>
                  </a:lnTo>
                  <a:lnTo>
                    <a:pt x="239" y="30397"/>
                  </a:lnTo>
                  <a:lnTo>
                    <a:pt x="215" y="31647"/>
                  </a:lnTo>
                  <a:lnTo>
                    <a:pt x="1394" y="32087"/>
                  </a:lnTo>
                  <a:lnTo>
                    <a:pt x="4763" y="33302"/>
                  </a:lnTo>
                  <a:lnTo>
                    <a:pt x="1394" y="34314"/>
                  </a:lnTo>
                  <a:lnTo>
                    <a:pt x="179" y="34683"/>
                  </a:lnTo>
                  <a:lnTo>
                    <a:pt x="143" y="35969"/>
                  </a:lnTo>
                  <a:lnTo>
                    <a:pt x="12" y="43279"/>
                  </a:lnTo>
                  <a:lnTo>
                    <a:pt x="0" y="43839"/>
                  </a:lnTo>
                  <a:lnTo>
                    <a:pt x="322" y="44303"/>
                  </a:lnTo>
                  <a:lnTo>
                    <a:pt x="4477" y="50316"/>
                  </a:lnTo>
                  <a:lnTo>
                    <a:pt x="5204" y="51376"/>
                  </a:lnTo>
                  <a:lnTo>
                    <a:pt x="6430" y="50995"/>
                  </a:lnTo>
                  <a:lnTo>
                    <a:pt x="9787" y="49982"/>
                  </a:lnTo>
                  <a:lnTo>
                    <a:pt x="9787" y="49982"/>
                  </a:lnTo>
                  <a:lnTo>
                    <a:pt x="7680" y="52840"/>
                  </a:lnTo>
                  <a:lnTo>
                    <a:pt x="6918" y="53876"/>
                  </a:lnTo>
                  <a:lnTo>
                    <a:pt x="7644" y="54912"/>
                  </a:lnTo>
                  <a:lnTo>
                    <a:pt x="11907" y="60924"/>
                  </a:lnTo>
                  <a:cubicBezTo>
                    <a:pt x="11907" y="60924"/>
                    <a:pt x="11907" y="60936"/>
                    <a:pt x="11919" y="60936"/>
                  </a:cubicBezTo>
                  <a:lnTo>
                    <a:pt x="12240" y="61436"/>
                  </a:lnTo>
                  <a:lnTo>
                    <a:pt x="12812" y="61627"/>
                  </a:lnTo>
                  <a:lnTo>
                    <a:pt x="19241" y="63877"/>
                  </a:lnTo>
                  <a:lnTo>
                    <a:pt x="20455" y="64306"/>
                  </a:lnTo>
                  <a:lnTo>
                    <a:pt x="21229" y="63258"/>
                  </a:lnTo>
                  <a:lnTo>
                    <a:pt x="23349" y="60424"/>
                  </a:lnTo>
                  <a:lnTo>
                    <a:pt x="23313" y="64056"/>
                  </a:lnTo>
                  <a:lnTo>
                    <a:pt x="23301" y="65306"/>
                  </a:lnTo>
                  <a:lnTo>
                    <a:pt x="24480" y="65711"/>
                  </a:lnTo>
                  <a:lnTo>
                    <a:pt x="28254" y="67068"/>
                  </a:lnTo>
                  <a:lnTo>
                    <a:pt x="30909" y="68009"/>
                  </a:lnTo>
                  <a:lnTo>
                    <a:pt x="31445" y="68199"/>
                  </a:lnTo>
                  <a:lnTo>
                    <a:pt x="31993" y="68032"/>
                  </a:lnTo>
                  <a:lnTo>
                    <a:pt x="39017" y="65913"/>
                  </a:lnTo>
                  <a:lnTo>
                    <a:pt x="40256" y="65532"/>
                  </a:lnTo>
                  <a:lnTo>
                    <a:pt x="40267" y="64246"/>
                  </a:lnTo>
                  <a:lnTo>
                    <a:pt x="40303" y="61222"/>
                  </a:lnTo>
                  <a:lnTo>
                    <a:pt x="42053" y="63734"/>
                  </a:lnTo>
                  <a:lnTo>
                    <a:pt x="42780" y="64782"/>
                  </a:lnTo>
                  <a:lnTo>
                    <a:pt x="44006" y="64401"/>
                  </a:lnTo>
                  <a:lnTo>
                    <a:pt x="50602" y="62413"/>
                  </a:lnTo>
                  <a:lnTo>
                    <a:pt x="51114" y="62246"/>
                  </a:lnTo>
                  <a:lnTo>
                    <a:pt x="51459" y="61817"/>
                  </a:lnTo>
                  <a:lnTo>
                    <a:pt x="52328" y="60734"/>
                  </a:lnTo>
                  <a:lnTo>
                    <a:pt x="52340" y="60698"/>
                  </a:lnTo>
                  <a:lnTo>
                    <a:pt x="52352" y="60674"/>
                  </a:lnTo>
                  <a:lnTo>
                    <a:pt x="55853" y="55948"/>
                  </a:lnTo>
                  <a:lnTo>
                    <a:pt x="56615" y="54935"/>
                  </a:lnTo>
                  <a:lnTo>
                    <a:pt x="55877" y="53900"/>
                  </a:lnTo>
                  <a:lnTo>
                    <a:pt x="54126" y="51387"/>
                  </a:lnTo>
                  <a:lnTo>
                    <a:pt x="57412" y="52459"/>
                  </a:lnTo>
                  <a:lnTo>
                    <a:pt x="58603" y="52840"/>
                  </a:lnTo>
                  <a:lnTo>
                    <a:pt x="59365" y="51840"/>
                  </a:lnTo>
                  <a:lnTo>
                    <a:pt x="63699" y="46125"/>
                  </a:lnTo>
                  <a:lnTo>
                    <a:pt x="64032" y="45672"/>
                  </a:lnTo>
                  <a:lnTo>
                    <a:pt x="64044" y="45089"/>
                  </a:lnTo>
                  <a:lnTo>
                    <a:pt x="64163" y="37838"/>
                  </a:lnTo>
                  <a:lnTo>
                    <a:pt x="64187" y="36576"/>
                  </a:lnTo>
                  <a:lnTo>
                    <a:pt x="62996" y="36159"/>
                  </a:lnTo>
                  <a:lnTo>
                    <a:pt x="59579" y="34933"/>
                  </a:lnTo>
                  <a:lnTo>
                    <a:pt x="62973" y="33945"/>
                  </a:lnTo>
                  <a:lnTo>
                    <a:pt x="64211" y="33588"/>
                  </a:lnTo>
                  <a:lnTo>
                    <a:pt x="64223" y="32290"/>
                  </a:lnTo>
                  <a:lnTo>
                    <a:pt x="64306" y="27611"/>
                  </a:lnTo>
                  <a:lnTo>
                    <a:pt x="64306" y="27575"/>
                  </a:lnTo>
                  <a:lnTo>
                    <a:pt x="64306" y="27539"/>
                  </a:lnTo>
                  <a:lnTo>
                    <a:pt x="64306" y="27515"/>
                  </a:lnTo>
                  <a:lnTo>
                    <a:pt x="64342" y="24968"/>
                  </a:lnTo>
                  <a:lnTo>
                    <a:pt x="64342" y="24920"/>
                  </a:lnTo>
                  <a:lnTo>
                    <a:pt x="64378" y="24301"/>
                  </a:lnTo>
                  <a:lnTo>
                    <a:pt x="64008" y="23789"/>
                  </a:lnTo>
                  <a:lnTo>
                    <a:pt x="63985" y="23765"/>
                  </a:lnTo>
                  <a:lnTo>
                    <a:pt x="61056" y="19503"/>
                  </a:lnTo>
                  <a:lnTo>
                    <a:pt x="60937" y="19312"/>
                  </a:lnTo>
                  <a:lnTo>
                    <a:pt x="60925" y="19300"/>
                  </a:lnTo>
                  <a:lnTo>
                    <a:pt x="59817" y="17717"/>
                  </a:lnTo>
                  <a:lnTo>
                    <a:pt x="59091" y="16657"/>
                  </a:lnTo>
                  <a:lnTo>
                    <a:pt x="57877" y="17038"/>
                  </a:lnTo>
                  <a:lnTo>
                    <a:pt x="54579" y="18026"/>
                  </a:lnTo>
                  <a:lnTo>
                    <a:pt x="56662" y="15228"/>
                  </a:lnTo>
                  <a:lnTo>
                    <a:pt x="57424" y="14216"/>
                  </a:lnTo>
                  <a:lnTo>
                    <a:pt x="56710" y="13180"/>
                  </a:lnTo>
                  <a:lnTo>
                    <a:pt x="52602" y="7215"/>
                  </a:lnTo>
                  <a:lnTo>
                    <a:pt x="52281" y="6739"/>
                  </a:lnTo>
                  <a:lnTo>
                    <a:pt x="51721" y="6537"/>
                  </a:lnTo>
                  <a:lnTo>
                    <a:pt x="44970" y="4191"/>
                  </a:lnTo>
                  <a:lnTo>
                    <a:pt x="43768" y="3774"/>
                  </a:lnTo>
                  <a:lnTo>
                    <a:pt x="42994" y="4798"/>
                  </a:lnTo>
                  <a:lnTo>
                    <a:pt x="40744" y="7787"/>
                  </a:lnTo>
                  <a:lnTo>
                    <a:pt x="40803" y="4024"/>
                  </a:lnTo>
                  <a:lnTo>
                    <a:pt x="40815" y="2762"/>
                  </a:lnTo>
                  <a:lnTo>
                    <a:pt x="39613" y="2346"/>
                  </a:lnTo>
                  <a:lnTo>
                    <a:pt x="33147" y="95"/>
                  </a:lnTo>
                  <a:lnTo>
                    <a:pt x="325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1"/>
            <p:cNvSpPr/>
            <p:nvPr/>
          </p:nvSpPr>
          <p:spPr>
            <a:xfrm>
              <a:off x="5455425" y="2193550"/>
              <a:ext cx="1249300" cy="1212975"/>
            </a:xfrm>
            <a:custGeom>
              <a:rect b="b" l="l" r="r" t="t"/>
              <a:pathLst>
                <a:path extrusionOk="0" h="48519" w="49972">
                  <a:moveTo>
                    <a:pt x="17170" y="1"/>
                  </a:moveTo>
                  <a:lnTo>
                    <a:pt x="17086" y="13193"/>
                  </a:lnTo>
                  <a:lnTo>
                    <a:pt x="4680" y="8680"/>
                  </a:lnTo>
                  <a:lnTo>
                    <a:pt x="12443" y="19777"/>
                  </a:lnTo>
                  <a:lnTo>
                    <a:pt x="1" y="23551"/>
                  </a:lnTo>
                  <a:lnTo>
                    <a:pt x="12276" y="28028"/>
                  </a:lnTo>
                  <a:lnTo>
                    <a:pt x="4525" y="38553"/>
                  </a:lnTo>
                  <a:lnTo>
                    <a:pt x="17146" y="34743"/>
                  </a:lnTo>
                  <a:lnTo>
                    <a:pt x="17039" y="47816"/>
                  </a:lnTo>
                  <a:lnTo>
                    <a:pt x="24587" y="37565"/>
                  </a:lnTo>
                  <a:lnTo>
                    <a:pt x="32243" y="48519"/>
                  </a:lnTo>
                  <a:lnTo>
                    <a:pt x="32350" y="35338"/>
                  </a:lnTo>
                  <a:lnTo>
                    <a:pt x="44733" y="39851"/>
                  </a:lnTo>
                  <a:lnTo>
                    <a:pt x="44733" y="39851"/>
                  </a:lnTo>
                  <a:lnTo>
                    <a:pt x="36672" y="28349"/>
                  </a:lnTo>
                  <a:lnTo>
                    <a:pt x="31886" y="29802"/>
                  </a:lnTo>
                  <a:lnTo>
                    <a:pt x="31862" y="34648"/>
                  </a:lnTo>
                  <a:lnTo>
                    <a:pt x="27349" y="33005"/>
                  </a:lnTo>
                  <a:lnTo>
                    <a:pt x="24611" y="36731"/>
                  </a:lnTo>
                  <a:lnTo>
                    <a:pt x="21873" y="32814"/>
                  </a:lnTo>
                  <a:lnTo>
                    <a:pt x="17408" y="34160"/>
                  </a:lnTo>
                  <a:lnTo>
                    <a:pt x="17408" y="34160"/>
                  </a:lnTo>
                  <a:lnTo>
                    <a:pt x="17455" y="29397"/>
                  </a:lnTo>
                  <a:lnTo>
                    <a:pt x="13038" y="27790"/>
                  </a:lnTo>
                  <a:lnTo>
                    <a:pt x="15777" y="24075"/>
                  </a:lnTo>
                  <a:lnTo>
                    <a:pt x="13002" y="20110"/>
                  </a:lnTo>
                  <a:lnTo>
                    <a:pt x="17527" y="18741"/>
                  </a:lnTo>
                  <a:lnTo>
                    <a:pt x="17574" y="13883"/>
                  </a:lnTo>
                  <a:lnTo>
                    <a:pt x="22063" y="15526"/>
                  </a:lnTo>
                  <a:lnTo>
                    <a:pt x="24801" y="11800"/>
                  </a:lnTo>
                  <a:lnTo>
                    <a:pt x="27540" y="15717"/>
                  </a:lnTo>
                  <a:lnTo>
                    <a:pt x="32148" y="14205"/>
                  </a:lnTo>
                  <a:lnTo>
                    <a:pt x="32148" y="14205"/>
                  </a:lnTo>
                  <a:lnTo>
                    <a:pt x="31969" y="19122"/>
                  </a:lnTo>
                  <a:lnTo>
                    <a:pt x="36386" y="20729"/>
                  </a:lnTo>
                  <a:lnTo>
                    <a:pt x="33648" y="24468"/>
                  </a:lnTo>
                  <a:lnTo>
                    <a:pt x="37184" y="28707"/>
                  </a:lnTo>
                  <a:lnTo>
                    <a:pt x="49971" y="24885"/>
                  </a:lnTo>
                  <a:lnTo>
                    <a:pt x="37160" y="20491"/>
                  </a:lnTo>
                  <a:lnTo>
                    <a:pt x="45459" y="9680"/>
                  </a:lnTo>
                  <a:lnTo>
                    <a:pt x="32421" y="13621"/>
                  </a:lnTo>
                  <a:lnTo>
                    <a:pt x="32648" y="644"/>
                  </a:lnTo>
                  <a:lnTo>
                    <a:pt x="24837" y="10966"/>
                  </a:lnTo>
                  <a:lnTo>
                    <a:pt x="17170" y="1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1"/>
            <p:cNvSpPr/>
            <p:nvPr/>
          </p:nvSpPr>
          <p:spPr>
            <a:xfrm>
              <a:off x="5455425" y="2193550"/>
              <a:ext cx="1249300" cy="1212975"/>
            </a:xfrm>
            <a:custGeom>
              <a:rect b="b" l="l" r="r" t="t"/>
              <a:pathLst>
                <a:path extrusionOk="0" h="48519" w="49972">
                  <a:moveTo>
                    <a:pt x="24587" y="37565"/>
                  </a:moveTo>
                  <a:lnTo>
                    <a:pt x="17039" y="47816"/>
                  </a:lnTo>
                  <a:lnTo>
                    <a:pt x="17146" y="34743"/>
                  </a:lnTo>
                  <a:lnTo>
                    <a:pt x="4525" y="38553"/>
                  </a:lnTo>
                  <a:lnTo>
                    <a:pt x="12276" y="28028"/>
                  </a:lnTo>
                  <a:lnTo>
                    <a:pt x="1" y="23551"/>
                  </a:lnTo>
                  <a:lnTo>
                    <a:pt x="12443" y="19777"/>
                  </a:lnTo>
                  <a:lnTo>
                    <a:pt x="4680" y="8680"/>
                  </a:lnTo>
                  <a:lnTo>
                    <a:pt x="17086" y="13193"/>
                  </a:lnTo>
                  <a:lnTo>
                    <a:pt x="17170" y="1"/>
                  </a:lnTo>
                  <a:lnTo>
                    <a:pt x="24837" y="10966"/>
                  </a:lnTo>
                  <a:lnTo>
                    <a:pt x="32648" y="644"/>
                  </a:lnTo>
                  <a:lnTo>
                    <a:pt x="32421" y="13621"/>
                  </a:lnTo>
                  <a:lnTo>
                    <a:pt x="45459" y="9680"/>
                  </a:lnTo>
                  <a:lnTo>
                    <a:pt x="37160" y="20491"/>
                  </a:lnTo>
                  <a:lnTo>
                    <a:pt x="49971" y="24885"/>
                  </a:lnTo>
                  <a:lnTo>
                    <a:pt x="37184" y="28707"/>
                  </a:lnTo>
                  <a:lnTo>
                    <a:pt x="33648" y="24468"/>
                  </a:lnTo>
                  <a:lnTo>
                    <a:pt x="36386" y="20729"/>
                  </a:lnTo>
                  <a:lnTo>
                    <a:pt x="31969" y="19122"/>
                  </a:lnTo>
                  <a:lnTo>
                    <a:pt x="32148" y="14205"/>
                  </a:lnTo>
                  <a:lnTo>
                    <a:pt x="27540" y="15717"/>
                  </a:lnTo>
                  <a:lnTo>
                    <a:pt x="24801" y="11800"/>
                  </a:lnTo>
                  <a:lnTo>
                    <a:pt x="22063" y="15526"/>
                  </a:lnTo>
                  <a:lnTo>
                    <a:pt x="17574" y="13883"/>
                  </a:lnTo>
                  <a:lnTo>
                    <a:pt x="17527" y="18741"/>
                  </a:lnTo>
                  <a:lnTo>
                    <a:pt x="13002" y="20110"/>
                  </a:lnTo>
                  <a:lnTo>
                    <a:pt x="15777" y="24075"/>
                  </a:lnTo>
                  <a:lnTo>
                    <a:pt x="13038" y="27790"/>
                  </a:lnTo>
                  <a:lnTo>
                    <a:pt x="17455" y="29397"/>
                  </a:lnTo>
                  <a:lnTo>
                    <a:pt x="17408" y="34160"/>
                  </a:lnTo>
                  <a:lnTo>
                    <a:pt x="21873" y="32814"/>
                  </a:lnTo>
                  <a:lnTo>
                    <a:pt x="24611" y="36731"/>
                  </a:lnTo>
                  <a:lnTo>
                    <a:pt x="27349" y="33005"/>
                  </a:lnTo>
                  <a:lnTo>
                    <a:pt x="31862" y="34648"/>
                  </a:lnTo>
                  <a:lnTo>
                    <a:pt x="31886" y="29802"/>
                  </a:lnTo>
                  <a:lnTo>
                    <a:pt x="36672" y="28349"/>
                  </a:lnTo>
                  <a:lnTo>
                    <a:pt x="44733" y="39851"/>
                  </a:lnTo>
                  <a:lnTo>
                    <a:pt x="32350" y="35338"/>
                  </a:lnTo>
                  <a:lnTo>
                    <a:pt x="32243" y="48519"/>
                  </a:lnTo>
                  <a:close/>
                </a:path>
              </a:pathLst>
            </a:custGeom>
            <a:solidFill>
              <a:srgbClr val="A6B7CB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1"/>
            <p:cNvSpPr/>
            <p:nvPr/>
          </p:nvSpPr>
          <p:spPr>
            <a:xfrm>
              <a:off x="5385775" y="2124800"/>
              <a:ext cx="1391275" cy="1350175"/>
            </a:xfrm>
            <a:custGeom>
              <a:rect b="b" l="l" r="r" t="t"/>
              <a:pathLst>
                <a:path extrusionOk="0" h="54007" w="55651">
                  <a:moveTo>
                    <a:pt x="20825" y="5525"/>
                  </a:moveTo>
                  <a:lnTo>
                    <a:pt x="26837" y="14121"/>
                  </a:lnTo>
                  <a:lnTo>
                    <a:pt x="24539" y="17229"/>
                  </a:lnTo>
                  <a:lnTo>
                    <a:pt x="20741" y="15848"/>
                  </a:lnTo>
                  <a:lnTo>
                    <a:pt x="20825" y="5525"/>
                  </a:lnTo>
                  <a:close/>
                  <a:moveTo>
                    <a:pt x="34493" y="6073"/>
                  </a:moveTo>
                  <a:lnTo>
                    <a:pt x="34315" y="16240"/>
                  </a:lnTo>
                  <a:lnTo>
                    <a:pt x="30671" y="17443"/>
                  </a:lnTo>
                  <a:lnTo>
                    <a:pt x="28373" y="14169"/>
                  </a:lnTo>
                  <a:lnTo>
                    <a:pt x="34493" y="6073"/>
                  </a:lnTo>
                  <a:close/>
                  <a:moveTo>
                    <a:pt x="9776" y="13204"/>
                  </a:moveTo>
                  <a:lnTo>
                    <a:pt x="17979" y="16193"/>
                  </a:lnTo>
                  <a:lnTo>
                    <a:pt x="19467" y="16740"/>
                  </a:lnTo>
                  <a:lnTo>
                    <a:pt x="19432" y="20848"/>
                  </a:lnTo>
                  <a:lnTo>
                    <a:pt x="15860" y="21932"/>
                  </a:lnTo>
                  <a:lnTo>
                    <a:pt x="9776" y="13204"/>
                  </a:lnTo>
                  <a:close/>
                  <a:moveTo>
                    <a:pt x="45899" y="14062"/>
                  </a:moveTo>
                  <a:lnTo>
                    <a:pt x="39339" y="22622"/>
                  </a:lnTo>
                  <a:lnTo>
                    <a:pt x="35660" y="21277"/>
                  </a:lnTo>
                  <a:lnTo>
                    <a:pt x="35803" y="17110"/>
                  </a:lnTo>
                  <a:lnTo>
                    <a:pt x="45899" y="14062"/>
                  </a:lnTo>
                  <a:close/>
                  <a:moveTo>
                    <a:pt x="15145" y="23479"/>
                  </a:moveTo>
                  <a:lnTo>
                    <a:pt x="17491" y="26813"/>
                  </a:lnTo>
                  <a:lnTo>
                    <a:pt x="15229" y="29897"/>
                  </a:lnTo>
                  <a:lnTo>
                    <a:pt x="5561" y="26385"/>
                  </a:lnTo>
                  <a:lnTo>
                    <a:pt x="15145" y="23479"/>
                  </a:lnTo>
                  <a:close/>
                  <a:moveTo>
                    <a:pt x="39791" y="24122"/>
                  </a:moveTo>
                  <a:lnTo>
                    <a:pt x="49888" y="27575"/>
                  </a:lnTo>
                  <a:lnTo>
                    <a:pt x="40268" y="30445"/>
                  </a:lnTo>
                  <a:lnTo>
                    <a:pt x="37529" y="27170"/>
                  </a:lnTo>
                  <a:lnTo>
                    <a:pt x="39434" y="24599"/>
                  </a:lnTo>
                  <a:lnTo>
                    <a:pt x="39791" y="24122"/>
                  </a:lnTo>
                  <a:close/>
                  <a:moveTo>
                    <a:pt x="27564" y="16038"/>
                  </a:moveTo>
                  <a:lnTo>
                    <a:pt x="29231" y="18419"/>
                  </a:lnTo>
                  <a:lnTo>
                    <a:pt x="29969" y="19491"/>
                  </a:lnTo>
                  <a:lnTo>
                    <a:pt x="31207" y="19098"/>
                  </a:lnTo>
                  <a:lnTo>
                    <a:pt x="33981" y="18181"/>
                  </a:lnTo>
                  <a:lnTo>
                    <a:pt x="33874" y="21205"/>
                  </a:lnTo>
                  <a:lnTo>
                    <a:pt x="33826" y="22491"/>
                  </a:lnTo>
                  <a:lnTo>
                    <a:pt x="35029" y="22920"/>
                  </a:lnTo>
                  <a:lnTo>
                    <a:pt x="37744" y="23896"/>
                  </a:lnTo>
                  <a:lnTo>
                    <a:pt x="36100" y="26134"/>
                  </a:lnTo>
                  <a:lnTo>
                    <a:pt x="35291" y="27230"/>
                  </a:lnTo>
                  <a:lnTo>
                    <a:pt x="36160" y="28290"/>
                  </a:lnTo>
                  <a:lnTo>
                    <a:pt x="38065" y="30587"/>
                  </a:lnTo>
                  <a:lnTo>
                    <a:pt x="35017" y="31504"/>
                  </a:lnTo>
                  <a:lnTo>
                    <a:pt x="33779" y="31873"/>
                  </a:lnTo>
                  <a:lnTo>
                    <a:pt x="33767" y="33171"/>
                  </a:lnTo>
                  <a:lnTo>
                    <a:pt x="33755" y="36136"/>
                  </a:lnTo>
                  <a:lnTo>
                    <a:pt x="31028" y="35136"/>
                  </a:lnTo>
                  <a:lnTo>
                    <a:pt x="29790" y="34695"/>
                  </a:lnTo>
                  <a:lnTo>
                    <a:pt x="29016" y="35743"/>
                  </a:lnTo>
                  <a:lnTo>
                    <a:pt x="27397" y="37945"/>
                  </a:lnTo>
                  <a:lnTo>
                    <a:pt x="25730" y="35552"/>
                  </a:lnTo>
                  <a:lnTo>
                    <a:pt x="25004" y="34516"/>
                  </a:lnTo>
                  <a:lnTo>
                    <a:pt x="23777" y="34886"/>
                  </a:lnTo>
                  <a:lnTo>
                    <a:pt x="21075" y="35707"/>
                  </a:lnTo>
                  <a:lnTo>
                    <a:pt x="21099" y="32742"/>
                  </a:lnTo>
                  <a:lnTo>
                    <a:pt x="21122" y="31504"/>
                  </a:lnTo>
                  <a:lnTo>
                    <a:pt x="19956" y="31076"/>
                  </a:lnTo>
                  <a:lnTo>
                    <a:pt x="17229" y="30075"/>
                  </a:lnTo>
                  <a:lnTo>
                    <a:pt x="18896" y="27813"/>
                  </a:lnTo>
                  <a:lnTo>
                    <a:pt x="19646" y="26801"/>
                  </a:lnTo>
                  <a:lnTo>
                    <a:pt x="18920" y="25777"/>
                  </a:lnTo>
                  <a:lnTo>
                    <a:pt x="17205" y="23325"/>
                  </a:lnTo>
                  <a:lnTo>
                    <a:pt x="19956" y="22491"/>
                  </a:lnTo>
                  <a:lnTo>
                    <a:pt x="21194" y="22110"/>
                  </a:lnTo>
                  <a:lnTo>
                    <a:pt x="21206" y="20824"/>
                  </a:lnTo>
                  <a:lnTo>
                    <a:pt x="21230" y="17860"/>
                  </a:lnTo>
                  <a:lnTo>
                    <a:pt x="23956" y="18836"/>
                  </a:lnTo>
                  <a:lnTo>
                    <a:pt x="25171" y="19312"/>
                  </a:lnTo>
                  <a:lnTo>
                    <a:pt x="25944" y="18264"/>
                  </a:lnTo>
                  <a:lnTo>
                    <a:pt x="27564" y="16038"/>
                  </a:lnTo>
                  <a:close/>
                  <a:moveTo>
                    <a:pt x="15669" y="31421"/>
                  </a:moveTo>
                  <a:lnTo>
                    <a:pt x="19348" y="32754"/>
                  </a:lnTo>
                  <a:lnTo>
                    <a:pt x="19313" y="36743"/>
                  </a:lnTo>
                  <a:lnTo>
                    <a:pt x="9573" y="39684"/>
                  </a:lnTo>
                  <a:lnTo>
                    <a:pt x="15669" y="31421"/>
                  </a:lnTo>
                  <a:close/>
                  <a:moveTo>
                    <a:pt x="39101" y="32111"/>
                  </a:moveTo>
                  <a:lnTo>
                    <a:pt x="45197" y="40815"/>
                  </a:lnTo>
                  <a:lnTo>
                    <a:pt x="45197" y="40815"/>
                  </a:lnTo>
                  <a:lnTo>
                    <a:pt x="35529" y="37291"/>
                  </a:lnTo>
                  <a:lnTo>
                    <a:pt x="35553" y="33183"/>
                  </a:lnTo>
                  <a:lnTo>
                    <a:pt x="39101" y="32111"/>
                  </a:lnTo>
                  <a:close/>
                  <a:moveTo>
                    <a:pt x="24301" y="36600"/>
                  </a:moveTo>
                  <a:lnTo>
                    <a:pt x="26611" y="39886"/>
                  </a:lnTo>
                  <a:lnTo>
                    <a:pt x="23289" y="44387"/>
                  </a:lnTo>
                  <a:lnTo>
                    <a:pt x="20729" y="47875"/>
                  </a:lnTo>
                  <a:lnTo>
                    <a:pt x="20801" y="37648"/>
                  </a:lnTo>
                  <a:lnTo>
                    <a:pt x="24301" y="36600"/>
                  </a:lnTo>
                  <a:close/>
                  <a:moveTo>
                    <a:pt x="30445" y="36802"/>
                  </a:moveTo>
                  <a:lnTo>
                    <a:pt x="34243" y="38184"/>
                  </a:lnTo>
                  <a:lnTo>
                    <a:pt x="34172" y="48518"/>
                  </a:lnTo>
                  <a:lnTo>
                    <a:pt x="28159" y="39910"/>
                  </a:lnTo>
                  <a:lnTo>
                    <a:pt x="30445" y="36802"/>
                  </a:lnTo>
                  <a:close/>
                  <a:moveTo>
                    <a:pt x="19110" y="0"/>
                  </a:moveTo>
                  <a:lnTo>
                    <a:pt x="19063" y="5501"/>
                  </a:lnTo>
                  <a:lnTo>
                    <a:pt x="18991" y="14705"/>
                  </a:lnTo>
                  <a:lnTo>
                    <a:pt x="18574" y="14550"/>
                  </a:lnTo>
                  <a:lnTo>
                    <a:pt x="10371" y="11561"/>
                  </a:lnTo>
                  <a:lnTo>
                    <a:pt x="5144" y="9656"/>
                  </a:lnTo>
                  <a:lnTo>
                    <a:pt x="8335" y="14216"/>
                  </a:lnTo>
                  <a:lnTo>
                    <a:pt x="13812" y="22039"/>
                  </a:lnTo>
                  <a:lnTo>
                    <a:pt x="5049" y="24694"/>
                  </a:lnTo>
                  <a:lnTo>
                    <a:pt x="1" y="26218"/>
                  </a:lnTo>
                  <a:lnTo>
                    <a:pt x="4954" y="28028"/>
                  </a:lnTo>
                  <a:lnTo>
                    <a:pt x="13657" y="31195"/>
                  </a:lnTo>
                  <a:lnTo>
                    <a:pt x="8168" y="38648"/>
                  </a:lnTo>
                  <a:lnTo>
                    <a:pt x="5049" y="42887"/>
                  </a:lnTo>
                  <a:lnTo>
                    <a:pt x="10085" y="41363"/>
                  </a:lnTo>
                  <a:lnTo>
                    <a:pt x="19051" y="38648"/>
                  </a:lnTo>
                  <a:lnTo>
                    <a:pt x="19051" y="38648"/>
                  </a:lnTo>
                  <a:lnTo>
                    <a:pt x="18979" y="47828"/>
                  </a:lnTo>
                  <a:lnTo>
                    <a:pt x="18932" y="53245"/>
                  </a:lnTo>
                  <a:lnTo>
                    <a:pt x="22146" y="48887"/>
                  </a:lnTo>
                  <a:lnTo>
                    <a:pt x="24706" y="45411"/>
                  </a:lnTo>
                  <a:lnTo>
                    <a:pt x="27349" y="41803"/>
                  </a:lnTo>
                  <a:lnTo>
                    <a:pt x="32731" y="49495"/>
                  </a:lnTo>
                  <a:lnTo>
                    <a:pt x="35886" y="54007"/>
                  </a:lnTo>
                  <a:lnTo>
                    <a:pt x="35922" y="48506"/>
                  </a:lnTo>
                  <a:lnTo>
                    <a:pt x="36005" y="39315"/>
                  </a:lnTo>
                  <a:lnTo>
                    <a:pt x="44602" y="42458"/>
                  </a:lnTo>
                  <a:lnTo>
                    <a:pt x="49840" y="44363"/>
                  </a:lnTo>
                  <a:lnTo>
                    <a:pt x="49840" y="44363"/>
                  </a:lnTo>
                  <a:lnTo>
                    <a:pt x="46637" y="39791"/>
                  </a:lnTo>
                  <a:lnTo>
                    <a:pt x="41184" y="31992"/>
                  </a:lnTo>
                  <a:lnTo>
                    <a:pt x="50388" y="29242"/>
                  </a:lnTo>
                  <a:lnTo>
                    <a:pt x="55651" y="27670"/>
                  </a:lnTo>
                  <a:lnTo>
                    <a:pt x="50471" y="25896"/>
                  </a:lnTo>
                  <a:lnTo>
                    <a:pt x="41399" y="22801"/>
                  </a:lnTo>
                  <a:lnTo>
                    <a:pt x="47292" y="15109"/>
                  </a:lnTo>
                  <a:lnTo>
                    <a:pt x="50614" y="10775"/>
                  </a:lnTo>
                  <a:lnTo>
                    <a:pt x="45387" y="12347"/>
                  </a:lnTo>
                  <a:lnTo>
                    <a:pt x="36124" y="15145"/>
                  </a:lnTo>
                  <a:lnTo>
                    <a:pt x="36267" y="6061"/>
                  </a:lnTo>
                  <a:lnTo>
                    <a:pt x="36362" y="667"/>
                  </a:lnTo>
                  <a:lnTo>
                    <a:pt x="33112" y="4965"/>
                  </a:lnTo>
                  <a:lnTo>
                    <a:pt x="27647" y="12192"/>
                  </a:lnTo>
                  <a:lnTo>
                    <a:pt x="22265" y="4477"/>
                  </a:lnTo>
                  <a:lnTo>
                    <a:pt x="191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1"/>
            <p:cNvSpPr/>
            <p:nvPr/>
          </p:nvSpPr>
          <p:spPr>
            <a:xfrm>
              <a:off x="5760825" y="2467400"/>
              <a:ext cx="624800" cy="665275"/>
            </a:xfrm>
            <a:custGeom>
              <a:rect b="b" l="l" r="r" t="t"/>
              <a:pathLst>
                <a:path extrusionOk="0" h="26611" w="24992">
                  <a:moveTo>
                    <a:pt x="12621" y="0"/>
                  </a:moveTo>
                  <a:lnTo>
                    <a:pt x="9668" y="3989"/>
                  </a:lnTo>
                  <a:lnTo>
                    <a:pt x="4870" y="2239"/>
                  </a:lnTo>
                  <a:lnTo>
                    <a:pt x="4823" y="7442"/>
                  </a:lnTo>
                  <a:lnTo>
                    <a:pt x="1" y="8906"/>
                  </a:lnTo>
                  <a:lnTo>
                    <a:pt x="2965" y="13121"/>
                  </a:lnTo>
                  <a:lnTo>
                    <a:pt x="60" y="17074"/>
                  </a:lnTo>
                  <a:lnTo>
                    <a:pt x="4727" y="18765"/>
                  </a:lnTo>
                  <a:lnTo>
                    <a:pt x="4704" y="23860"/>
                  </a:lnTo>
                  <a:lnTo>
                    <a:pt x="9454" y="22420"/>
                  </a:lnTo>
                  <a:lnTo>
                    <a:pt x="12371" y="26611"/>
                  </a:lnTo>
                  <a:lnTo>
                    <a:pt x="15312" y="22622"/>
                  </a:lnTo>
                  <a:lnTo>
                    <a:pt x="20134" y="24384"/>
                  </a:lnTo>
                  <a:lnTo>
                    <a:pt x="20170" y="19181"/>
                  </a:lnTo>
                  <a:lnTo>
                    <a:pt x="24992" y="17729"/>
                  </a:lnTo>
                  <a:lnTo>
                    <a:pt x="22027" y="13490"/>
                  </a:lnTo>
                  <a:lnTo>
                    <a:pt x="24932" y="9561"/>
                  </a:lnTo>
                  <a:lnTo>
                    <a:pt x="20253" y="7847"/>
                  </a:lnTo>
                  <a:lnTo>
                    <a:pt x="20432" y="2596"/>
                  </a:lnTo>
                  <a:lnTo>
                    <a:pt x="20432" y="2596"/>
                  </a:lnTo>
                  <a:lnTo>
                    <a:pt x="15538" y="4203"/>
                  </a:lnTo>
                  <a:lnTo>
                    <a:pt x="12621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1"/>
            <p:cNvSpPr/>
            <p:nvPr/>
          </p:nvSpPr>
          <p:spPr>
            <a:xfrm>
              <a:off x="5725400" y="2429900"/>
              <a:ext cx="695350" cy="740575"/>
            </a:xfrm>
            <a:custGeom>
              <a:rect b="b" l="l" r="r" t="t"/>
              <a:pathLst>
                <a:path extrusionOk="0" h="29623" w="27814">
                  <a:moveTo>
                    <a:pt x="14002" y="3024"/>
                  </a:moveTo>
                  <a:lnTo>
                    <a:pt x="16324" y="6358"/>
                  </a:lnTo>
                  <a:cubicBezTo>
                    <a:pt x="16443" y="6537"/>
                    <a:pt x="16646" y="6620"/>
                    <a:pt x="16848" y="6620"/>
                  </a:cubicBezTo>
                  <a:cubicBezTo>
                    <a:pt x="16908" y="6620"/>
                    <a:pt x="16967" y="6608"/>
                    <a:pt x="17027" y="6596"/>
                  </a:cubicBezTo>
                  <a:lnTo>
                    <a:pt x="17039" y="6596"/>
                  </a:lnTo>
                  <a:lnTo>
                    <a:pt x="20932" y="5310"/>
                  </a:lnTo>
                  <a:lnTo>
                    <a:pt x="20777" y="9478"/>
                  </a:lnTo>
                  <a:cubicBezTo>
                    <a:pt x="20765" y="9763"/>
                    <a:pt x="20944" y="10013"/>
                    <a:pt x="21194" y="10121"/>
                  </a:cubicBezTo>
                  <a:lnTo>
                    <a:pt x="24932" y="11478"/>
                  </a:lnTo>
                  <a:lnTo>
                    <a:pt x="22623" y="14597"/>
                  </a:lnTo>
                  <a:cubicBezTo>
                    <a:pt x="22575" y="14657"/>
                    <a:pt x="22551" y="14704"/>
                    <a:pt x="22527" y="14764"/>
                  </a:cubicBezTo>
                  <a:lnTo>
                    <a:pt x="22527" y="14776"/>
                  </a:lnTo>
                  <a:cubicBezTo>
                    <a:pt x="22515" y="14835"/>
                    <a:pt x="22504" y="14895"/>
                    <a:pt x="22504" y="14954"/>
                  </a:cubicBezTo>
                  <a:lnTo>
                    <a:pt x="22504" y="14966"/>
                  </a:lnTo>
                  <a:cubicBezTo>
                    <a:pt x="22504" y="15026"/>
                    <a:pt x="22515" y="15085"/>
                    <a:pt x="22527" y="15145"/>
                  </a:cubicBezTo>
                  <a:lnTo>
                    <a:pt x="22527" y="15181"/>
                  </a:lnTo>
                  <a:cubicBezTo>
                    <a:pt x="22551" y="15240"/>
                    <a:pt x="22575" y="15288"/>
                    <a:pt x="22611" y="15347"/>
                  </a:cubicBezTo>
                  <a:lnTo>
                    <a:pt x="22611" y="15359"/>
                  </a:lnTo>
                  <a:lnTo>
                    <a:pt x="24956" y="18717"/>
                  </a:lnTo>
                  <a:lnTo>
                    <a:pt x="21122" y="19884"/>
                  </a:lnTo>
                  <a:cubicBezTo>
                    <a:pt x="20849" y="19955"/>
                    <a:pt x="20670" y="20205"/>
                    <a:pt x="20670" y="20491"/>
                  </a:cubicBezTo>
                  <a:lnTo>
                    <a:pt x="20646" y="24634"/>
                  </a:lnTo>
                  <a:lnTo>
                    <a:pt x="16812" y="23229"/>
                  </a:lnTo>
                  <a:cubicBezTo>
                    <a:pt x="16741" y="23205"/>
                    <a:pt x="16669" y="23182"/>
                    <a:pt x="16610" y="23182"/>
                  </a:cubicBezTo>
                  <a:cubicBezTo>
                    <a:pt x="16550" y="23182"/>
                    <a:pt x="16491" y="23205"/>
                    <a:pt x="16431" y="23217"/>
                  </a:cubicBezTo>
                  <a:cubicBezTo>
                    <a:pt x="16312" y="23265"/>
                    <a:pt x="16193" y="23336"/>
                    <a:pt x="16098" y="23444"/>
                  </a:cubicBezTo>
                  <a:lnTo>
                    <a:pt x="13776" y="26599"/>
                  </a:lnTo>
                  <a:lnTo>
                    <a:pt x="11455" y="23265"/>
                  </a:lnTo>
                  <a:cubicBezTo>
                    <a:pt x="11335" y="23086"/>
                    <a:pt x="11145" y="22991"/>
                    <a:pt x="10943" y="22991"/>
                  </a:cubicBezTo>
                  <a:cubicBezTo>
                    <a:pt x="10883" y="22991"/>
                    <a:pt x="10824" y="23003"/>
                    <a:pt x="10764" y="23027"/>
                  </a:cubicBezTo>
                  <a:lnTo>
                    <a:pt x="6978" y="24170"/>
                  </a:lnTo>
                  <a:lnTo>
                    <a:pt x="6978" y="24170"/>
                  </a:lnTo>
                  <a:lnTo>
                    <a:pt x="7014" y="20122"/>
                  </a:lnTo>
                  <a:cubicBezTo>
                    <a:pt x="7014" y="19848"/>
                    <a:pt x="6847" y="19598"/>
                    <a:pt x="6597" y="19515"/>
                  </a:cubicBezTo>
                  <a:lnTo>
                    <a:pt x="2858" y="18157"/>
                  </a:lnTo>
                  <a:lnTo>
                    <a:pt x="5168" y="15026"/>
                  </a:lnTo>
                  <a:cubicBezTo>
                    <a:pt x="5323" y="14812"/>
                    <a:pt x="5323" y="14514"/>
                    <a:pt x="5168" y="14276"/>
                  </a:cubicBezTo>
                  <a:lnTo>
                    <a:pt x="2811" y="10906"/>
                  </a:lnTo>
                  <a:lnTo>
                    <a:pt x="6656" y="9751"/>
                  </a:lnTo>
                  <a:cubicBezTo>
                    <a:pt x="6918" y="9668"/>
                    <a:pt x="7097" y="9418"/>
                    <a:pt x="7097" y="9132"/>
                  </a:cubicBezTo>
                  <a:lnTo>
                    <a:pt x="7133" y="5001"/>
                  </a:lnTo>
                  <a:lnTo>
                    <a:pt x="10954" y="6394"/>
                  </a:lnTo>
                  <a:cubicBezTo>
                    <a:pt x="11014" y="6430"/>
                    <a:pt x="11085" y="6430"/>
                    <a:pt x="11145" y="6441"/>
                  </a:cubicBezTo>
                  <a:lnTo>
                    <a:pt x="11157" y="6441"/>
                  </a:lnTo>
                  <a:cubicBezTo>
                    <a:pt x="11359" y="6441"/>
                    <a:pt x="11550" y="6358"/>
                    <a:pt x="11669" y="6191"/>
                  </a:cubicBezTo>
                  <a:lnTo>
                    <a:pt x="14002" y="3024"/>
                  </a:lnTo>
                  <a:close/>
                  <a:moveTo>
                    <a:pt x="14050" y="0"/>
                  </a:moveTo>
                  <a:lnTo>
                    <a:pt x="12598" y="1977"/>
                  </a:lnTo>
                  <a:lnTo>
                    <a:pt x="10776" y="4453"/>
                  </a:lnTo>
                  <a:lnTo>
                    <a:pt x="7740" y="3346"/>
                  </a:lnTo>
                  <a:lnTo>
                    <a:pt x="5406" y="2501"/>
                  </a:lnTo>
                  <a:lnTo>
                    <a:pt x="5394" y="4989"/>
                  </a:lnTo>
                  <a:lnTo>
                    <a:pt x="5359" y="8299"/>
                  </a:lnTo>
                  <a:lnTo>
                    <a:pt x="2322" y="9228"/>
                  </a:lnTo>
                  <a:lnTo>
                    <a:pt x="1" y="9930"/>
                  </a:lnTo>
                  <a:lnTo>
                    <a:pt x="1382" y="11906"/>
                  </a:lnTo>
                  <a:lnTo>
                    <a:pt x="3287" y="14621"/>
                  </a:lnTo>
                  <a:lnTo>
                    <a:pt x="1465" y="17109"/>
                  </a:lnTo>
                  <a:lnTo>
                    <a:pt x="72" y="19003"/>
                  </a:lnTo>
                  <a:lnTo>
                    <a:pt x="2275" y="19812"/>
                  </a:lnTo>
                  <a:lnTo>
                    <a:pt x="5263" y="20896"/>
                  </a:lnTo>
                  <a:lnTo>
                    <a:pt x="5239" y="24170"/>
                  </a:lnTo>
                  <a:lnTo>
                    <a:pt x="5228" y="26551"/>
                  </a:lnTo>
                  <a:lnTo>
                    <a:pt x="7502" y="25861"/>
                  </a:lnTo>
                  <a:lnTo>
                    <a:pt x="10490" y="24956"/>
                  </a:lnTo>
                  <a:lnTo>
                    <a:pt x="12348" y="27623"/>
                  </a:lnTo>
                  <a:lnTo>
                    <a:pt x="13752" y="29623"/>
                  </a:lnTo>
                  <a:lnTo>
                    <a:pt x="15205" y="27658"/>
                  </a:lnTo>
                  <a:lnTo>
                    <a:pt x="17027" y="25194"/>
                  </a:lnTo>
                  <a:lnTo>
                    <a:pt x="20063" y="26289"/>
                  </a:lnTo>
                  <a:lnTo>
                    <a:pt x="22396" y="27146"/>
                  </a:lnTo>
                  <a:lnTo>
                    <a:pt x="22420" y="24658"/>
                  </a:lnTo>
                  <a:lnTo>
                    <a:pt x="22444" y="21336"/>
                  </a:lnTo>
                  <a:lnTo>
                    <a:pt x="25492" y="20419"/>
                  </a:lnTo>
                  <a:lnTo>
                    <a:pt x="27814" y="19717"/>
                  </a:lnTo>
                  <a:lnTo>
                    <a:pt x="26433" y="17740"/>
                  </a:lnTo>
                  <a:lnTo>
                    <a:pt x="24528" y="15014"/>
                  </a:lnTo>
                  <a:lnTo>
                    <a:pt x="26361" y="12526"/>
                  </a:lnTo>
                  <a:lnTo>
                    <a:pt x="27742" y="10632"/>
                  </a:lnTo>
                  <a:lnTo>
                    <a:pt x="25540" y="9835"/>
                  </a:lnTo>
                  <a:lnTo>
                    <a:pt x="22563" y="8751"/>
                  </a:lnTo>
                  <a:lnTo>
                    <a:pt x="22682" y="5382"/>
                  </a:lnTo>
                  <a:lnTo>
                    <a:pt x="22765" y="2870"/>
                  </a:lnTo>
                  <a:lnTo>
                    <a:pt x="20372" y="3655"/>
                  </a:lnTo>
                  <a:lnTo>
                    <a:pt x="17289" y="4667"/>
                  </a:lnTo>
                  <a:lnTo>
                    <a:pt x="15443" y="2024"/>
                  </a:lnTo>
                  <a:lnTo>
                    <a:pt x="140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1"/>
            <p:cNvSpPr/>
            <p:nvPr/>
          </p:nvSpPr>
          <p:spPr>
            <a:xfrm>
              <a:off x="5538775" y="2274225"/>
              <a:ext cx="1063250" cy="1061750"/>
            </a:xfrm>
            <a:custGeom>
              <a:rect b="b" l="l" r="r" t="t"/>
              <a:pathLst>
                <a:path extrusionOk="0" h="42470" w="42530">
                  <a:moveTo>
                    <a:pt x="21265" y="0"/>
                  </a:moveTo>
                  <a:lnTo>
                    <a:pt x="15872" y="2429"/>
                  </a:lnTo>
                  <a:lnTo>
                    <a:pt x="15872" y="6775"/>
                  </a:lnTo>
                  <a:lnTo>
                    <a:pt x="21289" y="12145"/>
                  </a:lnTo>
                  <a:lnTo>
                    <a:pt x="26635" y="6811"/>
                  </a:lnTo>
                  <a:lnTo>
                    <a:pt x="26635" y="2429"/>
                  </a:lnTo>
                  <a:lnTo>
                    <a:pt x="26647" y="2429"/>
                  </a:lnTo>
                  <a:lnTo>
                    <a:pt x="21265" y="0"/>
                  </a:lnTo>
                  <a:close/>
                  <a:moveTo>
                    <a:pt x="11752" y="4132"/>
                  </a:moveTo>
                  <a:lnTo>
                    <a:pt x="6037" y="6096"/>
                  </a:lnTo>
                  <a:lnTo>
                    <a:pt x="4120" y="11728"/>
                  </a:lnTo>
                  <a:lnTo>
                    <a:pt x="7228" y="14824"/>
                  </a:lnTo>
                  <a:lnTo>
                    <a:pt x="14848" y="14824"/>
                  </a:lnTo>
                  <a:lnTo>
                    <a:pt x="14848" y="7192"/>
                  </a:lnTo>
                  <a:lnTo>
                    <a:pt x="11752" y="4132"/>
                  </a:lnTo>
                  <a:close/>
                  <a:moveTo>
                    <a:pt x="30790" y="4156"/>
                  </a:moveTo>
                  <a:lnTo>
                    <a:pt x="27706" y="7239"/>
                  </a:lnTo>
                  <a:lnTo>
                    <a:pt x="27706" y="14847"/>
                  </a:lnTo>
                  <a:lnTo>
                    <a:pt x="35326" y="14847"/>
                  </a:lnTo>
                  <a:lnTo>
                    <a:pt x="38422" y="11752"/>
                  </a:lnTo>
                  <a:lnTo>
                    <a:pt x="36577" y="6311"/>
                  </a:lnTo>
                  <a:lnTo>
                    <a:pt x="36529" y="6299"/>
                  </a:lnTo>
                  <a:lnTo>
                    <a:pt x="30790" y="4156"/>
                  </a:lnTo>
                  <a:close/>
                  <a:moveTo>
                    <a:pt x="2453" y="15883"/>
                  </a:moveTo>
                  <a:lnTo>
                    <a:pt x="1" y="21229"/>
                  </a:lnTo>
                  <a:lnTo>
                    <a:pt x="2417" y="26623"/>
                  </a:lnTo>
                  <a:lnTo>
                    <a:pt x="6775" y="26623"/>
                  </a:lnTo>
                  <a:lnTo>
                    <a:pt x="12169" y="21253"/>
                  </a:lnTo>
                  <a:lnTo>
                    <a:pt x="6775" y="15883"/>
                  </a:lnTo>
                  <a:close/>
                  <a:moveTo>
                    <a:pt x="35743" y="15883"/>
                  </a:moveTo>
                  <a:lnTo>
                    <a:pt x="30361" y="21253"/>
                  </a:lnTo>
                  <a:lnTo>
                    <a:pt x="35743" y="26623"/>
                  </a:lnTo>
                  <a:lnTo>
                    <a:pt x="40101" y="26623"/>
                  </a:lnTo>
                  <a:lnTo>
                    <a:pt x="42530" y="21229"/>
                  </a:lnTo>
                  <a:lnTo>
                    <a:pt x="40089" y="15883"/>
                  </a:lnTo>
                  <a:close/>
                  <a:moveTo>
                    <a:pt x="27718" y="27670"/>
                  </a:moveTo>
                  <a:lnTo>
                    <a:pt x="27718" y="35266"/>
                  </a:lnTo>
                  <a:lnTo>
                    <a:pt x="27706" y="35266"/>
                  </a:lnTo>
                  <a:lnTo>
                    <a:pt x="30790" y="38338"/>
                  </a:lnTo>
                  <a:lnTo>
                    <a:pt x="36446" y="36421"/>
                  </a:lnTo>
                  <a:lnTo>
                    <a:pt x="38398" y="30718"/>
                  </a:lnTo>
                  <a:lnTo>
                    <a:pt x="35338" y="27670"/>
                  </a:lnTo>
                  <a:close/>
                  <a:moveTo>
                    <a:pt x="7216" y="27682"/>
                  </a:moveTo>
                  <a:lnTo>
                    <a:pt x="4168" y="30730"/>
                  </a:lnTo>
                  <a:lnTo>
                    <a:pt x="6108" y="36433"/>
                  </a:lnTo>
                  <a:lnTo>
                    <a:pt x="11764" y="38362"/>
                  </a:lnTo>
                  <a:lnTo>
                    <a:pt x="14836" y="35290"/>
                  </a:lnTo>
                  <a:lnTo>
                    <a:pt x="14836" y="27682"/>
                  </a:lnTo>
                  <a:close/>
                  <a:moveTo>
                    <a:pt x="21313" y="30325"/>
                  </a:moveTo>
                  <a:lnTo>
                    <a:pt x="15895" y="35731"/>
                  </a:lnTo>
                  <a:lnTo>
                    <a:pt x="15895" y="40041"/>
                  </a:lnTo>
                  <a:lnTo>
                    <a:pt x="21277" y="42470"/>
                  </a:lnTo>
                  <a:lnTo>
                    <a:pt x="26671" y="40041"/>
                  </a:lnTo>
                  <a:lnTo>
                    <a:pt x="26671" y="35707"/>
                  </a:lnTo>
                  <a:lnTo>
                    <a:pt x="21313" y="30325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1"/>
            <p:cNvSpPr/>
            <p:nvPr/>
          </p:nvSpPr>
          <p:spPr>
            <a:xfrm>
              <a:off x="5538775" y="2274225"/>
              <a:ext cx="1063250" cy="1061750"/>
            </a:xfrm>
            <a:custGeom>
              <a:rect b="b" l="l" r="r" t="t"/>
              <a:pathLst>
                <a:path extrusionOk="0" h="42470" w="42530">
                  <a:moveTo>
                    <a:pt x="21265" y="0"/>
                  </a:moveTo>
                  <a:lnTo>
                    <a:pt x="15872" y="2429"/>
                  </a:lnTo>
                  <a:lnTo>
                    <a:pt x="15872" y="6775"/>
                  </a:lnTo>
                  <a:lnTo>
                    <a:pt x="21289" y="12145"/>
                  </a:lnTo>
                  <a:lnTo>
                    <a:pt x="26635" y="6811"/>
                  </a:lnTo>
                  <a:lnTo>
                    <a:pt x="26635" y="2429"/>
                  </a:lnTo>
                  <a:lnTo>
                    <a:pt x="26647" y="2429"/>
                  </a:lnTo>
                  <a:lnTo>
                    <a:pt x="21265" y="0"/>
                  </a:lnTo>
                  <a:close/>
                  <a:moveTo>
                    <a:pt x="11752" y="4132"/>
                  </a:moveTo>
                  <a:lnTo>
                    <a:pt x="6037" y="6096"/>
                  </a:lnTo>
                  <a:lnTo>
                    <a:pt x="4120" y="11728"/>
                  </a:lnTo>
                  <a:lnTo>
                    <a:pt x="7228" y="14824"/>
                  </a:lnTo>
                  <a:lnTo>
                    <a:pt x="14848" y="14824"/>
                  </a:lnTo>
                  <a:lnTo>
                    <a:pt x="14848" y="7192"/>
                  </a:lnTo>
                  <a:lnTo>
                    <a:pt x="11752" y="4132"/>
                  </a:lnTo>
                  <a:close/>
                  <a:moveTo>
                    <a:pt x="30790" y="4156"/>
                  </a:moveTo>
                  <a:lnTo>
                    <a:pt x="27706" y="7239"/>
                  </a:lnTo>
                  <a:lnTo>
                    <a:pt x="27706" y="14847"/>
                  </a:lnTo>
                  <a:lnTo>
                    <a:pt x="35326" y="14847"/>
                  </a:lnTo>
                  <a:lnTo>
                    <a:pt x="38422" y="11752"/>
                  </a:lnTo>
                  <a:lnTo>
                    <a:pt x="36577" y="6311"/>
                  </a:lnTo>
                  <a:lnTo>
                    <a:pt x="36529" y="6299"/>
                  </a:lnTo>
                  <a:lnTo>
                    <a:pt x="30790" y="4156"/>
                  </a:lnTo>
                  <a:close/>
                  <a:moveTo>
                    <a:pt x="2453" y="15883"/>
                  </a:moveTo>
                  <a:lnTo>
                    <a:pt x="1" y="21229"/>
                  </a:lnTo>
                  <a:lnTo>
                    <a:pt x="2417" y="26623"/>
                  </a:lnTo>
                  <a:lnTo>
                    <a:pt x="6775" y="26623"/>
                  </a:lnTo>
                  <a:lnTo>
                    <a:pt x="12169" y="21253"/>
                  </a:lnTo>
                  <a:lnTo>
                    <a:pt x="6775" y="15883"/>
                  </a:lnTo>
                  <a:close/>
                  <a:moveTo>
                    <a:pt x="35743" y="15883"/>
                  </a:moveTo>
                  <a:lnTo>
                    <a:pt x="30361" y="21253"/>
                  </a:lnTo>
                  <a:lnTo>
                    <a:pt x="35743" y="26623"/>
                  </a:lnTo>
                  <a:lnTo>
                    <a:pt x="40101" y="26623"/>
                  </a:lnTo>
                  <a:lnTo>
                    <a:pt x="42530" y="21229"/>
                  </a:lnTo>
                  <a:lnTo>
                    <a:pt x="40089" y="15883"/>
                  </a:lnTo>
                  <a:close/>
                  <a:moveTo>
                    <a:pt x="27718" y="27670"/>
                  </a:moveTo>
                  <a:lnTo>
                    <a:pt x="27718" y="35266"/>
                  </a:lnTo>
                  <a:lnTo>
                    <a:pt x="27706" y="35266"/>
                  </a:lnTo>
                  <a:lnTo>
                    <a:pt x="30790" y="38338"/>
                  </a:lnTo>
                  <a:lnTo>
                    <a:pt x="36446" y="36421"/>
                  </a:lnTo>
                  <a:lnTo>
                    <a:pt x="38398" y="30718"/>
                  </a:lnTo>
                  <a:lnTo>
                    <a:pt x="35338" y="27670"/>
                  </a:lnTo>
                  <a:close/>
                  <a:moveTo>
                    <a:pt x="7216" y="27682"/>
                  </a:moveTo>
                  <a:lnTo>
                    <a:pt x="4168" y="30730"/>
                  </a:lnTo>
                  <a:lnTo>
                    <a:pt x="6108" y="36433"/>
                  </a:lnTo>
                  <a:lnTo>
                    <a:pt x="11764" y="38362"/>
                  </a:lnTo>
                  <a:lnTo>
                    <a:pt x="14836" y="35290"/>
                  </a:lnTo>
                  <a:lnTo>
                    <a:pt x="14836" y="27682"/>
                  </a:lnTo>
                  <a:close/>
                  <a:moveTo>
                    <a:pt x="21313" y="30325"/>
                  </a:moveTo>
                  <a:lnTo>
                    <a:pt x="15895" y="35731"/>
                  </a:lnTo>
                  <a:lnTo>
                    <a:pt x="15895" y="40041"/>
                  </a:lnTo>
                  <a:lnTo>
                    <a:pt x="21277" y="42470"/>
                  </a:lnTo>
                  <a:lnTo>
                    <a:pt x="26671" y="40041"/>
                  </a:lnTo>
                  <a:lnTo>
                    <a:pt x="26671" y="35707"/>
                  </a:lnTo>
                  <a:lnTo>
                    <a:pt x="21313" y="303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1"/>
            <p:cNvSpPr/>
            <p:nvPr/>
          </p:nvSpPr>
          <p:spPr>
            <a:xfrm>
              <a:off x="5521500" y="2256350"/>
              <a:ext cx="1098375" cy="1097200"/>
            </a:xfrm>
            <a:custGeom>
              <a:rect b="b" l="l" r="r" t="t"/>
              <a:pathLst>
                <a:path extrusionOk="0" h="43888" w="43935">
                  <a:moveTo>
                    <a:pt x="21956" y="1418"/>
                  </a:moveTo>
                  <a:lnTo>
                    <a:pt x="26683" y="3561"/>
                  </a:lnTo>
                  <a:lnTo>
                    <a:pt x="26683" y="7240"/>
                  </a:lnTo>
                  <a:lnTo>
                    <a:pt x="21980" y="11943"/>
                  </a:lnTo>
                  <a:lnTo>
                    <a:pt x="17217" y="7204"/>
                  </a:lnTo>
                  <a:lnTo>
                    <a:pt x="17217" y="3561"/>
                  </a:lnTo>
                  <a:lnTo>
                    <a:pt x="21956" y="1418"/>
                  </a:lnTo>
                  <a:close/>
                  <a:moveTo>
                    <a:pt x="12264" y="5621"/>
                  </a:moveTo>
                  <a:lnTo>
                    <a:pt x="14872" y="8204"/>
                  </a:lnTo>
                  <a:lnTo>
                    <a:pt x="14872" y="14907"/>
                  </a:lnTo>
                  <a:lnTo>
                    <a:pt x="8169" y="14907"/>
                  </a:lnTo>
                  <a:lnTo>
                    <a:pt x="5537" y="12288"/>
                  </a:lnTo>
                  <a:lnTo>
                    <a:pt x="7240" y="7323"/>
                  </a:lnTo>
                  <a:lnTo>
                    <a:pt x="12264" y="5621"/>
                  </a:lnTo>
                  <a:close/>
                  <a:moveTo>
                    <a:pt x="31648" y="5633"/>
                  </a:moveTo>
                  <a:lnTo>
                    <a:pt x="36767" y="7538"/>
                  </a:lnTo>
                  <a:lnTo>
                    <a:pt x="38387" y="12288"/>
                  </a:lnTo>
                  <a:lnTo>
                    <a:pt x="35755" y="14907"/>
                  </a:lnTo>
                  <a:lnTo>
                    <a:pt x="29052" y="14907"/>
                  </a:lnTo>
                  <a:lnTo>
                    <a:pt x="29052" y="8216"/>
                  </a:lnTo>
                  <a:lnTo>
                    <a:pt x="31648" y="5633"/>
                  </a:lnTo>
                  <a:close/>
                  <a:moveTo>
                    <a:pt x="7216" y="17241"/>
                  </a:moveTo>
                  <a:lnTo>
                    <a:pt x="11955" y="21968"/>
                  </a:lnTo>
                  <a:lnTo>
                    <a:pt x="7216" y="26707"/>
                  </a:lnTo>
                  <a:lnTo>
                    <a:pt x="3549" y="26707"/>
                  </a:lnTo>
                  <a:lnTo>
                    <a:pt x="1418" y="21944"/>
                  </a:lnTo>
                  <a:lnTo>
                    <a:pt x="3573" y="17241"/>
                  </a:lnTo>
                  <a:close/>
                  <a:moveTo>
                    <a:pt x="40363" y="17241"/>
                  </a:moveTo>
                  <a:lnTo>
                    <a:pt x="42518" y="21944"/>
                  </a:lnTo>
                  <a:lnTo>
                    <a:pt x="40399" y="26707"/>
                  </a:lnTo>
                  <a:lnTo>
                    <a:pt x="36720" y="26707"/>
                  </a:lnTo>
                  <a:lnTo>
                    <a:pt x="31981" y="21968"/>
                  </a:lnTo>
                  <a:lnTo>
                    <a:pt x="36720" y="17241"/>
                  </a:lnTo>
                  <a:close/>
                  <a:moveTo>
                    <a:pt x="16170" y="8026"/>
                  </a:moveTo>
                  <a:lnTo>
                    <a:pt x="21527" y="13336"/>
                  </a:lnTo>
                  <a:lnTo>
                    <a:pt x="21980" y="13788"/>
                  </a:lnTo>
                  <a:lnTo>
                    <a:pt x="27731" y="8038"/>
                  </a:lnTo>
                  <a:lnTo>
                    <a:pt x="27731" y="16217"/>
                  </a:lnTo>
                  <a:lnTo>
                    <a:pt x="35910" y="16217"/>
                  </a:lnTo>
                  <a:lnTo>
                    <a:pt x="30124" y="21992"/>
                  </a:lnTo>
                  <a:lnTo>
                    <a:pt x="35910" y="27766"/>
                  </a:lnTo>
                  <a:lnTo>
                    <a:pt x="27731" y="27766"/>
                  </a:lnTo>
                  <a:lnTo>
                    <a:pt x="27731" y="35886"/>
                  </a:lnTo>
                  <a:lnTo>
                    <a:pt x="21980" y="30124"/>
                  </a:lnTo>
                  <a:lnTo>
                    <a:pt x="16170" y="35946"/>
                  </a:lnTo>
                  <a:lnTo>
                    <a:pt x="16170" y="27778"/>
                  </a:lnTo>
                  <a:lnTo>
                    <a:pt x="7978" y="27778"/>
                  </a:lnTo>
                  <a:lnTo>
                    <a:pt x="13765" y="22004"/>
                  </a:lnTo>
                  <a:lnTo>
                    <a:pt x="7978" y="16229"/>
                  </a:lnTo>
                  <a:lnTo>
                    <a:pt x="16170" y="16229"/>
                  </a:lnTo>
                  <a:lnTo>
                    <a:pt x="16170" y="8026"/>
                  </a:lnTo>
                  <a:close/>
                  <a:moveTo>
                    <a:pt x="14860" y="29052"/>
                  </a:moveTo>
                  <a:lnTo>
                    <a:pt x="14860" y="35743"/>
                  </a:lnTo>
                  <a:lnTo>
                    <a:pt x="14872" y="35743"/>
                  </a:lnTo>
                  <a:lnTo>
                    <a:pt x="12276" y="38327"/>
                  </a:lnTo>
                  <a:lnTo>
                    <a:pt x="7311" y="36648"/>
                  </a:lnTo>
                  <a:lnTo>
                    <a:pt x="5585" y="31636"/>
                  </a:lnTo>
                  <a:lnTo>
                    <a:pt x="8157" y="29052"/>
                  </a:lnTo>
                  <a:close/>
                  <a:moveTo>
                    <a:pt x="35732" y="29052"/>
                  </a:moveTo>
                  <a:lnTo>
                    <a:pt x="38315" y="31636"/>
                  </a:lnTo>
                  <a:lnTo>
                    <a:pt x="36613" y="36648"/>
                  </a:lnTo>
                  <a:lnTo>
                    <a:pt x="31648" y="38327"/>
                  </a:lnTo>
                  <a:lnTo>
                    <a:pt x="29040" y="35720"/>
                  </a:lnTo>
                  <a:lnTo>
                    <a:pt x="29040" y="29052"/>
                  </a:lnTo>
                  <a:close/>
                  <a:moveTo>
                    <a:pt x="22004" y="31957"/>
                  </a:moveTo>
                  <a:lnTo>
                    <a:pt x="26707" y="36696"/>
                  </a:lnTo>
                  <a:lnTo>
                    <a:pt x="26707" y="40339"/>
                  </a:lnTo>
                  <a:lnTo>
                    <a:pt x="21968" y="42482"/>
                  </a:lnTo>
                  <a:lnTo>
                    <a:pt x="17241" y="40339"/>
                  </a:lnTo>
                  <a:lnTo>
                    <a:pt x="17241" y="36720"/>
                  </a:lnTo>
                  <a:lnTo>
                    <a:pt x="22004" y="31957"/>
                  </a:lnTo>
                  <a:close/>
                  <a:moveTo>
                    <a:pt x="21968" y="1"/>
                  </a:moveTo>
                  <a:lnTo>
                    <a:pt x="15943" y="2727"/>
                  </a:lnTo>
                  <a:lnTo>
                    <a:pt x="15943" y="7418"/>
                  </a:lnTo>
                  <a:lnTo>
                    <a:pt x="12622" y="4120"/>
                  </a:lnTo>
                  <a:lnTo>
                    <a:pt x="6228" y="6311"/>
                  </a:lnTo>
                  <a:lnTo>
                    <a:pt x="4061" y="12633"/>
                  </a:lnTo>
                  <a:lnTo>
                    <a:pt x="7395" y="15955"/>
                  </a:lnTo>
                  <a:lnTo>
                    <a:pt x="2739" y="15955"/>
                  </a:lnTo>
                  <a:lnTo>
                    <a:pt x="1" y="21956"/>
                  </a:lnTo>
                  <a:lnTo>
                    <a:pt x="2716" y="28016"/>
                  </a:lnTo>
                  <a:lnTo>
                    <a:pt x="7395" y="28016"/>
                  </a:lnTo>
                  <a:lnTo>
                    <a:pt x="4109" y="31290"/>
                  </a:lnTo>
                  <a:lnTo>
                    <a:pt x="6299" y="37672"/>
                  </a:lnTo>
                  <a:lnTo>
                    <a:pt x="12633" y="39815"/>
                  </a:lnTo>
                  <a:lnTo>
                    <a:pt x="15943" y="36529"/>
                  </a:lnTo>
                  <a:lnTo>
                    <a:pt x="15943" y="41173"/>
                  </a:lnTo>
                  <a:lnTo>
                    <a:pt x="21968" y="43887"/>
                  </a:lnTo>
                  <a:lnTo>
                    <a:pt x="28016" y="41173"/>
                  </a:lnTo>
                  <a:lnTo>
                    <a:pt x="28016" y="36493"/>
                  </a:lnTo>
                  <a:lnTo>
                    <a:pt x="31314" y="39815"/>
                  </a:lnTo>
                  <a:lnTo>
                    <a:pt x="37660" y="37672"/>
                  </a:lnTo>
                  <a:lnTo>
                    <a:pt x="39839" y="31290"/>
                  </a:lnTo>
                  <a:lnTo>
                    <a:pt x="36553" y="28016"/>
                  </a:lnTo>
                  <a:lnTo>
                    <a:pt x="41244" y="28016"/>
                  </a:lnTo>
                  <a:lnTo>
                    <a:pt x="43935" y="21944"/>
                  </a:lnTo>
                  <a:lnTo>
                    <a:pt x="41197" y="15943"/>
                  </a:lnTo>
                  <a:lnTo>
                    <a:pt x="36541" y="15943"/>
                  </a:lnTo>
                  <a:lnTo>
                    <a:pt x="39875" y="12621"/>
                  </a:lnTo>
                  <a:lnTo>
                    <a:pt x="37791" y="6502"/>
                  </a:lnTo>
                  <a:lnTo>
                    <a:pt x="37482" y="6406"/>
                  </a:lnTo>
                  <a:lnTo>
                    <a:pt x="31326" y="4109"/>
                  </a:lnTo>
                  <a:lnTo>
                    <a:pt x="28016" y="7430"/>
                  </a:lnTo>
                  <a:lnTo>
                    <a:pt x="28016" y="2727"/>
                  </a:lnTo>
                  <a:lnTo>
                    <a:pt x="219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1"/>
            <p:cNvSpPr/>
            <p:nvPr/>
          </p:nvSpPr>
          <p:spPr>
            <a:xfrm>
              <a:off x="5706050" y="2441500"/>
              <a:ext cx="729000" cy="728100"/>
            </a:xfrm>
            <a:custGeom>
              <a:rect b="b" l="l" r="r" t="t"/>
              <a:pathLst>
                <a:path extrusionOk="0" h="29124" w="29160">
                  <a:moveTo>
                    <a:pt x="14634" y="6382"/>
                  </a:moveTo>
                  <a:lnTo>
                    <a:pt x="16979" y="8787"/>
                  </a:lnTo>
                  <a:lnTo>
                    <a:pt x="20396" y="8811"/>
                  </a:lnTo>
                  <a:lnTo>
                    <a:pt x="20396" y="12157"/>
                  </a:lnTo>
                  <a:lnTo>
                    <a:pt x="22789" y="14586"/>
                  </a:lnTo>
                  <a:lnTo>
                    <a:pt x="20408" y="16943"/>
                  </a:lnTo>
                  <a:lnTo>
                    <a:pt x="20372" y="20360"/>
                  </a:lnTo>
                  <a:lnTo>
                    <a:pt x="17003" y="20336"/>
                  </a:lnTo>
                  <a:lnTo>
                    <a:pt x="14622" y="22706"/>
                  </a:lnTo>
                  <a:lnTo>
                    <a:pt x="12193" y="20336"/>
                  </a:lnTo>
                  <a:lnTo>
                    <a:pt x="8811" y="20360"/>
                  </a:lnTo>
                  <a:lnTo>
                    <a:pt x="8811" y="16979"/>
                  </a:lnTo>
                  <a:lnTo>
                    <a:pt x="6418" y="14586"/>
                  </a:lnTo>
                  <a:lnTo>
                    <a:pt x="8811" y="12157"/>
                  </a:lnTo>
                  <a:lnTo>
                    <a:pt x="8811" y="8811"/>
                  </a:lnTo>
                  <a:lnTo>
                    <a:pt x="12205" y="8787"/>
                  </a:lnTo>
                  <a:lnTo>
                    <a:pt x="14634" y="6382"/>
                  </a:lnTo>
                  <a:close/>
                  <a:moveTo>
                    <a:pt x="8550" y="1"/>
                  </a:moveTo>
                  <a:lnTo>
                    <a:pt x="8550" y="8537"/>
                  </a:lnTo>
                  <a:lnTo>
                    <a:pt x="1" y="8537"/>
                  </a:lnTo>
                  <a:lnTo>
                    <a:pt x="6037" y="14562"/>
                  </a:lnTo>
                  <a:lnTo>
                    <a:pt x="1" y="20598"/>
                  </a:lnTo>
                  <a:lnTo>
                    <a:pt x="8550" y="20598"/>
                  </a:lnTo>
                  <a:lnTo>
                    <a:pt x="8550" y="29123"/>
                  </a:lnTo>
                  <a:lnTo>
                    <a:pt x="14622" y="23063"/>
                  </a:lnTo>
                  <a:lnTo>
                    <a:pt x="20611" y="29087"/>
                  </a:lnTo>
                  <a:lnTo>
                    <a:pt x="20611" y="20598"/>
                  </a:lnTo>
                  <a:lnTo>
                    <a:pt x="29159" y="20598"/>
                  </a:lnTo>
                  <a:lnTo>
                    <a:pt x="23111" y="14562"/>
                  </a:lnTo>
                  <a:lnTo>
                    <a:pt x="29159" y="8537"/>
                  </a:lnTo>
                  <a:lnTo>
                    <a:pt x="20611" y="8537"/>
                  </a:lnTo>
                  <a:lnTo>
                    <a:pt x="20611" y="12"/>
                  </a:lnTo>
                  <a:lnTo>
                    <a:pt x="14622" y="6013"/>
                  </a:lnTo>
                  <a:lnTo>
                    <a:pt x="85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1"/>
            <p:cNvSpPr/>
            <p:nvPr/>
          </p:nvSpPr>
          <p:spPr>
            <a:xfrm>
              <a:off x="5666775" y="2402500"/>
              <a:ext cx="807250" cy="806375"/>
            </a:xfrm>
            <a:custGeom>
              <a:rect b="b" l="l" r="r" t="t"/>
              <a:pathLst>
                <a:path extrusionOk="0" h="32255" w="32290">
                  <a:moveTo>
                    <a:pt x="10775" y="3120"/>
                  </a:moveTo>
                  <a:lnTo>
                    <a:pt x="15443" y="7764"/>
                  </a:lnTo>
                  <a:lnTo>
                    <a:pt x="13490" y="9716"/>
                  </a:lnTo>
                  <a:lnTo>
                    <a:pt x="10775" y="9716"/>
                  </a:lnTo>
                  <a:lnTo>
                    <a:pt x="10775" y="3120"/>
                  </a:lnTo>
                  <a:close/>
                  <a:moveTo>
                    <a:pt x="21527" y="3144"/>
                  </a:moveTo>
                  <a:lnTo>
                    <a:pt x="21527" y="9716"/>
                  </a:lnTo>
                  <a:lnTo>
                    <a:pt x="18812" y="9693"/>
                  </a:lnTo>
                  <a:lnTo>
                    <a:pt x="16919" y="7764"/>
                  </a:lnTo>
                  <a:lnTo>
                    <a:pt x="21527" y="3144"/>
                  </a:lnTo>
                  <a:close/>
                  <a:moveTo>
                    <a:pt x="29147" y="10752"/>
                  </a:moveTo>
                  <a:lnTo>
                    <a:pt x="24503" y="15384"/>
                  </a:lnTo>
                  <a:lnTo>
                    <a:pt x="22586" y="13431"/>
                  </a:lnTo>
                  <a:lnTo>
                    <a:pt x="22586" y="10752"/>
                  </a:lnTo>
                  <a:close/>
                  <a:moveTo>
                    <a:pt x="9716" y="10764"/>
                  </a:moveTo>
                  <a:lnTo>
                    <a:pt x="9716" y="13443"/>
                  </a:lnTo>
                  <a:lnTo>
                    <a:pt x="7799" y="15396"/>
                  </a:lnTo>
                  <a:lnTo>
                    <a:pt x="3143" y="10764"/>
                  </a:lnTo>
                  <a:close/>
                  <a:moveTo>
                    <a:pt x="7799" y="16872"/>
                  </a:moveTo>
                  <a:lnTo>
                    <a:pt x="9716" y="18789"/>
                  </a:lnTo>
                  <a:lnTo>
                    <a:pt x="9716" y="21515"/>
                  </a:lnTo>
                  <a:lnTo>
                    <a:pt x="3155" y="21515"/>
                  </a:lnTo>
                  <a:lnTo>
                    <a:pt x="7799" y="16872"/>
                  </a:lnTo>
                  <a:close/>
                  <a:moveTo>
                    <a:pt x="24503" y="16872"/>
                  </a:moveTo>
                  <a:lnTo>
                    <a:pt x="29147" y="21515"/>
                  </a:lnTo>
                  <a:lnTo>
                    <a:pt x="22586" y="21515"/>
                  </a:lnTo>
                  <a:lnTo>
                    <a:pt x="22598" y="18777"/>
                  </a:lnTo>
                  <a:lnTo>
                    <a:pt x="24503" y="16872"/>
                  </a:lnTo>
                  <a:close/>
                  <a:moveTo>
                    <a:pt x="16169" y="8859"/>
                  </a:moveTo>
                  <a:lnTo>
                    <a:pt x="17883" y="10621"/>
                  </a:lnTo>
                  <a:lnTo>
                    <a:pt x="18276" y="11002"/>
                  </a:lnTo>
                  <a:lnTo>
                    <a:pt x="21312" y="11002"/>
                  </a:lnTo>
                  <a:lnTo>
                    <a:pt x="21312" y="13443"/>
                  </a:lnTo>
                  <a:lnTo>
                    <a:pt x="21312" y="13979"/>
                  </a:lnTo>
                  <a:lnTo>
                    <a:pt x="21681" y="14360"/>
                  </a:lnTo>
                  <a:lnTo>
                    <a:pt x="23432" y="16122"/>
                  </a:lnTo>
                  <a:lnTo>
                    <a:pt x="21705" y="17848"/>
                  </a:lnTo>
                  <a:lnTo>
                    <a:pt x="21336" y="18229"/>
                  </a:lnTo>
                  <a:lnTo>
                    <a:pt x="21336" y="18765"/>
                  </a:lnTo>
                  <a:lnTo>
                    <a:pt x="21324" y="21265"/>
                  </a:lnTo>
                  <a:lnTo>
                    <a:pt x="18312" y="21265"/>
                  </a:lnTo>
                  <a:lnTo>
                    <a:pt x="17931" y="21646"/>
                  </a:lnTo>
                  <a:lnTo>
                    <a:pt x="16205" y="23373"/>
                  </a:lnTo>
                  <a:lnTo>
                    <a:pt x="14419" y="21634"/>
                  </a:lnTo>
                  <a:lnTo>
                    <a:pt x="14050" y="21265"/>
                  </a:lnTo>
                  <a:lnTo>
                    <a:pt x="11037" y="21265"/>
                  </a:lnTo>
                  <a:lnTo>
                    <a:pt x="11037" y="18789"/>
                  </a:lnTo>
                  <a:lnTo>
                    <a:pt x="11037" y="18253"/>
                  </a:lnTo>
                  <a:lnTo>
                    <a:pt x="10656" y="17860"/>
                  </a:lnTo>
                  <a:lnTo>
                    <a:pt x="8894" y="16122"/>
                  </a:lnTo>
                  <a:lnTo>
                    <a:pt x="10656" y="14348"/>
                  </a:lnTo>
                  <a:lnTo>
                    <a:pt x="11025" y="13979"/>
                  </a:lnTo>
                  <a:lnTo>
                    <a:pt x="11025" y="13443"/>
                  </a:lnTo>
                  <a:lnTo>
                    <a:pt x="11025" y="11002"/>
                  </a:lnTo>
                  <a:lnTo>
                    <a:pt x="14026" y="11002"/>
                  </a:lnTo>
                  <a:lnTo>
                    <a:pt x="14407" y="10633"/>
                  </a:lnTo>
                  <a:lnTo>
                    <a:pt x="16169" y="8859"/>
                  </a:lnTo>
                  <a:close/>
                  <a:moveTo>
                    <a:pt x="21527" y="22551"/>
                  </a:moveTo>
                  <a:lnTo>
                    <a:pt x="21527" y="29076"/>
                  </a:lnTo>
                  <a:lnTo>
                    <a:pt x="16919" y="24444"/>
                  </a:lnTo>
                  <a:lnTo>
                    <a:pt x="18824" y="22551"/>
                  </a:lnTo>
                  <a:close/>
                  <a:moveTo>
                    <a:pt x="13478" y="22551"/>
                  </a:moveTo>
                  <a:lnTo>
                    <a:pt x="15443" y="24456"/>
                  </a:lnTo>
                  <a:lnTo>
                    <a:pt x="10775" y="29135"/>
                  </a:lnTo>
                  <a:lnTo>
                    <a:pt x="10775" y="22563"/>
                  </a:lnTo>
                  <a:lnTo>
                    <a:pt x="13478" y="22551"/>
                  </a:lnTo>
                  <a:close/>
                  <a:moveTo>
                    <a:pt x="22824" y="1"/>
                  </a:moveTo>
                  <a:lnTo>
                    <a:pt x="20610" y="2227"/>
                  </a:lnTo>
                  <a:lnTo>
                    <a:pt x="16169" y="6656"/>
                  </a:lnTo>
                  <a:lnTo>
                    <a:pt x="11668" y="2192"/>
                  </a:lnTo>
                  <a:lnTo>
                    <a:pt x="9466" y="13"/>
                  </a:lnTo>
                  <a:lnTo>
                    <a:pt x="9466" y="3120"/>
                  </a:lnTo>
                  <a:lnTo>
                    <a:pt x="9466" y="9454"/>
                  </a:lnTo>
                  <a:lnTo>
                    <a:pt x="0" y="9454"/>
                  </a:lnTo>
                  <a:lnTo>
                    <a:pt x="2215" y="11681"/>
                  </a:lnTo>
                  <a:lnTo>
                    <a:pt x="6680" y="16134"/>
                  </a:lnTo>
                  <a:lnTo>
                    <a:pt x="2215" y="20599"/>
                  </a:lnTo>
                  <a:lnTo>
                    <a:pt x="0" y="22825"/>
                  </a:lnTo>
                  <a:lnTo>
                    <a:pt x="9466" y="22825"/>
                  </a:lnTo>
                  <a:lnTo>
                    <a:pt x="9466" y="29135"/>
                  </a:lnTo>
                  <a:lnTo>
                    <a:pt x="9466" y="32255"/>
                  </a:lnTo>
                  <a:lnTo>
                    <a:pt x="11680" y="30040"/>
                  </a:lnTo>
                  <a:lnTo>
                    <a:pt x="16169" y="25540"/>
                  </a:lnTo>
                  <a:lnTo>
                    <a:pt x="20610" y="29993"/>
                  </a:lnTo>
                  <a:lnTo>
                    <a:pt x="22824" y="32231"/>
                  </a:lnTo>
                  <a:lnTo>
                    <a:pt x="22824" y="29088"/>
                  </a:lnTo>
                  <a:lnTo>
                    <a:pt x="22824" y="22801"/>
                  </a:lnTo>
                  <a:lnTo>
                    <a:pt x="32290" y="22801"/>
                  </a:lnTo>
                  <a:lnTo>
                    <a:pt x="30075" y="20587"/>
                  </a:lnTo>
                  <a:lnTo>
                    <a:pt x="25611" y="16122"/>
                  </a:lnTo>
                  <a:lnTo>
                    <a:pt x="30075" y="11657"/>
                  </a:lnTo>
                  <a:lnTo>
                    <a:pt x="32290" y="9442"/>
                  </a:lnTo>
                  <a:lnTo>
                    <a:pt x="22824" y="9442"/>
                  </a:lnTo>
                  <a:lnTo>
                    <a:pt x="22824" y="3132"/>
                  </a:lnTo>
                  <a:lnTo>
                    <a:pt x="228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1"/>
            <p:cNvSpPr/>
            <p:nvPr/>
          </p:nvSpPr>
          <p:spPr>
            <a:xfrm>
              <a:off x="5857275" y="2591825"/>
              <a:ext cx="426550" cy="425950"/>
            </a:xfrm>
            <a:custGeom>
              <a:rect b="b" l="l" r="r" t="t"/>
              <a:pathLst>
                <a:path extrusionOk="0" h="17038" w="17062">
                  <a:moveTo>
                    <a:pt x="8573" y="0"/>
                  </a:moveTo>
                  <a:lnTo>
                    <a:pt x="6037" y="2524"/>
                  </a:lnTo>
                  <a:lnTo>
                    <a:pt x="3132" y="2524"/>
                  </a:lnTo>
                  <a:lnTo>
                    <a:pt x="2501" y="2536"/>
                  </a:lnTo>
                  <a:lnTo>
                    <a:pt x="2501" y="6025"/>
                  </a:lnTo>
                  <a:lnTo>
                    <a:pt x="0" y="8549"/>
                  </a:lnTo>
                  <a:lnTo>
                    <a:pt x="2501" y="11049"/>
                  </a:lnTo>
                  <a:lnTo>
                    <a:pt x="2501" y="14585"/>
                  </a:lnTo>
                  <a:lnTo>
                    <a:pt x="6025" y="14585"/>
                  </a:lnTo>
                  <a:lnTo>
                    <a:pt x="8549" y="17038"/>
                  </a:lnTo>
                  <a:lnTo>
                    <a:pt x="9013" y="16609"/>
                  </a:lnTo>
                  <a:lnTo>
                    <a:pt x="11037" y="14585"/>
                  </a:lnTo>
                  <a:lnTo>
                    <a:pt x="14562" y="14585"/>
                  </a:lnTo>
                  <a:lnTo>
                    <a:pt x="14597" y="11037"/>
                  </a:lnTo>
                  <a:lnTo>
                    <a:pt x="17062" y="8549"/>
                  </a:lnTo>
                  <a:lnTo>
                    <a:pt x="14562" y="6025"/>
                  </a:lnTo>
                  <a:lnTo>
                    <a:pt x="14562" y="2524"/>
                  </a:lnTo>
                  <a:lnTo>
                    <a:pt x="11025" y="2524"/>
                  </a:lnTo>
                  <a:lnTo>
                    <a:pt x="8573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1"/>
            <p:cNvSpPr/>
            <p:nvPr/>
          </p:nvSpPr>
          <p:spPr>
            <a:xfrm>
              <a:off x="5857275" y="2591825"/>
              <a:ext cx="426550" cy="425950"/>
            </a:xfrm>
            <a:custGeom>
              <a:rect b="b" l="l" r="r" t="t"/>
              <a:pathLst>
                <a:path extrusionOk="0" h="17038" w="17062">
                  <a:moveTo>
                    <a:pt x="8573" y="0"/>
                  </a:moveTo>
                  <a:lnTo>
                    <a:pt x="6037" y="2524"/>
                  </a:lnTo>
                  <a:lnTo>
                    <a:pt x="3132" y="2524"/>
                  </a:lnTo>
                  <a:lnTo>
                    <a:pt x="2501" y="2536"/>
                  </a:lnTo>
                  <a:lnTo>
                    <a:pt x="2501" y="6025"/>
                  </a:lnTo>
                  <a:lnTo>
                    <a:pt x="0" y="8549"/>
                  </a:lnTo>
                  <a:lnTo>
                    <a:pt x="2501" y="11049"/>
                  </a:lnTo>
                  <a:lnTo>
                    <a:pt x="2501" y="14585"/>
                  </a:lnTo>
                  <a:lnTo>
                    <a:pt x="6025" y="14585"/>
                  </a:lnTo>
                  <a:lnTo>
                    <a:pt x="8549" y="17038"/>
                  </a:lnTo>
                  <a:lnTo>
                    <a:pt x="9013" y="16609"/>
                  </a:lnTo>
                  <a:lnTo>
                    <a:pt x="11037" y="14585"/>
                  </a:lnTo>
                  <a:lnTo>
                    <a:pt x="14562" y="14585"/>
                  </a:lnTo>
                  <a:lnTo>
                    <a:pt x="14597" y="11037"/>
                  </a:lnTo>
                  <a:lnTo>
                    <a:pt x="17062" y="8549"/>
                  </a:lnTo>
                  <a:lnTo>
                    <a:pt x="14562" y="6025"/>
                  </a:lnTo>
                  <a:lnTo>
                    <a:pt x="14562" y="2524"/>
                  </a:lnTo>
                  <a:lnTo>
                    <a:pt x="11025" y="2524"/>
                  </a:lnTo>
                  <a:lnTo>
                    <a:pt x="85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1"/>
            <p:cNvSpPr/>
            <p:nvPr/>
          </p:nvSpPr>
          <p:spPr>
            <a:xfrm>
              <a:off x="5834050" y="2568600"/>
              <a:ext cx="471800" cy="471500"/>
            </a:xfrm>
            <a:custGeom>
              <a:rect b="b" l="l" r="r" t="t"/>
              <a:pathLst>
                <a:path extrusionOk="0" h="18860" w="18872">
                  <a:moveTo>
                    <a:pt x="9478" y="1846"/>
                  </a:moveTo>
                  <a:lnTo>
                    <a:pt x="11669" y="4096"/>
                  </a:lnTo>
                  <a:lnTo>
                    <a:pt x="14836" y="4108"/>
                  </a:lnTo>
                  <a:lnTo>
                    <a:pt x="14836" y="7216"/>
                  </a:lnTo>
                  <a:lnTo>
                    <a:pt x="17074" y="9478"/>
                  </a:lnTo>
                  <a:lnTo>
                    <a:pt x="14871" y="11681"/>
                  </a:lnTo>
                  <a:lnTo>
                    <a:pt x="14860" y="14848"/>
                  </a:lnTo>
                  <a:lnTo>
                    <a:pt x="11704" y="14836"/>
                  </a:lnTo>
                  <a:lnTo>
                    <a:pt x="9502" y="17038"/>
                  </a:lnTo>
                  <a:lnTo>
                    <a:pt x="7216" y="14824"/>
                  </a:lnTo>
                  <a:lnTo>
                    <a:pt x="4084" y="14836"/>
                  </a:lnTo>
                  <a:lnTo>
                    <a:pt x="4084" y="11681"/>
                  </a:lnTo>
                  <a:lnTo>
                    <a:pt x="1846" y="9454"/>
                  </a:lnTo>
                  <a:lnTo>
                    <a:pt x="4084" y="7192"/>
                  </a:lnTo>
                  <a:lnTo>
                    <a:pt x="4084" y="4072"/>
                  </a:lnTo>
                  <a:lnTo>
                    <a:pt x="7251" y="4061"/>
                  </a:lnTo>
                  <a:lnTo>
                    <a:pt x="9478" y="1846"/>
                  </a:lnTo>
                  <a:close/>
                  <a:moveTo>
                    <a:pt x="9502" y="1"/>
                  </a:moveTo>
                  <a:lnTo>
                    <a:pt x="8573" y="929"/>
                  </a:lnTo>
                  <a:lnTo>
                    <a:pt x="6704" y="2798"/>
                  </a:lnTo>
                  <a:lnTo>
                    <a:pt x="2775" y="2798"/>
                  </a:lnTo>
                  <a:lnTo>
                    <a:pt x="2775" y="4096"/>
                  </a:lnTo>
                  <a:lnTo>
                    <a:pt x="2775" y="6680"/>
                  </a:lnTo>
                  <a:lnTo>
                    <a:pt x="905" y="8561"/>
                  </a:lnTo>
                  <a:lnTo>
                    <a:pt x="1" y="9478"/>
                  </a:lnTo>
                  <a:lnTo>
                    <a:pt x="905" y="10395"/>
                  </a:lnTo>
                  <a:lnTo>
                    <a:pt x="2775" y="12240"/>
                  </a:lnTo>
                  <a:lnTo>
                    <a:pt x="2775" y="14836"/>
                  </a:lnTo>
                  <a:lnTo>
                    <a:pt x="2775" y="16133"/>
                  </a:lnTo>
                  <a:lnTo>
                    <a:pt x="4061" y="16133"/>
                  </a:lnTo>
                  <a:lnTo>
                    <a:pt x="6668" y="16122"/>
                  </a:lnTo>
                  <a:lnTo>
                    <a:pt x="8561" y="17967"/>
                  </a:lnTo>
                  <a:lnTo>
                    <a:pt x="9466" y="18860"/>
                  </a:lnTo>
                  <a:lnTo>
                    <a:pt x="10371" y="17967"/>
                  </a:lnTo>
                  <a:lnTo>
                    <a:pt x="12204" y="16133"/>
                  </a:lnTo>
                  <a:lnTo>
                    <a:pt x="16098" y="16133"/>
                  </a:lnTo>
                  <a:lnTo>
                    <a:pt x="16122" y="14836"/>
                  </a:lnTo>
                  <a:lnTo>
                    <a:pt x="16133" y="12204"/>
                  </a:lnTo>
                  <a:lnTo>
                    <a:pt x="17967" y="10371"/>
                  </a:lnTo>
                  <a:lnTo>
                    <a:pt x="18872" y="9466"/>
                  </a:lnTo>
                  <a:lnTo>
                    <a:pt x="17967" y="8537"/>
                  </a:lnTo>
                  <a:lnTo>
                    <a:pt x="16098" y="6668"/>
                  </a:lnTo>
                  <a:lnTo>
                    <a:pt x="16098" y="4072"/>
                  </a:lnTo>
                  <a:lnTo>
                    <a:pt x="16098" y="2787"/>
                  </a:lnTo>
                  <a:lnTo>
                    <a:pt x="14812" y="2787"/>
                  </a:lnTo>
                  <a:lnTo>
                    <a:pt x="12193" y="2763"/>
                  </a:lnTo>
                  <a:lnTo>
                    <a:pt x="10371" y="905"/>
                  </a:lnTo>
                  <a:lnTo>
                    <a:pt x="95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1"/>
            <p:cNvSpPr/>
            <p:nvPr/>
          </p:nvSpPr>
          <p:spPr>
            <a:xfrm>
              <a:off x="1010225" y="3851500"/>
              <a:ext cx="1072775" cy="1073075"/>
            </a:xfrm>
            <a:custGeom>
              <a:rect b="b" l="l" r="r" t="t"/>
              <a:pathLst>
                <a:path extrusionOk="0" h="42923" w="42911">
                  <a:moveTo>
                    <a:pt x="12502" y="0"/>
                  </a:moveTo>
                  <a:lnTo>
                    <a:pt x="8240" y="4834"/>
                  </a:lnTo>
                  <a:lnTo>
                    <a:pt x="10062" y="9216"/>
                  </a:lnTo>
                  <a:lnTo>
                    <a:pt x="17670" y="12371"/>
                  </a:lnTo>
                  <a:lnTo>
                    <a:pt x="20825" y="4751"/>
                  </a:lnTo>
                  <a:lnTo>
                    <a:pt x="19003" y="417"/>
                  </a:lnTo>
                  <a:lnTo>
                    <a:pt x="12502" y="0"/>
                  </a:lnTo>
                  <a:close/>
                  <a:moveTo>
                    <a:pt x="30243" y="227"/>
                  </a:moveTo>
                  <a:lnTo>
                    <a:pt x="23861" y="417"/>
                  </a:lnTo>
                  <a:lnTo>
                    <a:pt x="22051" y="4763"/>
                  </a:lnTo>
                  <a:lnTo>
                    <a:pt x="25242" y="12371"/>
                  </a:lnTo>
                  <a:lnTo>
                    <a:pt x="25254" y="12371"/>
                  </a:lnTo>
                  <a:lnTo>
                    <a:pt x="32814" y="9263"/>
                  </a:lnTo>
                  <a:lnTo>
                    <a:pt x="34612" y="4882"/>
                  </a:lnTo>
                  <a:lnTo>
                    <a:pt x="30243" y="227"/>
                  </a:lnTo>
                  <a:close/>
                  <a:moveTo>
                    <a:pt x="4835" y="8275"/>
                  </a:moveTo>
                  <a:lnTo>
                    <a:pt x="191" y="12621"/>
                  </a:lnTo>
                  <a:lnTo>
                    <a:pt x="370" y="19026"/>
                  </a:lnTo>
                  <a:lnTo>
                    <a:pt x="4716" y="20824"/>
                  </a:lnTo>
                  <a:lnTo>
                    <a:pt x="12324" y="17681"/>
                  </a:lnTo>
                  <a:lnTo>
                    <a:pt x="9169" y="10073"/>
                  </a:lnTo>
                  <a:lnTo>
                    <a:pt x="4835" y="8275"/>
                  </a:lnTo>
                  <a:close/>
                  <a:moveTo>
                    <a:pt x="38029" y="8323"/>
                  </a:moveTo>
                  <a:lnTo>
                    <a:pt x="33684" y="10121"/>
                  </a:lnTo>
                  <a:lnTo>
                    <a:pt x="30528" y="17717"/>
                  </a:lnTo>
                  <a:lnTo>
                    <a:pt x="38125" y="20872"/>
                  </a:lnTo>
                  <a:lnTo>
                    <a:pt x="42506" y="19050"/>
                  </a:lnTo>
                  <a:lnTo>
                    <a:pt x="42911" y="12871"/>
                  </a:lnTo>
                  <a:lnTo>
                    <a:pt x="42863" y="12847"/>
                  </a:lnTo>
                  <a:lnTo>
                    <a:pt x="38029" y="8323"/>
                  </a:lnTo>
                  <a:close/>
                  <a:moveTo>
                    <a:pt x="4728" y="22074"/>
                  </a:moveTo>
                  <a:lnTo>
                    <a:pt x="418" y="23860"/>
                  </a:lnTo>
                  <a:lnTo>
                    <a:pt x="1" y="30349"/>
                  </a:lnTo>
                  <a:lnTo>
                    <a:pt x="4847" y="34600"/>
                  </a:lnTo>
                  <a:lnTo>
                    <a:pt x="9181" y="32814"/>
                  </a:lnTo>
                  <a:lnTo>
                    <a:pt x="12336" y="25230"/>
                  </a:lnTo>
                  <a:lnTo>
                    <a:pt x="4728" y="22074"/>
                  </a:lnTo>
                  <a:close/>
                  <a:moveTo>
                    <a:pt x="38113" y="22122"/>
                  </a:moveTo>
                  <a:lnTo>
                    <a:pt x="30505" y="25253"/>
                  </a:lnTo>
                  <a:lnTo>
                    <a:pt x="33660" y="32862"/>
                  </a:lnTo>
                  <a:lnTo>
                    <a:pt x="38006" y="34659"/>
                  </a:lnTo>
                  <a:lnTo>
                    <a:pt x="42673" y="30254"/>
                  </a:lnTo>
                  <a:lnTo>
                    <a:pt x="42447" y="23908"/>
                  </a:lnTo>
                  <a:lnTo>
                    <a:pt x="38113" y="22122"/>
                  </a:lnTo>
                  <a:close/>
                  <a:moveTo>
                    <a:pt x="17694" y="30528"/>
                  </a:moveTo>
                  <a:lnTo>
                    <a:pt x="10050" y="33683"/>
                  </a:lnTo>
                  <a:lnTo>
                    <a:pt x="8264" y="37981"/>
                  </a:lnTo>
                  <a:lnTo>
                    <a:pt x="12633" y="42637"/>
                  </a:lnTo>
                  <a:lnTo>
                    <a:pt x="19015" y="42446"/>
                  </a:lnTo>
                  <a:lnTo>
                    <a:pt x="20825" y="38112"/>
                  </a:lnTo>
                  <a:lnTo>
                    <a:pt x="17694" y="30528"/>
                  </a:lnTo>
                  <a:close/>
                  <a:moveTo>
                    <a:pt x="25194" y="30576"/>
                  </a:moveTo>
                  <a:lnTo>
                    <a:pt x="22051" y="38136"/>
                  </a:lnTo>
                  <a:lnTo>
                    <a:pt x="23837" y="42494"/>
                  </a:lnTo>
                  <a:lnTo>
                    <a:pt x="30267" y="42922"/>
                  </a:lnTo>
                  <a:lnTo>
                    <a:pt x="34588" y="38041"/>
                  </a:lnTo>
                  <a:lnTo>
                    <a:pt x="32803" y="33731"/>
                  </a:lnTo>
                  <a:lnTo>
                    <a:pt x="25194" y="30576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1"/>
            <p:cNvSpPr/>
            <p:nvPr/>
          </p:nvSpPr>
          <p:spPr>
            <a:xfrm>
              <a:off x="1010225" y="3851500"/>
              <a:ext cx="1072775" cy="1073075"/>
            </a:xfrm>
            <a:custGeom>
              <a:rect b="b" l="l" r="r" t="t"/>
              <a:pathLst>
                <a:path extrusionOk="0" h="42923" w="42911">
                  <a:moveTo>
                    <a:pt x="12502" y="0"/>
                  </a:moveTo>
                  <a:lnTo>
                    <a:pt x="8240" y="4834"/>
                  </a:lnTo>
                  <a:lnTo>
                    <a:pt x="10062" y="9216"/>
                  </a:lnTo>
                  <a:lnTo>
                    <a:pt x="17670" y="12371"/>
                  </a:lnTo>
                  <a:lnTo>
                    <a:pt x="20825" y="4751"/>
                  </a:lnTo>
                  <a:lnTo>
                    <a:pt x="19003" y="417"/>
                  </a:lnTo>
                  <a:lnTo>
                    <a:pt x="12502" y="0"/>
                  </a:lnTo>
                  <a:close/>
                  <a:moveTo>
                    <a:pt x="30243" y="227"/>
                  </a:moveTo>
                  <a:lnTo>
                    <a:pt x="23861" y="417"/>
                  </a:lnTo>
                  <a:lnTo>
                    <a:pt x="22051" y="4763"/>
                  </a:lnTo>
                  <a:lnTo>
                    <a:pt x="25242" y="12371"/>
                  </a:lnTo>
                  <a:lnTo>
                    <a:pt x="25254" y="12371"/>
                  </a:lnTo>
                  <a:lnTo>
                    <a:pt x="32814" y="9263"/>
                  </a:lnTo>
                  <a:lnTo>
                    <a:pt x="34612" y="4882"/>
                  </a:lnTo>
                  <a:lnTo>
                    <a:pt x="30243" y="227"/>
                  </a:lnTo>
                  <a:close/>
                  <a:moveTo>
                    <a:pt x="4835" y="8275"/>
                  </a:moveTo>
                  <a:lnTo>
                    <a:pt x="191" y="12621"/>
                  </a:lnTo>
                  <a:lnTo>
                    <a:pt x="370" y="19026"/>
                  </a:lnTo>
                  <a:lnTo>
                    <a:pt x="4716" y="20824"/>
                  </a:lnTo>
                  <a:lnTo>
                    <a:pt x="12324" y="17681"/>
                  </a:lnTo>
                  <a:lnTo>
                    <a:pt x="9169" y="10073"/>
                  </a:lnTo>
                  <a:lnTo>
                    <a:pt x="4835" y="8275"/>
                  </a:lnTo>
                  <a:close/>
                  <a:moveTo>
                    <a:pt x="38029" y="8323"/>
                  </a:moveTo>
                  <a:lnTo>
                    <a:pt x="33684" y="10121"/>
                  </a:lnTo>
                  <a:lnTo>
                    <a:pt x="30528" y="17717"/>
                  </a:lnTo>
                  <a:lnTo>
                    <a:pt x="38125" y="20872"/>
                  </a:lnTo>
                  <a:lnTo>
                    <a:pt x="42506" y="19050"/>
                  </a:lnTo>
                  <a:lnTo>
                    <a:pt x="42911" y="12871"/>
                  </a:lnTo>
                  <a:lnTo>
                    <a:pt x="42863" y="12847"/>
                  </a:lnTo>
                  <a:lnTo>
                    <a:pt x="38029" y="8323"/>
                  </a:lnTo>
                  <a:close/>
                  <a:moveTo>
                    <a:pt x="4728" y="22074"/>
                  </a:moveTo>
                  <a:lnTo>
                    <a:pt x="418" y="23860"/>
                  </a:lnTo>
                  <a:lnTo>
                    <a:pt x="1" y="30349"/>
                  </a:lnTo>
                  <a:lnTo>
                    <a:pt x="4847" y="34600"/>
                  </a:lnTo>
                  <a:lnTo>
                    <a:pt x="9181" y="32814"/>
                  </a:lnTo>
                  <a:lnTo>
                    <a:pt x="12336" y="25230"/>
                  </a:lnTo>
                  <a:lnTo>
                    <a:pt x="4728" y="22074"/>
                  </a:lnTo>
                  <a:close/>
                  <a:moveTo>
                    <a:pt x="38113" y="22122"/>
                  </a:moveTo>
                  <a:lnTo>
                    <a:pt x="30505" y="25253"/>
                  </a:lnTo>
                  <a:lnTo>
                    <a:pt x="33660" y="32862"/>
                  </a:lnTo>
                  <a:lnTo>
                    <a:pt x="38006" y="34659"/>
                  </a:lnTo>
                  <a:lnTo>
                    <a:pt x="42673" y="30254"/>
                  </a:lnTo>
                  <a:lnTo>
                    <a:pt x="42447" y="23908"/>
                  </a:lnTo>
                  <a:lnTo>
                    <a:pt x="38113" y="22122"/>
                  </a:lnTo>
                  <a:close/>
                  <a:moveTo>
                    <a:pt x="17694" y="30528"/>
                  </a:moveTo>
                  <a:lnTo>
                    <a:pt x="10050" y="33683"/>
                  </a:lnTo>
                  <a:lnTo>
                    <a:pt x="8264" y="37981"/>
                  </a:lnTo>
                  <a:lnTo>
                    <a:pt x="12633" y="42637"/>
                  </a:lnTo>
                  <a:lnTo>
                    <a:pt x="19015" y="42446"/>
                  </a:lnTo>
                  <a:lnTo>
                    <a:pt x="20825" y="38112"/>
                  </a:lnTo>
                  <a:lnTo>
                    <a:pt x="17694" y="30528"/>
                  </a:lnTo>
                  <a:close/>
                  <a:moveTo>
                    <a:pt x="25194" y="30576"/>
                  </a:moveTo>
                  <a:lnTo>
                    <a:pt x="22051" y="38136"/>
                  </a:lnTo>
                  <a:lnTo>
                    <a:pt x="23837" y="42494"/>
                  </a:lnTo>
                  <a:lnTo>
                    <a:pt x="30267" y="42922"/>
                  </a:lnTo>
                  <a:lnTo>
                    <a:pt x="34588" y="38041"/>
                  </a:lnTo>
                  <a:lnTo>
                    <a:pt x="32803" y="33731"/>
                  </a:lnTo>
                  <a:lnTo>
                    <a:pt x="25194" y="305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1"/>
            <p:cNvSpPr/>
            <p:nvPr/>
          </p:nvSpPr>
          <p:spPr>
            <a:xfrm>
              <a:off x="992075" y="3833625"/>
              <a:ext cx="1109100" cy="1109100"/>
            </a:xfrm>
            <a:custGeom>
              <a:rect b="b" l="l" r="r" t="t"/>
              <a:pathLst>
                <a:path extrusionOk="0" h="44364" w="44364">
                  <a:moveTo>
                    <a:pt x="30659" y="1656"/>
                  </a:moveTo>
                  <a:lnTo>
                    <a:pt x="34493" y="5752"/>
                  </a:lnTo>
                  <a:lnTo>
                    <a:pt x="32957" y="9419"/>
                  </a:lnTo>
                  <a:lnTo>
                    <a:pt x="26313" y="12157"/>
                  </a:lnTo>
                  <a:lnTo>
                    <a:pt x="23515" y="5466"/>
                  </a:lnTo>
                  <a:lnTo>
                    <a:pt x="25039" y="1835"/>
                  </a:lnTo>
                  <a:lnTo>
                    <a:pt x="30659" y="1656"/>
                  </a:lnTo>
                  <a:close/>
                  <a:moveTo>
                    <a:pt x="13526" y="1442"/>
                  </a:moveTo>
                  <a:lnTo>
                    <a:pt x="19253" y="1823"/>
                  </a:lnTo>
                  <a:lnTo>
                    <a:pt x="20789" y="5478"/>
                  </a:lnTo>
                  <a:lnTo>
                    <a:pt x="18003" y="12181"/>
                  </a:lnTo>
                  <a:lnTo>
                    <a:pt x="11311" y="9395"/>
                  </a:lnTo>
                  <a:lnTo>
                    <a:pt x="9776" y="5692"/>
                  </a:lnTo>
                  <a:lnTo>
                    <a:pt x="13526" y="1442"/>
                  </a:lnTo>
                  <a:close/>
                  <a:moveTo>
                    <a:pt x="5727" y="9824"/>
                  </a:moveTo>
                  <a:lnTo>
                    <a:pt x="9371" y="11348"/>
                  </a:lnTo>
                  <a:lnTo>
                    <a:pt x="12145" y="18027"/>
                  </a:lnTo>
                  <a:lnTo>
                    <a:pt x="5442" y="20789"/>
                  </a:lnTo>
                  <a:lnTo>
                    <a:pt x="1798" y="19277"/>
                  </a:lnTo>
                  <a:lnTo>
                    <a:pt x="1632" y="13634"/>
                  </a:lnTo>
                  <a:lnTo>
                    <a:pt x="5727" y="9824"/>
                  </a:lnTo>
                  <a:close/>
                  <a:moveTo>
                    <a:pt x="38601" y="9859"/>
                  </a:moveTo>
                  <a:lnTo>
                    <a:pt x="42923" y="13884"/>
                  </a:lnTo>
                  <a:lnTo>
                    <a:pt x="42565" y="19301"/>
                  </a:lnTo>
                  <a:lnTo>
                    <a:pt x="38851" y="20837"/>
                  </a:lnTo>
                  <a:lnTo>
                    <a:pt x="32159" y="18051"/>
                  </a:lnTo>
                  <a:lnTo>
                    <a:pt x="34922" y="11371"/>
                  </a:lnTo>
                  <a:lnTo>
                    <a:pt x="38601" y="9859"/>
                  </a:lnTo>
                  <a:close/>
                  <a:moveTo>
                    <a:pt x="5454" y="23551"/>
                  </a:moveTo>
                  <a:lnTo>
                    <a:pt x="12157" y="26326"/>
                  </a:lnTo>
                  <a:lnTo>
                    <a:pt x="9371" y="32993"/>
                  </a:lnTo>
                  <a:lnTo>
                    <a:pt x="5716" y="34517"/>
                  </a:lnTo>
                  <a:lnTo>
                    <a:pt x="1453" y="30779"/>
                  </a:lnTo>
                  <a:lnTo>
                    <a:pt x="1810" y="25052"/>
                  </a:lnTo>
                  <a:lnTo>
                    <a:pt x="5454" y="23551"/>
                  </a:lnTo>
                  <a:close/>
                  <a:moveTo>
                    <a:pt x="38851" y="23575"/>
                  </a:moveTo>
                  <a:lnTo>
                    <a:pt x="42506" y="25099"/>
                  </a:lnTo>
                  <a:lnTo>
                    <a:pt x="42696" y="30671"/>
                  </a:lnTo>
                  <a:lnTo>
                    <a:pt x="38601" y="34541"/>
                  </a:lnTo>
                  <a:lnTo>
                    <a:pt x="34922" y="33029"/>
                  </a:lnTo>
                  <a:lnTo>
                    <a:pt x="32159" y="26349"/>
                  </a:lnTo>
                  <a:lnTo>
                    <a:pt x="38851" y="23575"/>
                  </a:lnTo>
                  <a:close/>
                  <a:moveTo>
                    <a:pt x="22170" y="5835"/>
                  </a:moveTo>
                  <a:lnTo>
                    <a:pt x="25325" y="13372"/>
                  </a:lnTo>
                  <a:lnTo>
                    <a:pt x="25611" y="14003"/>
                  </a:lnTo>
                  <a:lnTo>
                    <a:pt x="33731" y="10657"/>
                  </a:lnTo>
                  <a:lnTo>
                    <a:pt x="30338" y="18813"/>
                  </a:lnTo>
                  <a:lnTo>
                    <a:pt x="38517" y="22206"/>
                  </a:lnTo>
                  <a:lnTo>
                    <a:pt x="30338" y="25587"/>
                  </a:lnTo>
                  <a:lnTo>
                    <a:pt x="33719" y="33755"/>
                  </a:lnTo>
                  <a:lnTo>
                    <a:pt x="33719" y="33755"/>
                  </a:lnTo>
                  <a:lnTo>
                    <a:pt x="25551" y="30362"/>
                  </a:lnTo>
                  <a:lnTo>
                    <a:pt x="22158" y="38494"/>
                  </a:lnTo>
                  <a:lnTo>
                    <a:pt x="18812" y="30338"/>
                  </a:lnTo>
                  <a:lnTo>
                    <a:pt x="10597" y="33731"/>
                  </a:lnTo>
                  <a:lnTo>
                    <a:pt x="10597" y="33731"/>
                  </a:lnTo>
                  <a:lnTo>
                    <a:pt x="13990" y="25576"/>
                  </a:lnTo>
                  <a:lnTo>
                    <a:pt x="5811" y="22182"/>
                  </a:lnTo>
                  <a:lnTo>
                    <a:pt x="13990" y="18801"/>
                  </a:lnTo>
                  <a:lnTo>
                    <a:pt x="10609" y="10633"/>
                  </a:lnTo>
                  <a:lnTo>
                    <a:pt x="18777" y="14027"/>
                  </a:lnTo>
                  <a:lnTo>
                    <a:pt x="22170" y="5835"/>
                  </a:lnTo>
                  <a:close/>
                  <a:moveTo>
                    <a:pt x="18062" y="32160"/>
                  </a:moveTo>
                  <a:lnTo>
                    <a:pt x="20801" y="38827"/>
                  </a:lnTo>
                  <a:lnTo>
                    <a:pt x="19289" y="42482"/>
                  </a:lnTo>
                  <a:lnTo>
                    <a:pt x="13657" y="42661"/>
                  </a:lnTo>
                  <a:lnTo>
                    <a:pt x="9811" y="38565"/>
                  </a:lnTo>
                  <a:lnTo>
                    <a:pt x="11323" y="34946"/>
                  </a:lnTo>
                  <a:lnTo>
                    <a:pt x="18062" y="32160"/>
                  </a:lnTo>
                  <a:close/>
                  <a:moveTo>
                    <a:pt x="26290" y="32183"/>
                  </a:moveTo>
                  <a:lnTo>
                    <a:pt x="32993" y="34958"/>
                  </a:lnTo>
                  <a:lnTo>
                    <a:pt x="34493" y="38613"/>
                  </a:lnTo>
                  <a:lnTo>
                    <a:pt x="30695" y="42899"/>
                  </a:lnTo>
                  <a:lnTo>
                    <a:pt x="25039" y="42518"/>
                  </a:lnTo>
                  <a:lnTo>
                    <a:pt x="23527" y="38827"/>
                  </a:lnTo>
                  <a:lnTo>
                    <a:pt x="26290" y="32183"/>
                  </a:lnTo>
                  <a:close/>
                  <a:moveTo>
                    <a:pt x="12931" y="1"/>
                  </a:moveTo>
                  <a:lnTo>
                    <a:pt x="8144" y="5430"/>
                  </a:lnTo>
                  <a:lnTo>
                    <a:pt x="10097" y="10133"/>
                  </a:lnTo>
                  <a:lnTo>
                    <a:pt x="5442" y="8204"/>
                  </a:lnTo>
                  <a:lnTo>
                    <a:pt x="215" y="13050"/>
                  </a:lnTo>
                  <a:lnTo>
                    <a:pt x="417" y="20230"/>
                  </a:lnTo>
                  <a:lnTo>
                    <a:pt x="5096" y="22182"/>
                  </a:lnTo>
                  <a:lnTo>
                    <a:pt x="453" y="24099"/>
                  </a:lnTo>
                  <a:lnTo>
                    <a:pt x="1" y="31386"/>
                  </a:lnTo>
                  <a:lnTo>
                    <a:pt x="5430" y="36172"/>
                  </a:lnTo>
                  <a:lnTo>
                    <a:pt x="10085" y="34243"/>
                  </a:lnTo>
                  <a:lnTo>
                    <a:pt x="10085" y="34243"/>
                  </a:lnTo>
                  <a:lnTo>
                    <a:pt x="8168" y="38875"/>
                  </a:lnTo>
                  <a:lnTo>
                    <a:pt x="13062" y="44102"/>
                  </a:lnTo>
                  <a:lnTo>
                    <a:pt x="20217" y="43875"/>
                  </a:lnTo>
                  <a:lnTo>
                    <a:pt x="22158" y="39220"/>
                  </a:lnTo>
                  <a:lnTo>
                    <a:pt x="24075" y="43887"/>
                  </a:lnTo>
                  <a:lnTo>
                    <a:pt x="31290" y="44364"/>
                  </a:lnTo>
                  <a:lnTo>
                    <a:pt x="36112" y="38899"/>
                  </a:lnTo>
                  <a:lnTo>
                    <a:pt x="34195" y="34279"/>
                  </a:lnTo>
                  <a:lnTo>
                    <a:pt x="38886" y="36220"/>
                  </a:lnTo>
                  <a:lnTo>
                    <a:pt x="44113" y="31255"/>
                  </a:lnTo>
                  <a:lnTo>
                    <a:pt x="43851" y="24123"/>
                  </a:lnTo>
                  <a:lnTo>
                    <a:pt x="39196" y="22206"/>
                  </a:lnTo>
                  <a:lnTo>
                    <a:pt x="43899" y="20277"/>
                  </a:lnTo>
                  <a:lnTo>
                    <a:pt x="44363" y="13288"/>
                  </a:lnTo>
                  <a:lnTo>
                    <a:pt x="44089" y="13074"/>
                  </a:lnTo>
                  <a:lnTo>
                    <a:pt x="38898" y="8216"/>
                  </a:lnTo>
                  <a:lnTo>
                    <a:pt x="34207" y="10157"/>
                  </a:lnTo>
                  <a:lnTo>
                    <a:pt x="36160" y="5454"/>
                  </a:lnTo>
                  <a:lnTo>
                    <a:pt x="31266" y="227"/>
                  </a:lnTo>
                  <a:lnTo>
                    <a:pt x="24111" y="453"/>
                  </a:lnTo>
                  <a:lnTo>
                    <a:pt x="22170" y="5121"/>
                  </a:lnTo>
                  <a:lnTo>
                    <a:pt x="20217" y="465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1"/>
            <p:cNvSpPr/>
            <p:nvPr/>
          </p:nvSpPr>
          <p:spPr>
            <a:xfrm>
              <a:off x="1119475" y="3961925"/>
              <a:ext cx="852500" cy="851325"/>
            </a:xfrm>
            <a:custGeom>
              <a:rect b="b" l="l" r="r" t="t"/>
              <a:pathLst>
                <a:path extrusionOk="0" h="34053" w="34100">
                  <a:moveTo>
                    <a:pt x="20467" y="8871"/>
                  </a:moveTo>
                  <a:lnTo>
                    <a:pt x="21825" y="12264"/>
                  </a:lnTo>
                  <a:lnTo>
                    <a:pt x="25218" y="13681"/>
                  </a:lnTo>
                  <a:lnTo>
                    <a:pt x="23837" y="17026"/>
                  </a:lnTo>
                  <a:lnTo>
                    <a:pt x="25218" y="20455"/>
                  </a:lnTo>
                  <a:lnTo>
                    <a:pt x="21872" y="21837"/>
                  </a:lnTo>
                  <a:lnTo>
                    <a:pt x="20443" y="25230"/>
                  </a:lnTo>
                  <a:lnTo>
                    <a:pt x="17062" y="23813"/>
                  </a:lnTo>
                  <a:lnTo>
                    <a:pt x="13716" y="25206"/>
                  </a:lnTo>
                  <a:lnTo>
                    <a:pt x="12252" y="21813"/>
                  </a:lnTo>
                  <a:lnTo>
                    <a:pt x="8871" y="20420"/>
                  </a:lnTo>
                  <a:lnTo>
                    <a:pt x="10276" y="17050"/>
                  </a:lnTo>
                  <a:lnTo>
                    <a:pt x="8871" y="13669"/>
                  </a:lnTo>
                  <a:lnTo>
                    <a:pt x="12264" y="12240"/>
                  </a:lnTo>
                  <a:lnTo>
                    <a:pt x="13657" y="8895"/>
                  </a:lnTo>
                  <a:lnTo>
                    <a:pt x="17050" y="10288"/>
                  </a:lnTo>
                  <a:lnTo>
                    <a:pt x="20467" y="8871"/>
                  </a:lnTo>
                  <a:close/>
                  <a:moveTo>
                    <a:pt x="17074" y="1"/>
                  </a:moveTo>
                  <a:lnTo>
                    <a:pt x="13538" y="8537"/>
                  </a:lnTo>
                  <a:lnTo>
                    <a:pt x="5001" y="4989"/>
                  </a:lnTo>
                  <a:lnTo>
                    <a:pt x="5001" y="4989"/>
                  </a:lnTo>
                  <a:lnTo>
                    <a:pt x="8537" y="13514"/>
                  </a:lnTo>
                  <a:lnTo>
                    <a:pt x="0" y="17026"/>
                  </a:lnTo>
                  <a:lnTo>
                    <a:pt x="8537" y="20575"/>
                  </a:lnTo>
                  <a:lnTo>
                    <a:pt x="4977" y="29087"/>
                  </a:lnTo>
                  <a:lnTo>
                    <a:pt x="13550" y="25539"/>
                  </a:lnTo>
                  <a:lnTo>
                    <a:pt x="17050" y="34052"/>
                  </a:lnTo>
                  <a:lnTo>
                    <a:pt x="20574" y="25575"/>
                  </a:lnTo>
                  <a:lnTo>
                    <a:pt x="29099" y="29111"/>
                  </a:lnTo>
                  <a:lnTo>
                    <a:pt x="29099" y="29111"/>
                  </a:lnTo>
                  <a:lnTo>
                    <a:pt x="25575" y="20586"/>
                  </a:lnTo>
                  <a:lnTo>
                    <a:pt x="34100" y="17074"/>
                  </a:lnTo>
                  <a:lnTo>
                    <a:pt x="25599" y="13550"/>
                  </a:lnTo>
                  <a:lnTo>
                    <a:pt x="29135" y="5037"/>
                  </a:lnTo>
                  <a:lnTo>
                    <a:pt x="20646" y="8537"/>
                  </a:lnTo>
                  <a:lnTo>
                    <a:pt x="17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1"/>
            <p:cNvSpPr/>
            <p:nvPr/>
          </p:nvSpPr>
          <p:spPr>
            <a:xfrm>
              <a:off x="1073925" y="3916375"/>
              <a:ext cx="943300" cy="942700"/>
            </a:xfrm>
            <a:custGeom>
              <a:rect b="b" l="l" r="r" t="t"/>
              <a:pathLst>
                <a:path extrusionOk="0" h="37708" w="37732">
                  <a:moveTo>
                    <a:pt x="18896" y="3644"/>
                  </a:moveTo>
                  <a:lnTo>
                    <a:pt x="21646" y="10205"/>
                  </a:lnTo>
                  <a:lnTo>
                    <a:pt x="18896" y="11336"/>
                  </a:lnTo>
                  <a:lnTo>
                    <a:pt x="16169" y="10205"/>
                  </a:lnTo>
                  <a:lnTo>
                    <a:pt x="18896" y="3644"/>
                  </a:lnTo>
                  <a:close/>
                  <a:moveTo>
                    <a:pt x="8109" y="8109"/>
                  </a:moveTo>
                  <a:lnTo>
                    <a:pt x="14669" y="10836"/>
                  </a:lnTo>
                  <a:lnTo>
                    <a:pt x="13550" y="13514"/>
                  </a:lnTo>
                  <a:lnTo>
                    <a:pt x="10812" y="14657"/>
                  </a:lnTo>
                  <a:lnTo>
                    <a:pt x="8109" y="8109"/>
                  </a:lnTo>
                  <a:close/>
                  <a:moveTo>
                    <a:pt x="29647" y="8133"/>
                  </a:moveTo>
                  <a:lnTo>
                    <a:pt x="26921" y="14681"/>
                  </a:lnTo>
                  <a:lnTo>
                    <a:pt x="24194" y="13550"/>
                  </a:lnTo>
                  <a:lnTo>
                    <a:pt x="23111" y="10836"/>
                  </a:lnTo>
                  <a:lnTo>
                    <a:pt x="29647" y="8133"/>
                  </a:lnTo>
                  <a:close/>
                  <a:moveTo>
                    <a:pt x="10216" y="16146"/>
                  </a:moveTo>
                  <a:lnTo>
                    <a:pt x="11347" y="18848"/>
                  </a:lnTo>
                  <a:lnTo>
                    <a:pt x="10216" y="21563"/>
                  </a:lnTo>
                  <a:lnTo>
                    <a:pt x="3656" y="18837"/>
                  </a:lnTo>
                  <a:lnTo>
                    <a:pt x="10216" y="16146"/>
                  </a:lnTo>
                  <a:close/>
                  <a:moveTo>
                    <a:pt x="27528" y="16193"/>
                  </a:moveTo>
                  <a:lnTo>
                    <a:pt x="34088" y="18896"/>
                  </a:lnTo>
                  <a:lnTo>
                    <a:pt x="27528" y="21611"/>
                  </a:lnTo>
                  <a:lnTo>
                    <a:pt x="26409" y="18872"/>
                  </a:lnTo>
                  <a:lnTo>
                    <a:pt x="27528" y="16193"/>
                  </a:lnTo>
                  <a:close/>
                  <a:moveTo>
                    <a:pt x="21932" y="11621"/>
                  </a:moveTo>
                  <a:lnTo>
                    <a:pt x="22920" y="14074"/>
                  </a:lnTo>
                  <a:lnTo>
                    <a:pt x="23135" y="14622"/>
                  </a:lnTo>
                  <a:lnTo>
                    <a:pt x="23694" y="14848"/>
                  </a:lnTo>
                  <a:lnTo>
                    <a:pt x="26159" y="15896"/>
                  </a:lnTo>
                  <a:lnTo>
                    <a:pt x="25147" y="18336"/>
                  </a:lnTo>
                  <a:lnTo>
                    <a:pt x="24921" y="18872"/>
                  </a:lnTo>
                  <a:lnTo>
                    <a:pt x="25147" y="19408"/>
                  </a:lnTo>
                  <a:lnTo>
                    <a:pt x="26159" y="21908"/>
                  </a:lnTo>
                  <a:lnTo>
                    <a:pt x="23718" y="22920"/>
                  </a:lnTo>
                  <a:lnTo>
                    <a:pt x="23182" y="23135"/>
                  </a:lnTo>
                  <a:lnTo>
                    <a:pt x="22956" y="23670"/>
                  </a:lnTo>
                  <a:lnTo>
                    <a:pt x="21908" y="26159"/>
                  </a:lnTo>
                  <a:lnTo>
                    <a:pt x="19444" y="25135"/>
                  </a:lnTo>
                  <a:lnTo>
                    <a:pt x="18908" y="24909"/>
                  </a:lnTo>
                  <a:lnTo>
                    <a:pt x="18372" y="25135"/>
                  </a:lnTo>
                  <a:lnTo>
                    <a:pt x="15931" y="26147"/>
                  </a:lnTo>
                  <a:lnTo>
                    <a:pt x="14860" y="23659"/>
                  </a:lnTo>
                  <a:lnTo>
                    <a:pt x="14645" y="23135"/>
                  </a:lnTo>
                  <a:lnTo>
                    <a:pt x="14110" y="22920"/>
                  </a:lnTo>
                  <a:lnTo>
                    <a:pt x="11633" y="21908"/>
                  </a:lnTo>
                  <a:lnTo>
                    <a:pt x="12657" y="19444"/>
                  </a:lnTo>
                  <a:lnTo>
                    <a:pt x="12883" y="18908"/>
                  </a:lnTo>
                  <a:lnTo>
                    <a:pt x="12657" y="18372"/>
                  </a:lnTo>
                  <a:lnTo>
                    <a:pt x="11633" y="15908"/>
                  </a:lnTo>
                  <a:lnTo>
                    <a:pt x="14122" y="14860"/>
                  </a:lnTo>
                  <a:lnTo>
                    <a:pt x="14657" y="14646"/>
                  </a:lnTo>
                  <a:lnTo>
                    <a:pt x="14884" y="14110"/>
                  </a:lnTo>
                  <a:lnTo>
                    <a:pt x="15872" y="11621"/>
                  </a:lnTo>
                  <a:lnTo>
                    <a:pt x="18360" y="12645"/>
                  </a:lnTo>
                  <a:lnTo>
                    <a:pt x="18896" y="12872"/>
                  </a:lnTo>
                  <a:lnTo>
                    <a:pt x="19432" y="12645"/>
                  </a:lnTo>
                  <a:lnTo>
                    <a:pt x="21932" y="11621"/>
                  </a:lnTo>
                  <a:close/>
                  <a:moveTo>
                    <a:pt x="10847" y="23063"/>
                  </a:moveTo>
                  <a:lnTo>
                    <a:pt x="13550" y="24182"/>
                  </a:lnTo>
                  <a:lnTo>
                    <a:pt x="14717" y="26885"/>
                  </a:lnTo>
                  <a:lnTo>
                    <a:pt x="8121" y="29612"/>
                  </a:lnTo>
                  <a:lnTo>
                    <a:pt x="10847" y="23063"/>
                  </a:lnTo>
                  <a:close/>
                  <a:moveTo>
                    <a:pt x="26921" y="23075"/>
                  </a:moveTo>
                  <a:lnTo>
                    <a:pt x="29647" y="29647"/>
                  </a:lnTo>
                  <a:lnTo>
                    <a:pt x="29647" y="29647"/>
                  </a:lnTo>
                  <a:lnTo>
                    <a:pt x="23075" y="26921"/>
                  </a:lnTo>
                  <a:lnTo>
                    <a:pt x="24230" y="24194"/>
                  </a:lnTo>
                  <a:lnTo>
                    <a:pt x="26921" y="23075"/>
                  </a:lnTo>
                  <a:close/>
                  <a:moveTo>
                    <a:pt x="18884" y="26397"/>
                  </a:moveTo>
                  <a:lnTo>
                    <a:pt x="21587" y="27528"/>
                  </a:lnTo>
                  <a:lnTo>
                    <a:pt x="18884" y="34053"/>
                  </a:lnTo>
                  <a:lnTo>
                    <a:pt x="16193" y="27516"/>
                  </a:lnTo>
                  <a:lnTo>
                    <a:pt x="18884" y="26397"/>
                  </a:lnTo>
                  <a:close/>
                  <a:moveTo>
                    <a:pt x="18884" y="1"/>
                  </a:moveTo>
                  <a:lnTo>
                    <a:pt x="17586" y="3108"/>
                  </a:lnTo>
                  <a:lnTo>
                    <a:pt x="14955" y="9431"/>
                  </a:lnTo>
                  <a:lnTo>
                    <a:pt x="8645" y="6811"/>
                  </a:lnTo>
                  <a:lnTo>
                    <a:pt x="5513" y="5513"/>
                  </a:lnTo>
                  <a:lnTo>
                    <a:pt x="6811" y="8645"/>
                  </a:lnTo>
                  <a:lnTo>
                    <a:pt x="9431" y="14955"/>
                  </a:lnTo>
                  <a:lnTo>
                    <a:pt x="3120" y="17563"/>
                  </a:lnTo>
                  <a:lnTo>
                    <a:pt x="1" y="18848"/>
                  </a:lnTo>
                  <a:lnTo>
                    <a:pt x="3120" y="20146"/>
                  </a:lnTo>
                  <a:lnTo>
                    <a:pt x="9431" y="22766"/>
                  </a:lnTo>
                  <a:lnTo>
                    <a:pt x="6811" y="29064"/>
                  </a:lnTo>
                  <a:lnTo>
                    <a:pt x="5513" y="32183"/>
                  </a:lnTo>
                  <a:lnTo>
                    <a:pt x="8645" y="30886"/>
                  </a:lnTo>
                  <a:lnTo>
                    <a:pt x="14991" y="28266"/>
                  </a:lnTo>
                  <a:lnTo>
                    <a:pt x="17586" y="34565"/>
                  </a:lnTo>
                  <a:lnTo>
                    <a:pt x="18884" y="37708"/>
                  </a:lnTo>
                  <a:lnTo>
                    <a:pt x="20170" y="34565"/>
                  </a:lnTo>
                  <a:lnTo>
                    <a:pt x="22777" y="28302"/>
                  </a:lnTo>
                  <a:lnTo>
                    <a:pt x="29088" y="30921"/>
                  </a:lnTo>
                  <a:lnTo>
                    <a:pt x="32219" y="32219"/>
                  </a:lnTo>
                  <a:lnTo>
                    <a:pt x="32219" y="32219"/>
                  </a:lnTo>
                  <a:lnTo>
                    <a:pt x="30921" y="29088"/>
                  </a:lnTo>
                  <a:lnTo>
                    <a:pt x="28302" y="22778"/>
                  </a:lnTo>
                  <a:lnTo>
                    <a:pt x="34612" y="20182"/>
                  </a:lnTo>
                  <a:lnTo>
                    <a:pt x="37732" y="18884"/>
                  </a:lnTo>
                  <a:lnTo>
                    <a:pt x="34612" y="17586"/>
                  </a:lnTo>
                  <a:lnTo>
                    <a:pt x="28302" y="14967"/>
                  </a:lnTo>
                  <a:lnTo>
                    <a:pt x="30921" y="8669"/>
                  </a:lnTo>
                  <a:lnTo>
                    <a:pt x="32219" y="5549"/>
                  </a:lnTo>
                  <a:lnTo>
                    <a:pt x="32219" y="5549"/>
                  </a:lnTo>
                  <a:lnTo>
                    <a:pt x="29088" y="6847"/>
                  </a:lnTo>
                  <a:lnTo>
                    <a:pt x="22825" y="9431"/>
                  </a:lnTo>
                  <a:lnTo>
                    <a:pt x="20182" y="3108"/>
                  </a:lnTo>
                  <a:lnTo>
                    <a:pt x="18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1"/>
            <p:cNvSpPr/>
            <p:nvPr/>
          </p:nvSpPr>
          <p:spPr>
            <a:xfrm>
              <a:off x="1332900" y="4174750"/>
              <a:ext cx="425975" cy="426575"/>
            </a:xfrm>
            <a:custGeom>
              <a:rect b="b" l="l" r="r" t="t"/>
              <a:pathLst>
                <a:path extrusionOk="0" h="17063" w="17039">
                  <a:moveTo>
                    <a:pt x="12097" y="1"/>
                  </a:moveTo>
                  <a:lnTo>
                    <a:pt x="8537" y="1477"/>
                  </a:lnTo>
                  <a:lnTo>
                    <a:pt x="5632" y="286"/>
                  </a:lnTo>
                  <a:lnTo>
                    <a:pt x="4977" y="24"/>
                  </a:lnTo>
                  <a:lnTo>
                    <a:pt x="3536" y="3513"/>
                  </a:lnTo>
                  <a:lnTo>
                    <a:pt x="0" y="5001"/>
                  </a:lnTo>
                  <a:lnTo>
                    <a:pt x="1453" y="8537"/>
                  </a:lnTo>
                  <a:lnTo>
                    <a:pt x="0" y="12062"/>
                  </a:lnTo>
                  <a:lnTo>
                    <a:pt x="3524" y="13502"/>
                  </a:lnTo>
                  <a:lnTo>
                    <a:pt x="5025" y="17026"/>
                  </a:lnTo>
                  <a:lnTo>
                    <a:pt x="5668" y="16776"/>
                  </a:lnTo>
                  <a:lnTo>
                    <a:pt x="8525" y="15586"/>
                  </a:lnTo>
                  <a:lnTo>
                    <a:pt x="12049" y="17062"/>
                  </a:lnTo>
                  <a:lnTo>
                    <a:pt x="13538" y="13514"/>
                  </a:lnTo>
                  <a:lnTo>
                    <a:pt x="17038" y="12073"/>
                  </a:lnTo>
                  <a:lnTo>
                    <a:pt x="15597" y="8513"/>
                  </a:lnTo>
                  <a:lnTo>
                    <a:pt x="17038" y="5025"/>
                  </a:lnTo>
                  <a:lnTo>
                    <a:pt x="13514" y="3549"/>
                  </a:lnTo>
                  <a:lnTo>
                    <a:pt x="12097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1"/>
            <p:cNvSpPr/>
            <p:nvPr/>
          </p:nvSpPr>
          <p:spPr>
            <a:xfrm>
              <a:off x="1332900" y="4174750"/>
              <a:ext cx="425975" cy="426575"/>
            </a:xfrm>
            <a:custGeom>
              <a:rect b="b" l="l" r="r" t="t"/>
              <a:pathLst>
                <a:path extrusionOk="0" h="17063" w="17039">
                  <a:moveTo>
                    <a:pt x="12097" y="1"/>
                  </a:moveTo>
                  <a:lnTo>
                    <a:pt x="8537" y="1477"/>
                  </a:lnTo>
                  <a:lnTo>
                    <a:pt x="5632" y="286"/>
                  </a:lnTo>
                  <a:lnTo>
                    <a:pt x="4977" y="24"/>
                  </a:lnTo>
                  <a:lnTo>
                    <a:pt x="3536" y="3513"/>
                  </a:lnTo>
                  <a:lnTo>
                    <a:pt x="0" y="5001"/>
                  </a:lnTo>
                  <a:lnTo>
                    <a:pt x="1453" y="8537"/>
                  </a:lnTo>
                  <a:lnTo>
                    <a:pt x="0" y="12062"/>
                  </a:lnTo>
                  <a:lnTo>
                    <a:pt x="3524" y="13502"/>
                  </a:lnTo>
                  <a:lnTo>
                    <a:pt x="5025" y="17026"/>
                  </a:lnTo>
                  <a:lnTo>
                    <a:pt x="5668" y="16776"/>
                  </a:lnTo>
                  <a:lnTo>
                    <a:pt x="8525" y="15586"/>
                  </a:lnTo>
                  <a:lnTo>
                    <a:pt x="12049" y="17062"/>
                  </a:lnTo>
                  <a:lnTo>
                    <a:pt x="13538" y="13514"/>
                  </a:lnTo>
                  <a:lnTo>
                    <a:pt x="17038" y="12073"/>
                  </a:lnTo>
                  <a:lnTo>
                    <a:pt x="15597" y="8513"/>
                  </a:lnTo>
                  <a:lnTo>
                    <a:pt x="17038" y="5025"/>
                  </a:lnTo>
                  <a:lnTo>
                    <a:pt x="13514" y="3549"/>
                  </a:lnTo>
                  <a:lnTo>
                    <a:pt x="12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1"/>
            <p:cNvSpPr/>
            <p:nvPr/>
          </p:nvSpPr>
          <p:spPr>
            <a:xfrm>
              <a:off x="1309675" y="4152125"/>
              <a:ext cx="473000" cy="471225"/>
            </a:xfrm>
            <a:custGeom>
              <a:rect b="b" l="l" r="r" t="t"/>
              <a:pathLst>
                <a:path extrusionOk="0" h="18849" w="18920">
                  <a:moveTo>
                    <a:pt x="12633" y="1834"/>
                  </a:moveTo>
                  <a:lnTo>
                    <a:pt x="13883" y="4989"/>
                  </a:lnTo>
                  <a:lnTo>
                    <a:pt x="17038" y="6311"/>
                  </a:lnTo>
                  <a:lnTo>
                    <a:pt x="15741" y="9418"/>
                  </a:lnTo>
                  <a:lnTo>
                    <a:pt x="17038" y="12609"/>
                  </a:lnTo>
                  <a:lnTo>
                    <a:pt x="13919" y="13907"/>
                  </a:lnTo>
                  <a:lnTo>
                    <a:pt x="12574" y="17062"/>
                  </a:lnTo>
                  <a:lnTo>
                    <a:pt x="9430" y="15753"/>
                  </a:lnTo>
                  <a:lnTo>
                    <a:pt x="6323" y="17027"/>
                  </a:lnTo>
                  <a:lnTo>
                    <a:pt x="6311" y="17027"/>
                  </a:lnTo>
                  <a:lnTo>
                    <a:pt x="4954" y="13871"/>
                  </a:lnTo>
                  <a:lnTo>
                    <a:pt x="1810" y="12574"/>
                  </a:lnTo>
                  <a:lnTo>
                    <a:pt x="3120" y="9442"/>
                  </a:lnTo>
                  <a:lnTo>
                    <a:pt x="1810" y="6287"/>
                  </a:lnTo>
                  <a:lnTo>
                    <a:pt x="4989" y="4954"/>
                  </a:lnTo>
                  <a:lnTo>
                    <a:pt x="6275" y="1846"/>
                  </a:lnTo>
                  <a:lnTo>
                    <a:pt x="9454" y="3156"/>
                  </a:lnTo>
                  <a:lnTo>
                    <a:pt x="12633" y="1834"/>
                  </a:lnTo>
                  <a:close/>
                  <a:moveTo>
                    <a:pt x="5525" y="1"/>
                  </a:moveTo>
                  <a:lnTo>
                    <a:pt x="4989" y="1298"/>
                  </a:lnTo>
                  <a:lnTo>
                    <a:pt x="3918" y="3870"/>
                  </a:lnTo>
                  <a:lnTo>
                    <a:pt x="1286" y="4977"/>
                  </a:lnTo>
                  <a:lnTo>
                    <a:pt x="1" y="5513"/>
                  </a:lnTo>
                  <a:lnTo>
                    <a:pt x="536" y="6799"/>
                  </a:lnTo>
                  <a:lnTo>
                    <a:pt x="1620" y="9418"/>
                  </a:lnTo>
                  <a:lnTo>
                    <a:pt x="536" y="12026"/>
                  </a:lnTo>
                  <a:lnTo>
                    <a:pt x="1" y="13324"/>
                  </a:lnTo>
                  <a:lnTo>
                    <a:pt x="1298" y="13859"/>
                  </a:lnTo>
                  <a:lnTo>
                    <a:pt x="3906" y="14931"/>
                  </a:lnTo>
                  <a:lnTo>
                    <a:pt x="5037" y="17550"/>
                  </a:lnTo>
                  <a:lnTo>
                    <a:pt x="5585" y="18812"/>
                  </a:lnTo>
                  <a:lnTo>
                    <a:pt x="6859" y="18289"/>
                  </a:lnTo>
                  <a:lnTo>
                    <a:pt x="6882" y="18289"/>
                  </a:lnTo>
                  <a:lnTo>
                    <a:pt x="9454" y="17217"/>
                  </a:lnTo>
                  <a:lnTo>
                    <a:pt x="12062" y="18312"/>
                  </a:lnTo>
                  <a:lnTo>
                    <a:pt x="13347" y="18848"/>
                  </a:lnTo>
                  <a:lnTo>
                    <a:pt x="13907" y="17562"/>
                  </a:lnTo>
                  <a:lnTo>
                    <a:pt x="15014" y="14931"/>
                  </a:lnTo>
                  <a:lnTo>
                    <a:pt x="17610" y="13859"/>
                  </a:lnTo>
                  <a:lnTo>
                    <a:pt x="18908" y="13324"/>
                  </a:lnTo>
                  <a:lnTo>
                    <a:pt x="18384" y="12026"/>
                  </a:lnTo>
                  <a:lnTo>
                    <a:pt x="17312" y="9383"/>
                  </a:lnTo>
                  <a:lnTo>
                    <a:pt x="18384" y="6799"/>
                  </a:lnTo>
                  <a:lnTo>
                    <a:pt x="18920" y="5513"/>
                  </a:lnTo>
                  <a:lnTo>
                    <a:pt x="17622" y="4977"/>
                  </a:lnTo>
                  <a:lnTo>
                    <a:pt x="15002" y="3870"/>
                  </a:lnTo>
                  <a:lnTo>
                    <a:pt x="13967" y="1263"/>
                  </a:lnTo>
                  <a:lnTo>
                    <a:pt x="13407" y="1"/>
                  </a:lnTo>
                  <a:lnTo>
                    <a:pt x="12097" y="536"/>
                  </a:lnTo>
                  <a:lnTo>
                    <a:pt x="9454" y="1620"/>
                  </a:lnTo>
                  <a:lnTo>
                    <a:pt x="6823" y="536"/>
                  </a:lnTo>
                  <a:lnTo>
                    <a:pt x="55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1"/>
            <p:cNvSpPr/>
            <p:nvPr/>
          </p:nvSpPr>
          <p:spPr>
            <a:xfrm>
              <a:off x="13975" y="3371075"/>
              <a:ext cx="1301075" cy="1376675"/>
            </a:xfrm>
            <a:custGeom>
              <a:rect b="b" l="l" r="r" t="t"/>
              <a:pathLst>
                <a:path extrusionOk="0" h="55067" w="52043">
                  <a:moveTo>
                    <a:pt x="19932" y="8776"/>
                  </a:moveTo>
                  <a:lnTo>
                    <a:pt x="25873" y="17265"/>
                  </a:lnTo>
                  <a:lnTo>
                    <a:pt x="32136" y="8978"/>
                  </a:lnTo>
                  <a:lnTo>
                    <a:pt x="31957" y="19158"/>
                  </a:lnTo>
                  <a:lnTo>
                    <a:pt x="42042" y="16110"/>
                  </a:lnTo>
                  <a:lnTo>
                    <a:pt x="35457" y="24682"/>
                  </a:lnTo>
                  <a:lnTo>
                    <a:pt x="45554" y="28135"/>
                  </a:lnTo>
                  <a:lnTo>
                    <a:pt x="35565" y="31159"/>
                  </a:lnTo>
                  <a:lnTo>
                    <a:pt x="41637" y="39851"/>
                  </a:lnTo>
                  <a:lnTo>
                    <a:pt x="31707" y="36231"/>
                  </a:lnTo>
                  <a:lnTo>
                    <a:pt x="31636" y="46459"/>
                  </a:lnTo>
                  <a:lnTo>
                    <a:pt x="25694" y="37946"/>
                  </a:lnTo>
                  <a:lnTo>
                    <a:pt x="19646" y="46161"/>
                  </a:lnTo>
                  <a:lnTo>
                    <a:pt x="19646" y="46161"/>
                  </a:lnTo>
                  <a:lnTo>
                    <a:pt x="19729" y="35898"/>
                  </a:lnTo>
                  <a:lnTo>
                    <a:pt x="9966" y="38851"/>
                  </a:lnTo>
                  <a:lnTo>
                    <a:pt x="16098" y="30516"/>
                  </a:lnTo>
                  <a:lnTo>
                    <a:pt x="6370" y="26968"/>
                  </a:lnTo>
                  <a:lnTo>
                    <a:pt x="16003" y="24075"/>
                  </a:lnTo>
                  <a:lnTo>
                    <a:pt x="9919" y="15360"/>
                  </a:lnTo>
                  <a:lnTo>
                    <a:pt x="19860" y="19015"/>
                  </a:lnTo>
                  <a:lnTo>
                    <a:pt x="19932" y="8776"/>
                  </a:lnTo>
                  <a:close/>
                  <a:moveTo>
                    <a:pt x="26349" y="1"/>
                  </a:moveTo>
                  <a:lnTo>
                    <a:pt x="25980" y="155"/>
                  </a:lnTo>
                  <a:lnTo>
                    <a:pt x="25944" y="155"/>
                  </a:lnTo>
                  <a:lnTo>
                    <a:pt x="24146" y="691"/>
                  </a:lnTo>
                  <a:lnTo>
                    <a:pt x="21527" y="1513"/>
                  </a:lnTo>
                  <a:lnTo>
                    <a:pt x="19563" y="2120"/>
                  </a:lnTo>
                  <a:lnTo>
                    <a:pt x="19515" y="7466"/>
                  </a:lnTo>
                  <a:lnTo>
                    <a:pt x="16526" y="3037"/>
                  </a:lnTo>
                  <a:lnTo>
                    <a:pt x="10049" y="5049"/>
                  </a:lnTo>
                  <a:lnTo>
                    <a:pt x="6192" y="10347"/>
                  </a:lnTo>
                  <a:lnTo>
                    <a:pt x="7001" y="11633"/>
                  </a:lnTo>
                  <a:lnTo>
                    <a:pt x="9145" y="14693"/>
                  </a:lnTo>
                  <a:lnTo>
                    <a:pt x="9145" y="14693"/>
                  </a:lnTo>
                  <a:lnTo>
                    <a:pt x="4215" y="12919"/>
                  </a:lnTo>
                  <a:lnTo>
                    <a:pt x="298" y="18193"/>
                  </a:lnTo>
                  <a:lnTo>
                    <a:pt x="179" y="24992"/>
                  </a:lnTo>
                  <a:lnTo>
                    <a:pt x="5513" y="26933"/>
                  </a:lnTo>
                  <a:lnTo>
                    <a:pt x="120" y="28552"/>
                  </a:lnTo>
                  <a:lnTo>
                    <a:pt x="1" y="35386"/>
                  </a:lnTo>
                  <a:lnTo>
                    <a:pt x="3894" y="41006"/>
                  </a:lnTo>
                  <a:lnTo>
                    <a:pt x="9299" y="39375"/>
                  </a:lnTo>
                  <a:lnTo>
                    <a:pt x="5930" y="43935"/>
                  </a:lnTo>
                  <a:lnTo>
                    <a:pt x="9788" y="49376"/>
                  </a:lnTo>
                  <a:lnTo>
                    <a:pt x="9930" y="49590"/>
                  </a:lnTo>
                  <a:lnTo>
                    <a:pt x="16003" y="51721"/>
                  </a:lnTo>
                  <a:lnTo>
                    <a:pt x="19420" y="47137"/>
                  </a:lnTo>
                  <a:lnTo>
                    <a:pt x="19372" y="52900"/>
                  </a:lnTo>
                  <a:lnTo>
                    <a:pt x="22992" y="54210"/>
                  </a:lnTo>
                  <a:lnTo>
                    <a:pt x="25409" y="55067"/>
                  </a:lnTo>
                  <a:lnTo>
                    <a:pt x="31993" y="53079"/>
                  </a:lnTo>
                  <a:lnTo>
                    <a:pt x="32040" y="47733"/>
                  </a:lnTo>
                  <a:lnTo>
                    <a:pt x="35136" y="52186"/>
                  </a:lnTo>
                  <a:lnTo>
                    <a:pt x="41327" y="50304"/>
                  </a:lnTo>
                  <a:lnTo>
                    <a:pt x="42184" y="49221"/>
                  </a:lnTo>
                  <a:lnTo>
                    <a:pt x="45411" y="44863"/>
                  </a:lnTo>
                  <a:lnTo>
                    <a:pt x="42411" y="40577"/>
                  </a:lnTo>
                  <a:lnTo>
                    <a:pt x="42411" y="40577"/>
                  </a:lnTo>
                  <a:lnTo>
                    <a:pt x="47697" y="42292"/>
                  </a:lnTo>
                  <a:lnTo>
                    <a:pt x="51757" y="36946"/>
                  </a:lnTo>
                  <a:lnTo>
                    <a:pt x="51864" y="30171"/>
                  </a:lnTo>
                  <a:lnTo>
                    <a:pt x="46447" y="28242"/>
                  </a:lnTo>
                  <a:lnTo>
                    <a:pt x="51924" y="26635"/>
                  </a:lnTo>
                  <a:lnTo>
                    <a:pt x="51995" y="22206"/>
                  </a:lnTo>
                  <a:lnTo>
                    <a:pt x="51995" y="22194"/>
                  </a:lnTo>
                  <a:lnTo>
                    <a:pt x="52019" y="20027"/>
                  </a:lnTo>
                  <a:lnTo>
                    <a:pt x="52043" y="19694"/>
                  </a:lnTo>
                  <a:lnTo>
                    <a:pt x="51864" y="19491"/>
                  </a:lnTo>
                  <a:lnTo>
                    <a:pt x="49435" y="15955"/>
                  </a:lnTo>
                  <a:lnTo>
                    <a:pt x="49388" y="15872"/>
                  </a:lnTo>
                  <a:lnTo>
                    <a:pt x="49340" y="15836"/>
                  </a:lnTo>
                  <a:lnTo>
                    <a:pt x="48078" y="14002"/>
                  </a:lnTo>
                  <a:lnTo>
                    <a:pt x="42720" y="15634"/>
                  </a:lnTo>
                  <a:lnTo>
                    <a:pt x="42720" y="15634"/>
                  </a:lnTo>
                  <a:lnTo>
                    <a:pt x="46090" y="11109"/>
                  </a:lnTo>
                  <a:lnTo>
                    <a:pt x="42244" y="5525"/>
                  </a:lnTo>
                  <a:lnTo>
                    <a:pt x="35910" y="3323"/>
                  </a:lnTo>
                  <a:lnTo>
                    <a:pt x="32362" y="8025"/>
                  </a:lnTo>
                  <a:lnTo>
                    <a:pt x="32469" y="2132"/>
                  </a:lnTo>
                  <a:lnTo>
                    <a:pt x="263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1"/>
            <p:cNvSpPr/>
            <p:nvPr/>
          </p:nvSpPr>
          <p:spPr>
            <a:xfrm>
              <a:off x="-3875" y="3351125"/>
              <a:ext cx="1335900" cy="1416575"/>
            </a:xfrm>
            <a:custGeom>
              <a:rect b="b" l="l" r="r" t="t"/>
              <a:pathLst>
                <a:path extrusionOk="0" h="56663" w="53436">
                  <a:moveTo>
                    <a:pt x="27075" y="1549"/>
                  </a:moveTo>
                  <a:lnTo>
                    <a:pt x="32433" y="3406"/>
                  </a:lnTo>
                  <a:lnTo>
                    <a:pt x="32338" y="9109"/>
                  </a:lnTo>
                  <a:lnTo>
                    <a:pt x="32338" y="9228"/>
                  </a:lnTo>
                  <a:lnTo>
                    <a:pt x="30861" y="11181"/>
                  </a:lnTo>
                  <a:lnTo>
                    <a:pt x="26587" y="16813"/>
                  </a:lnTo>
                  <a:lnTo>
                    <a:pt x="20943" y="8752"/>
                  </a:lnTo>
                  <a:lnTo>
                    <a:pt x="20991" y="3430"/>
                  </a:lnTo>
                  <a:lnTo>
                    <a:pt x="22455" y="2978"/>
                  </a:lnTo>
                  <a:lnTo>
                    <a:pt x="25075" y="2156"/>
                  </a:lnTo>
                  <a:lnTo>
                    <a:pt x="26801" y="1632"/>
                  </a:lnTo>
                  <a:cubicBezTo>
                    <a:pt x="26837" y="1632"/>
                    <a:pt x="26873" y="1620"/>
                    <a:pt x="26920" y="1608"/>
                  </a:cubicBezTo>
                  <a:lnTo>
                    <a:pt x="27075" y="1549"/>
                  </a:lnTo>
                  <a:close/>
                  <a:moveTo>
                    <a:pt x="16943" y="4692"/>
                  </a:moveTo>
                  <a:lnTo>
                    <a:pt x="19907" y="9062"/>
                  </a:lnTo>
                  <a:lnTo>
                    <a:pt x="19836" y="18741"/>
                  </a:lnTo>
                  <a:lnTo>
                    <a:pt x="11680" y="15765"/>
                  </a:lnTo>
                  <a:lnTo>
                    <a:pt x="10728" y="15420"/>
                  </a:lnTo>
                  <a:lnTo>
                    <a:pt x="10644" y="15312"/>
                  </a:lnTo>
                  <a:lnTo>
                    <a:pt x="8335" y="11991"/>
                  </a:lnTo>
                  <a:lnTo>
                    <a:pt x="7799" y="11145"/>
                  </a:lnTo>
                  <a:lnTo>
                    <a:pt x="11228" y="6442"/>
                  </a:lnTo>
                  <a:lnTo>
                    <a:pt x="16943" y="4692"/>
                  </a:lnTo>
                  <a:close/>
                  <a:moveTo>
                    <a:pt x="36874" y="4954"/>
                  </a:moveTo>
                  <a:lnTo>
                    <a:pt x="42482" y="6907"/>
                  </a:lnTo>
                  <a:lnTo>
                    <a:pt x="45887" y="11848"/>
                  </a:lnTo>
                  <a:lnTo>
                    <a:pt x="42672" y="16158"/>
                  </a:lnTo>
                  <a:lnTo>
                    <a:pt x="33397" y="18956"/>
                  </a:lnTo>
                  <a:lnTo>
                    <a:pt x="33564" y="9335"/>
                  </a:lnTo>
                  <a:lnTo>
                    <a:pt x="36874" y="4954"/>
                  </a:lnTo>
                  <a:close/>
                  <a:moveTo>
                    <a:pt x="5203" y="14574"/>
                  </a:moveTo>
                  <a:lnTo>
                    <a:pt x="9763" y="16205"/>
                  </a:lnTo>
                  <a:lnTo>
                    <a:pt x="11728" y="19039"/>
                  </a:lnTo>
                  <a:lnTo>
                    <a:pt x="15550" y="24480"/>
                  </a:lnTo>
                  <a:lnTo>
                    <a:pt x="6751" y="27147"/>
                  </a:lnTo>
                  <a:lnTo>
                    <a:pt x="1643" y="25266"/>
                  </a:lnTo>
                  <a:lnTo>
                    <a:pt x="1750" y="19218"/>
                  </a:lnTo>
                  <a:lnTo>
                    <a:pt x="5203" y="14574"/>
                  </a:lnTo>
                  <a:close/>
                  <a:moveTo>
                    <a:pt x="48494" y="15610"/>
                  </a:moveTo>
                  <a:lnTo>
                    <a:pt x="49506" y="17075"/>
                  </a:lnTo>
                  <a:lnTo>
                    <a:pt x="51995" y="20670"/>
                  </a:lnTo>
                  <a:lnTo>
                    <a:pt x="52007" y="20682"/>
                  </a:lnTo>
                  <a:lnTo>
                    <a:pt x="52007" y="20706"/>
                  </a:lnTo>
                  <a:lnTo>
                    <a:pt x="51983" y="22873"/>
                  </a:lnTo>
                  <a:lnTo>
                    <a:pt x="51983" y="22885"/>
                  </a:lnTo>
                  <a:lnTo>
                    <a:pt x="51923" y="26814"/>
                  </a:lnTo>
                  <a:lnTo>
                    <a:pt x="46804" y="28326"/>
                  </a:lnTo>
                  <a:lnTo>
                    <a:pt x="37362" y="25123"/>
                  </a:lnTo>
                  <a:lnTo>
                    <a:pt x="43494" y="17134"/>
                  </a:lnTo>
                  <a:lnTo>
                    <a:pt x="48494" y="15610"/>
                  </a:lnTo>
                  <a:close/>
                  <a:moveTo>
                    <a:pt x="6584" y="28385"/>
                  </a:moveTo>
                  <a:lnTo>
                    <a:pt x="15633" y="31683"/>
                  </a:lnTo>
                  <a:lnTo>
                    <a:pt x="9918" y="39434"/>
                  </a:lnTo>
                  <a:lnTo>
                    <a:pt x="4906" y="40958"/>
                  </a:lnTo>
                  <a:lnTo>
                    <a:pt x="1465" y="35958"/>
                  </a:lnTo>
                  <a:lnTo>
                    <a:pt x="1572" y="29898"/>
                  </a:lnTo>
                  <a:lnTo>
                    <a:pt x="6584" y="28385"/>
                  </a:lnTo>
                  <a:close/>
                  <a:moveTo>
                    <a:pt x="46625" y="29588"/>
                  </a:moveTo>
                  <a:lnTo>
                    <a:pt x="51816" y="31445"/>
                  </a:lnTo>
                  <a:lnTo>
                    <a:pt x="51709" y="37458"/>
                  </a:lnTo>
                  <a:lnTo>
                    <a:pt x="48113" y="42185"/>
                  </a:lnTo>
                  <a:lnTo>
                    <a:pt x="43196" y="40601"/>
                  </a:lnTo>
                  <a:lnTo>
                    <a:pt x="37433" y="32350"/>
                  </a:lnTo>
                  <a:lnTo>
                    <a:pt x="46625" y="29588"/>
                  </a:lnTo>
                  <a:close/>
                  <a:moveTo>
                    <a:pt x="21336" y="11848"/>
                  </a:moveTo>
                  <a:lnTo>
                    <a:pt x="25384" y="17646"/>
                  </a:lnTo>
                  <a:lnTo>
                    <a:pt x="26527" y="19289"/>
                  </a:lnTo>
                  <a:lnTo>
                    <a:pt x="27730" y="17694"/>
                  </a:lnTo>
                  <a:lnTo>
                    <a:pt x="32004" y="12050"/>
                  </a:lnTo>
                  <a:lnTo>
                    <a:pt x="32052" y="11991"/>
                  </a:lnTo>
                  <a:lnTo>
                    <a:pt x="31933" y="18944"/>
                  </a:lnTo>
                  <a:lnTo>
                    <a:pt x="31897" y="20944"/>
                  </a:lnTo>
                  <a:lnTo>
                    <a:pt x="33826" y="20361"/>
                  </a:lnTo>
                  <a:lnTo>
                    <a:pt x="40791" y="18265"/>
                  </a:lnTo>
                  <a:lnTo>
                    <a:pt x="36207" y="24230"/>
                  </a:lnTo>
                  <a:lnTo>
                    <a:pt x="34969" y="25837"/>
                  </a:lnTo>
                  <a:lnTo>
                    <a:pt x="36886" y="26492"/>
                  </a:lnTo>
                  <a:lnTo>
                    <a:pt x="43887" y="28885"/>
                  </a:lnTo>
                  <a:lnTo>
                    <a:pt x="37017" y="30957"/>
                  </a:lnTo>
                  <a:lnTo>
                    <a:pt x="35100" y="31541"/>
                  </a:lnTo>
                  <a:lnTo>
                    <a:pt x="36243" y="33184"/>
                  </a:lnTo>
                  <a:lnTo>
                    <a:pt x="40410" y="39172"/>
                  </a:lnTo>
                  <a:lnTo>
                    <a:pt x="33647" y="36684"/>
                  </a:lnTo>
                  <a:lnTo>
                    <a:pt x="31707" y="35970"/>
                  </a:lnTo>
                  <a:lnTo>
                    <a:pt x="31695" y="38041"/>
                  </a:lnTo>
                  <a:lnTo>
                    <a:pt x="31635" y="44947"/>
                  </a:lnTo>
                  <a:lnTo>
                    <a:pt x="27587" y="39161"/>
                  </a:lnTo>
                  <a:lnTo>
                    <a:pt x="26420" y="37494"/>
                  </a:lnTo>
                  <a:lnTo>
                    <a:pt x="25218" y="39125"/>
                  </a:lnTo>
                  <a:lnTo>
                    <a:pt x="23765" y="41125"/>
                  </a:lnTo>
                  <a:lnTo>
                    <a:pt x="21110" y="44721"/>
                  </a:lnTo>
                  <a:lnTo>
                    <a:pt x="21170" y="37696"/>
                  </a:lnTo>
                  <a:lnTo>
                    <a:pt x="21181" y="35720"/>
                  </a:lnTo>
                  <a:lnTo>
                    <a:pt x="19276" y="36303"/>
                  </a:lnTo>
                  <a:lnTo>
                    <a:pt x="12549" y="38327"/>
                  </a:lnTo>
                  <a:lnTo>
                    <a:pt x="16812" y="32529"/>
                  </a:lnTo>
                  <a:lnTo>
                    <a:pt x="17967" y="30969"/>
                  </a:lnTo>
                  <a:lnTo>
                    <a:pt x="16133" y="30302"/>
                  </a:lnTo>
                  <a:lnTo>
                    <a:pt x="9394" y="27850"/>
                  </a:lnTo>
                  <a:lnTo>
                    <a:pt x="15978" y="25861"/>
                  </a:lnTo>
                  <a:lnTo>
                    <a:pt x="17895" y="25290"/>
                  </a:lnTo>
                  <a:lnTo>
                    <a:pt x="16752" y="23635"/>
                  </a:lnTo>
                  <a:lnTo>
                    <a:pt x="12942" y="18182"/>
                  </a:lnTo>
                  <a:lnTo>
                    <a:pt x="12549" y="17634"/>
                  </a:lnTo>
                  <a:lnTo>
                    <a:pt x="19336" y="20111"/>
                  </a:lnTo>
                  <a:lnTo>
                    <a:pt x="21277" y="20825"/>
                  </a:lnTo>
                  <a:lnTo>
                    <a:pt x="21289" y="18753"/>
                  </a:lnTo>
                  <a:lnTo>
                    <a:pt x="21336" y="11848"/>
                  </a:lnTo>
                  <a:close/>
                  <a:moveTo>
                    <a:pt x="19693" y="37696"/>
                  </a:moveTo>
                  <a:lnTo>
                    <a:pt x="19622" y="47412"/>
                  </a:lnTo>
                  <a:lnTo>
                    <a:pt x="16455" y="51674"/>
                  </a:lnTo>
                  <a:lnTo>
                    <a:pt x="11109" y="49793"/>
                  </a:lnTo>
                  <a:lnTo>
                    <a:pt x="11109" y="49781"/>
                  </a:lnTo>
                  <a:lnTo>
                    <a:pt x="7537" y="44756"/>
                  </a:lnTo>
                  <a:lnTo>
                    <a:pt x="10740" y="40387"/>
                  </a:lnTo>
                  <a:lnTo>
                    <a:pt x="19693" y="37696"/>
                  </a:lnTo>
                  <a:close/>
                  <a:moveTo>
                    <a:pt x="33135" y="38053"/>
                  </a:moveTo>
                  <a:lnTo>
                    <a:pt x="42220" y="41363"/>
                  </a:lnTo>
                  <a:lnTo>
                    <a:pt x="42232" y="41375"/>
                  </a:lnTo>
                  <a:lnTo>
                    <a:pt x="42303" y="41482"/>
                  </a:lnTo>
                  <a:lnTo>
                    <a:pt x="45173" y="45602"/>
                  </a:lnTo>
                  <a:lnTo>
                    <a:pt x="42279" y="49519"/>
                  </a:lnTo>
                  <a:lnTo>
                    <a:pt x="41565" y="50424"/>
                  </a:lnTo>
                  <a:lnTo>
                    <a:pt x="36076" y="52079"/>
                  </a:lnTo>
                  <a:lnTo>
                    <a:pt x="33040" y="47709"/>
                  </a:lnTo>
                  <a:lnTo>
                    <a:pt x="33135" y="38053"/>
                  </a:lnTo>
                  <a:close/>
                  <a:moveTo>
                    <a:pt x="26396" y="40006"/>
                  </a:moveTo>
                  <a:lnTo>
                    <a:pt x="32016" y="48055"/>
                  </a:lnTo>
                  <a:lnTo>
                    <a:pt x="31969" y="53329"/>
                  </a:lnTo>
                  <a:lnTo>
                    <a:pt x="26134" y="55079"/>
                  </a:lnTo>
                  <a:lnTo>
                    <a:pt x="23932" y="54305"/>
                  </a:lnTo>
                  <a:lnTo>
                    <a:pt x="20812" y="53174"/>
                  </a:lnTo>
                  <a:lnTo>
                    <a:pt x="20860" y="47614"/>
                  </a:lnTo>
                  <a:lnTo>
                    <a:pt x="20860" y="47495"/>
                  </a:lnTo>
                  <a:lnTo>
                    <a:pt x="24920" y="41970"/>
                  </a:lnTo>
                  <a:lnTo>
                    <a:pt x="26396" y="40006"/>
                  </a:lnTo>
                  <a:close/>
                  <a:moveTo>
                    <a:pt x="27051" y="1"/>
                  </a:moveTo>
                  <a:lnTo>
                    <a:pt x="26539" y="191"/>
                  </a:lnTo>
                  <a:lnTo>
                    <a:pt x="26504" y="203"/>
                  </a:lnTo>
                  <a:lnTo>
                    <a:pt x="26384" y="239"/>
                  </a:lnTo>
                  <a:lnTo>
                    <a:pt x="24658" y="763"/>
                  </a:lnTo>
                  <a:lnTo>
                    <a:pt x="22039" y="1573"/>
                  </a:lnTo>
                  <a:lnTo>
                    <a:pt x="20574" y="2037"/>
                  </a:lnTo>
                  <a:lnTo>
                    <a:pt x="19562" y="2347"/>
                  </a:lnTo>
                  <a:lnTo>
                    <a:pt x="19550" y="3406"/>
                  </a:lnTo>
                  <a:lnTo>
                    <a:pt x="19538" y="5883"/>
                  </a:lnTo>
                  <a:lnTo>
                    <a:pt x="18169" y="3871"/>
                  </a:lnTo>
                  <a:lnTo>
                    <a:pt x="17550" y="2978"/>
                  </a:lnTo>
                  <a:lnTo>
                    <a:pt x="16514" y="3299"/>
                  </a:lnTo>
                  <a:lnTo>
                    <a:pt x="10799" y="5073"/>
                  </a:lnTo>
                  <a:lnTo>
                    <a:pt x="10335" y="5228"/>
                  </a:lnTo>
                  <a:lnTo>
                    <a:pt x="10049" y="5609"/>
                  </a:lnTo>
                  <a:lnTo>
                    <a:pt x="6632" y="10312"/>
                  </a:lnTo>
                  <a:lnTo>
                    <a:pt x="6049" y="11121"/>
                  </a:lnTo>
                  <a:lnTo>
                    <a:pt x="6584" y="11955"/>
                  </a:lnTo>
                  <a:lnTo>
                    <a:pt x="7120" y="12800"/>
                  </a:lnTo>
                  <a:lnTo>
                    <a:pt x="7132" y="12824"/>
                  </a:lnTo>
                  <a:lnTo>
                    <a:pt x="7156" y="12860"/>
                  </a:lnTo>
                  <a:lnTo>
                    <a:pt x="7966" y="14038"/>
                  </a:lnTo>
                  <a:lnTo>
                    <a:pt x="5691" y="13217"/>
                  </a:lnTo>
                  <a:lnTo>
                    <a:pt x="4679" y="12860"/>
                  </a:lnTo>
                  <a:lnTo>
                    <a:pt x="4036" y="13717"/>
                  </a:lnTo>
                  <a:lnTo>
                    <a:pt x="584" y="18360"/>
                  </a:lnTo>
                  <a:lnTo>
                    <a:pt x="298" y="18741"/>
                  </a:lnTo>
                  <a:lnTo>
                    <a:pt x="286" y="19194"/>
                  </a:lnTo>
                  <a:lnTo>
                    <a:pt x="179" y="25254"/>
                  </a:lnTo>
                  <a:lnTo>
                    <a:pt x="167" y="26302"/>
                  </a:lnTo>
                  <a:lnTo>
                    <a:pt x="1155" y="26659"/>
                  </a:lnTo>
                  <a:lnTo>
                    <a:pt x="3929" y="27671"/>
                  </a:lnTo>
                  <a:lnTo>
                    <a:pt x="1155" y="28516"/>
                  </a:lnTo>
                  <a:lnTo>
                    <a:pt x="143" y="28826"/>
                  </a:lnTo>
                  <a:lnTo>
                    <a:pt x="119" y="29886"/>
                  </a:lnTo>
                  <a:lnTo>
                    <a:pt x="24" y="35946"/>
                  </a:lnTo>
                  <a:lnTo>
                    <a:pt x="0" y="36398"/>
                  </a:lnTo>
                  <a:lnTo>
                    <a:pt x="274" y="36791"/>
                  </a:lnTo>
                  <a:lnTo>
                    <a:pt x="3715" y="41792"/>
                  </a:lnTo>
                  <a:lnTo>
                    <a:pt x="4322" y="42673"/>
                  </a:lnTo>
                  <a:lnTo>
                    <a:pt x="5334" y="42351"/>
                  </a:lnTo>
                  <a:lnTo>
                    <a:pt x="8120" y="41506"/>
                  </a:lnTo>
                  <a:lnTo>
                    <a:pt x="6358" y="43887"/>
                  </a:lnTo>
                  <a:lnTo>
                    <a:pt x="5739" y="44733"/>
                  </a:lnTo>
                  <a:lnTo>
                    <a:pt x="6346" y="45602"/>
                  </a:lnTo>
                  <a:lnTo>
                    <a:pt x="9894" y="50591"/>
                  </a:lnTo>
                  <a:cubicBezTo>
                    <a:pt x="9894" y="50591"/>
                    <a:pt x="9894" y="50602"/>
                    <a:pt x="9906" y="50602"/>
                  </a:cubicBezTo>
                  <a:lnTo>
                    <a:pt x="10168" y="51019"/>
                  </a:lnTo>
                  <a:lnTo>
                    <a:pt x="10633" y="51186"/>
                  </a:lnTo>
                  <a:lnTo>
                    <a:pt x="15978" y="53055"/>
                  </a:lnTo>
                  <a:lnTo>
                    <a:pt x="16990" y="53412"/>
                  </a:lnTo>
                  <a:lnTo>
                    <a:pt x="17621" y="52555"/>
                  </a:lnTo>
                  <a:lnTo>
                    <a:pt x="19384" y="50198"/>
                  </a:lnTo>
                  <a:lnTo>
                    <a:pt x="19384" y="50198"/>
                  </a:lnTo>
                  <a:lnTo>
                    <a:pt x="19348" y="53210"/>
                  </a:lnTo>
                  <a:lnTo>
                    <a:pt x="19336" y="54234"/>
                  </a:lnTo>
                  <a:lnTo>
                    <a:pt x="20300" y="54591"/>
                  </a:lnTo>
                  <a:lnTo>
                    <a:pt x="23432" y="55722"/>
                  </a:lnTo>
                  <a:lnTo>
                    <a:pt x="25634" y="56496"/>
                  </a:lnTo>
                  <a:lnTo>
                    <a:pt x="26075" y="56663"/>
                  </a:lnTo>
                  <a:lnTo>
                    <a:pt x="26539" y="56520"/>
                  </a:lnTo>
                  <a:lnTo>
                    <a:pt x="32373" y="54770"/>
                  </a:lnTo>
                  <a:lnTo>
                    <a:pt x="33409" y="54460"/>
                  </a:lnTo>
                  <a:lnTo>
                    <a:pt x="33421" y="53388"/>
                  </a:lnTo>
                  <a:lnTo>
                    <a:pt x="33433" y="50864"/>
                  </a:lnTo>
                  <a:lnTo>
                    <a:pt x="34897" y="52948"/>
                  </a:lnTo>
                  <a:lnTo>
                    <a:pt x="35505" y="53817"/>
                  </a:lnTo>
                  <a:lnTo>
                    <a:pt x="36517" y="53508"/>
                  </a:lnTo>
                  <a:lnTo>
                    <a:pt x="41994" y="51853"/>
                  </a:lnTo>
                  <a:lnTo>
                    <a:pt x="42422" y="51722"/>
                  </a:lnTo>
                  <a:lnTo>
                    <a:pt x="42708" y="51364"/>
                  </a:lnTo>
                  <a:lnTo>
                    <a:pt x="43422" y="50448"/>
                  </a:lnTo>
                  <a:lnTo>
                    <a:pt x="43434" y="50436"/>
                  </a:lnTo>
                  <a:lnTo>
                    <a:pt x="43446" y="50424"/>
                  </a:lnTo>
                  <a:lnTo>
                    <a:pt x="46351" y="46507"/>
                  </a:lnTo>
                  <a:lnTo>
                    <a:pt x="46982" y="45661"/>
                  </a:lnTo>
                  <a:lnTo>
                    <a:pt x="46387" y="44792"/>
                  </a:lnTo>
                  <a:lnTo>
                    <a:pt x="44923" y="42709"/>
                  </a:lnTo>
                  <a:lnTo>
                    <a:pt x="47649" y="43590"/>
                  </a:lnTo>
                  <a:lnTo>
                    <a:pt x="48625" y="43899"/>
                  </a:lnTo>
                  <a:lnTo>
                    <a:pt x="49256" y="43090"/>
                  </a:lnTo>
                  <a:lnTo>
                    <a:pt x="52852" y="38351"/>
                  </a:lnTo>
                  <a:lnTo>
                    <a:pt x="53138" y="37970"/>
                  </a:lnTo>
                  <a:lnTo>
                    <a:pt x="53150" y="37494"/>
                  </a:lnTo>
                  <a:lnTo>
                    <a:pt x="53257" y="31481"/>
                  </a:lnTo>
                  <a:lnTo>
                    <a:pt x="53269" y="30433"/>
                  </a:lnTo>
                  <a:lnTo>
                    <a:pt x="52292" y="30076"/>
                  </a:lnTo>
                  <a:lnTo>
                    <a:pt x="49459" y="29064"/>
                  </a:lnTo>
                  <a:lnTo>
                    <a:pt x="52281" y="28231"/>
                  </a:lnTo>
                  <a:lnTo>
                    <a:pt x="53305" y="27933"/>
                  </a:lnTo>
                  <a:lnTo>
                    <a:pt x="53316" y="26861"/>
                  </a:lnTo>
                  <a:lnTo>
                    <a:pt x="53376" y="22980"/>
                  </a:lnTo>
                  <a:lnTo>
                    <a:pt x="53376" y="22944"/>
                  </a:lnTo>
                  <a:lnTo>
                    <a:pt x="53376" y="22932"/>
                  </a:lnTo>
                  <a:lnTo>
                    <a:pt x="53376" y="22920"/>
                  </a:lnTo>
                  <a:lnTo>
                    <a:pt x="53400" y="20801"/>
                  </a:lnTo>
                  <a:lnTo>
                    <a:pt x="53400" y="20777"/>
                  </a:lnTo>
                  <a:lnTo>
                    <a:pt x="53435" y="20253"/>
                  </a:lnTo>
                  <a:lnTo>
                    <a:pt x="53126" y="19837"/>
                  </a:lnTo>
                  <a:lnTo>
                    <a:pt x="53102" y="19813"/>
                  </a:lnTo>
                  <a:lnTo>
                    <a:pt x="50685" y="16277"/>
                  </a:lnTo>
                  <a:lnTo>
                    <a:pt x="50578" y="16110"/>
                  </a:lnTo>
                  <a:lnTo>
                    <a:pt x="50566" y="16098"/>
                  </a:lnTo>
                  <a:lnTo>
                    <a:pt x="49649" y="14789"/>
                  </a:lnTo>
                  <a:lnTo>
                    <a:pt x="49042" y="13907"/>
                  </a:lnTo>
                  <a:lnTo>
                    <a:pt x="48030" y="14229"/>
                  </a:lnTo>
                  <a:lnTo>
                    <a:pt x="45292" y="15062"/>
                  </a:lnTo>
                  <a:lnTo>
                    <a:pt x="47018" y="12741"/>
                  </a:lnTo>
                  <a:lnTo>
                    <a:pt x="47649" y="11907"/>
                  </a:lnTo>
                  <a:lnTo>
                    <a:pt x="47054" y="11038"/>
                  </a:lnTo>
                  <a:lnTo>
                    <a:pt x="43637" y="6097"/>
                  </a:lnTo>
                  <a:lnTo>
                    <a:pt x="43375" y="5716"/>
                  </a:lnTo>
                  <a:lnTo>
                    <a:pt x="42922" y="5549"/>
                  </a:lnTo>
                  <a:lnTo>
                    <a:pt x="37314" y="3597"/>
                  </a:lnTo>
                  <a:lnTo>
                    <a:pt x="36314" y="3251"/>
                  </a:lnTo>
                  <a:lnTo>
                    <a:pt x="35683" y="4109"/>
                  </a:lnTo>
                  <a:lnTo>
                    <a:pt x="33802" y="6597"/>
                  </a:lnTo>
                  <a:lnTo>
                    <a:pt x="33862" y="3466"/>
                  </a:lnTo>
                  <a:lnTo>
                    <a:pt x="33874" y="2406"/>
                  </a:lnTo>
                  <a:lnTo>
                    <a:pt x="32885" y="2073"/>
                  </a:lnTo>
                  <a:lnTo>
                    <a:pt x="27527" y="203"/>
                  </a:lnTo>
                  <a:lnTo>
                    <a:pt x="270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1"/>
            <p:cNvSpPr/>
            <p:nvPr/>
          </p:nvSpPr>
          <p:spPr>
            <a:xfrm>
              <a:off x="145550" y="3558000"/>
              <a:ext cx="1037050" cy="1006400"/>
            </a:xfrm>
            <a:custGeom>
              <a:rect b="b" l="l" r="r" t="t"/>
              <a:pathLst>
                <a:path extrusionOk="0" h="40256" w="41482">
                  <a:moveTo>
                    <a:pt x="14252" y="1"/>
                  </a:moveTo>
                  <a:lnTo>
                    <a:pt x="14181" y="10943"/>
                  </a:lnTo>
                  <a:lnTo>
                    <a:pt x="3894" y="7192"/>
                  </a:lnTo>
                  <a:lnTo>
                    <a:pt x="10323" y="16419"/>
                  </a:lnTo>
                  <a:lnTo>
                    <a:pt x="0" y="19527"/>
                  </a:lnTo>
                  <a:lnTo>
                    <a:pt x="10192" y="23242"/>
                  </a:lnTo>
                  <a:lnTo>
                    <a:pt x="3751" y="31981"/>
                  </a:lnTo>
                  <a:lnTo>
                    <a:pt x="3751" y="31981"/>
                  </a:lnTo>
                  <a:lnTo>
                    <a:pt x="14228" y="28826"/>
                  </a:lnTo>
                  <a:lnTo>
                    <a:pt x="14228" y="28826"/>
                  </a:lnTo>
                  <a:lnTo>
                    <a:pt x="14157" y="39672"/>
                  </a:lnTo>
                  <a:lnTo>
                    <a:pt x="20419" y="31159"/>
                  </a:lnTo>
                  <a:lnTo>
                    <a:pt x="26777" y="40256"/>
                  </a:lnTo>
                  <a:lnTo>
                    <a:pt x="26849" y="29314"/>
                  </a:lnTo>
                  <a:lnTo>
                    <a:pt x="37136" y="33064"/>
                  </a:lnTo>
                  <a:lnTo>
                    <a:pt x="30433" y="23516"/>
                  </a:lnTo>
                  <a:lnTo>
                    <a:pt x="26480" y="24718"/>
                  </a:lnTo>
                  <a:lnTo>
                    <a:pt x="26444" y="28754"/>
                  </a:lnTo>
                  <a:lnTo>
                    <a:pt x="22705" y="27385"/>
                  </a:lnTo>
                  <a:lnTo>
                    <a:pt x="20431" y="30481"/>
                  </a:lnTo>
                  <a:lnTo>
                    <a:pt x="18157" y="27218"/>
                  </a:lnTo>
                  <a:lnTo>
                    <a:pt x="14454" y="28338"/>
                  </a:lnTo>
                  <a:lnTo>
                    <a:pt x="14478" y="24397"/>
                  </a:lnTo>
                  <a:lnTo>
                    <a:pt x="10823" y="23051"/>
                  </a:lnTo>
                  <a:lnTo>
                    <a:pt x="13097" y="19968"/>
                  </a:lnTo>
                  <a:lnTo>
                    <a:pt x="10787" y="16681"/>
                  </a:lnTo>
                  <a:lnTo>
                    <a:pt x="14550" y="15538"/>
                  </a:lnTo>
                  <a:lnTo>
                    <a:pt x="14585" y="11514"/>
                  </a:lnTo>
                  <a:lnTo>
                    <a:pt x="18324" y="12871"/>
                  </a:lnTo>
                  <a:lnTo>
                    <a:pt x="20598" y="9776"/>
                  </a:lnTo>
                  <a:lnTo>
                    <a:pt x="22872" y="13038"/>
                  </a:lnTo>
                  <a:lnTo>
                    <a:pt x="26682" y="11788"/>
                  </a:lnTo>
                  <a:lnTo>
                    <a:pt x="26539" y="15860"/>
                  </a:lnTo>
                  <a:lnTo>
                    <a:pt x="30194" y="17205"/>
                  </a:lnTo>
                  <a:lnTo>
                    <a:pt x="27920" y="20289"/>
                  </a:lnTo>
                  <a:lnTo>
                    <a:pt x="30861" y="23825"/>
                  </a:lnTo>
                  <a:lnTo>
                    <a:pt x="41482" y="20646"/>
                  </a:lnTo>
                  <a:lnTo>
                    <a:pt x="30849" y="17015"/>
                  </a:lnTo>
                  <a:lnTo>
                    <a:pt x="37743" y="8026"/>
                  </a:lnTo>
                  <a:lnTo>
                    <a:pt x="26908" y="11300"/>
                  </a:lnTo>
                  <a:lnTo>
                    <a:pt x="27099" y="525"/>
                  </a:lnTo>
                  <a:lnTo>
                    <a:pt x="27099" y="525"/>
                  </a:lnTo>
                  <a:lnTo>
                    <a:pt x="20610" y="9097"/>
                  </a:lnTo>
                  <a:lnTo>
                    <a:pt x="14252" y="1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1"/>
            <p:cNvSpPr/>
            <p:nvPr/>
          </p:nvSpPr>
          <p:spPr>
            <a:xfrm>
              <a:off x="145550" y="3558000"/>
              <a:ext cx="1037050" cy="1006400"/>
            </a:xfrm>
            <a:custGeom>
              <a:rect b="b" l="l" r="r" t="t"/>
              <a:pathLst>
                <a:path extrusionOk="0" h="40256" w="41482">
                  <a:moveTo>
                    <a:pt x="20419" y="31159"/>
                  </a:moveTo>
                  <a:lnTo>
                    <a:pt x="14157" y="39672"/>
                  </a:lnTo>
                  <a:lnTo>
                    <a:pt x="14228" y="28826"/>
                  </a:lnTo>
                  <a:lnTo>
                    <a:pt x="3751" y="31981"/>
                  </a:lnTo>
                  <a:lnTo>
                    <a:pt x="10192" y="23242"/>
                  </a:lnTo>
                  <a:lnTo>
                    <a:pt x="0" y="19527"/>
                  </a:lnTo>
                  <a:lnTo>
                    <a:pt x="10323" y="16419"/>
                  </a:lnTo>
                  <a:lnTo>
                    <a:pt x="3894" y="7192"/>
                  </a:lnTo>
                  <a:lnTo>
                    <a:pt x="14181" y="10943"/>
                  </a:lnTo>
                  <a:lnTo>
                    <a:pt x="14252" y="1"/>
                  </a:lnTo>
                  <a:lnTo>
                    <a:pt x="20610" y="9097"/>
                  </a:lnTo>
                  <a:lnTo>
                    <a:pt x="27099" y="525"/>
                  </a:lnTo>
                  <a:lnTo>
                    <a:pt x="26908" y="11300"/>
                  </a:lnTo>
                  <a:lnTo>
                    <a:pt x="37743" y="8026"/>
                  </a:lnTo>
                  <a:lnTo>
                    <a:pt x="30849" y="17015"/>
                  </a:lnTo>
                  <a:lnTo>
                    <a:pt x="41482" y="20646"/>
                  </a:lnTo>
                  <a:lnTo>
                    <a:pt x="30861" y="23825"/>
                  </a:lnTo>
                  <a:lnTo>
                    <a:pt x="27920" y="20289"/>
                  </a:lnTo>
                  <a:lnTo>
                    <a:pt x="30194" y="17205"/>
                  </a:lnTo>
                  <a:lnTo>
                    <a:pt x="26539" y="15860"/>
                  </a:lnTo>
                  <a:lnTo>
                    <a:pt x="26682" y="11788"/>
                  </a:lnTo>
                  <a:lnTo>
                    <a:pt x="22872" y="13038"/>
                  </a:lnTo>
                  <a:lnTo>
                    <a:pt x="20598" y="9776"/>
                  </a:lnTo>
                  <a:lnTo>
                    <a:pt x="18324" y="12871"/>
                  </a:lnTo>
                  <a:lnTo>
                    <a:pt x="14585" y="11514"/>
                  </a:lnTo>
                  <a:lnTo>
                    <a:pt x="14550" y="15538"/>
                  </a:lnTo>
                  <a:lnTo>
                    <a:pt x="10787" y="16681"/>
                  </a:lnTo>
                  <a:lnTo>
                    <a:pt x="13097" y="19968"/>
                  </a:lnTo>
                  <a:lnTo>
                    <a:pt x="10823" y="23051"/>
                  </a:lnTo>
                  <a:lnTo>
                    <a:pt x="14478" y="24397"/>
                  </a:lnTo>
                  <a:lnTo>
                    <a:pt x="14454" y="28338"/>
                  </a:lnTo>
                  <a:lnTo>
                    <a:pt x="18157" y="27218"/>
                  </a:lnTo>
                  <a:lnTo>
                    <a:pt x="20431" y="30481"/>
                  </a:lnTo>
                  <a:lnTo>
                    <a:pt x="22705" y="27385"/>
                  </a:lnTo>
                  <a:lnTo>
                    <a:pt x="26444" y="28754"/>
                  </a:lnTo>
                  <a:lnTo>
                    <a:pt x="26480" y="24718"/>
                  </a:lnTo>
                  <a:lnTo>
                    <a:pt x="30433" y="23516"/>
                  </a:lnTo>
                  <a:lnTo>
                    <a:pt x="37136" y="33064"/>
                  </a:lnTo>
                  <a:lnTo>
                    <a:pt x="26849" y="29314"/>
                  </a:lnTo>
                  <a:lnTo>
                    <a:pt x="26777" y="40256"/>
                  </a:lnTo>
                  <a:close/>
                </a:path>
              </a:pathLst>
            </a:custGeom>
            <a:solidFill>
              <a:srgbClr val="A6B7CB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1"/>
            <p:cNvSpPr/>
            <p:nvPr/>
          </p:nvSpPr>
          <p:spPr>
            <a:xfrm>
              <a:off x="87800" y="3500550"/>
              <a:ext cx="1154625" cy="1121300"/>
            </a:xfrm>
            <a:custGeom>
              <a:rect b="b" l="l" r="r" t="t"/>
              <a:pathLst>
                <a:path extrusionOk="0" h="44852" w="46185">
                  <a:moveTo>
                    <a:pt x="17276" y="4573"/>
                  </a:moveTo>
                  <a:lnTo>
                    <a:pt x="22265" y="11717"/>
                  </a:lnTo>
                  <a:lnTo>
                    <a:pt x="20360" y="14288"/>
                  </a:lnTo>
                  <a:lnTo>
                    <a:pt x="17205" y="13145"/>
                  </a:lnTo>
                  <a:lnTo>
                    <a:pt x="17276" y="4573"/>
                  </a:lnTo>
                  <a:close/>
                  <a:moveTo>
                    <a:pt x="28635" y="5037"/>
                  </a:moveTo>
                  <a:lnTo>
                    <a:pt x="28492" y="13479"/>
                  </a:lnTo>
                  <a:lnTo>
                    <a:pt x="25456" y="14467"/>
                  </a:lnTo>
                  <a:lnTo>
                    <a:pt x="23551" y="11752"/>
                  </a:lnTo>
                  <a:lnTo>
                    <a:pt x="28635" y="5037"/>
                  </a:lnTo>
                  <a:close/>
                  <a:moveTo>
                    <a:pt x="8132" y="10955"/>
                  </a:moveTo>
                  <a:lnTo>
                    <a:pt x="14931" y="13443"/>
                  </a:lnTo>
                  <a:lnTo>
                    <a:pt x="16169" y="13895"/>
                  </a:lnTo>
                  <a:lnTo>
                    <a:pt x="16133" y="17301"/>
                  </a:lnTo>
                  <a:lnTo>
                    <a:pt x="13169" y="18194"/>
                  </a:lnTo>
                  <a:lnTo>
                    <a:pt x="8132" y="10955"/>
                  </a:lnTo>
                  <a:close/>
                  <a:moveTo>
                    <a:pt x="38088" y="11669"/>
                  </a:moveTo>
                  <a:lnTo>
                    <a:pt x="32635" y="18777"/>
                  </a:lnTo>
                  <a:lnTo>
                    <a:pt x="29587" y="17658"/>
                  </a:lnTo>
                  <a:lnTo>
                    <a:pt x="29706" y="14205"/>
                  </a:lnTo>
                  <a:lnTo>
                    <a:pt x="38088" y="11669"/>
                  </a:lnTo>
                  <a:close/>
                  <a:moveTo>
                    <a:pt x="12573" y="19491"/>
                  </a:moveTo>
                  <a:lnTo>
                    <a:pt x="14514" y="22254"/>
                  </a:lnTo>
                  <a:lnTo>
                    <a:pt x="12621" y="24813"/>
                  </a:lnTo>
                  <a:lnTo>
                    <a:pt x="4620" y="21896"/>
                  </a:lnTo>
                  <a:lnTo>
                    <a:pt x="12573" y="19491"/>
                  </a:lnTo>
                  <a:close/>
                  <a:moveTo>
                    <a:pt x="33028" y="20027"/>
                  </a:moveTo>
                  <a:lnTo>
                    <a:pt x="41410" y="22897"/>
                  </a:lnTo>
                  <a:lnTo>
                    <a:pt x="33433" y="25278"/>
                  </a:lnTo>
                  <a:lnTo>
                    <a:pt x="31171" y="22563"/>
                  </a:lnTo>
                  <a:lnTo>
                    <a:pt x="32743" y="20420"/>
                  </a:lnTo>
                  <a:lnTo>
                    <a:pt x="33028" y="20027"/>
                  </a:lnTo>
                  <a:close/>
                  <a:moveTo>
                    <a:pt x="22896" y="13324"/>
                  </a:moveTo>
                  <a:lnTo>
                    <a:pt x="24277" y="15300"/>
                  </a:lnTo>
                  <a:lnTo>
                    <a:pt x="24896" y="16193"/>
                  </a:lnTo>
                  <a:lnTo>
                    <a:pt x="25920" y="15860"/>
                  </a:lnTo>
                  <a:lnTo>
                    <a:pt x="28218" y="15098"/>
                  </a:lnTo>
                  <a:lnTo>
                    <a:pt x="28218" y="15098"/>
                  </a:lnTo>
                  <a:lnTo>
                    <a:pt x="28135" y="17610"/>
                  </a:lnTo>
                  <a:lnTo>
                    <a:pt x="28099" y="18670"/>
                  </a:lnTo>
                  <a:lnTo>
                    <a:pt x="29099" y="19027"/>
                  </a:lnTo>
                  <a:lnTo>
                    <a:pt x="31350" y="19849"/>
                  </a:lnTo>
                  <a:lnTo>
                    <a:pt x="29992" y="21694"/>
                  </a:lnTo>
                  <a:lnTo>
                    <a:pt x="29302" y="22611"/>
                  </a:lnTo>
                  <a:lnTo>
                    <a:pt x="30040" y="23492"/>
                  </a:lnTo>
                  <a:lnTo>
                    <a:pt x="31611" y="25385"/>
                  </a:lnTo>
                  <a:lnTo>
                    <a:pt x="29087" y="26135"/>
                  </a:lnTo>
                  <a:lnTo>
                    <a:pt x="28051" y="26457"/>
                  </a:lnTo>
                  <a:lnTo>
                    <a:pt x="28040" y="27528"/>
                  </a:lnTo>
                  <a:lnTo>
                    <a:pt x="28028" y="29981"/>
                  </a:lnTo>
                  <a:lnTo>
                    <a:pt x="25777" y="29159"/>
                  </a:lnTo>
                  <a:lnTo>
                    <a:pt x="24753" y="28790"/>
                  </a:lnTo>
                  <a:lnTo>
                    <a:pt x="24111" y="29671"/>
                  </a:lnTo>
                  <a:lnTo>
                    <a:pt x="22753" y="31493"/>
                  </a:lnTo>
                  <a:lnTo>
                    <a:pt x="21372" y="29516"/>
                  </a:lnTo>
                  <a:lnTo>
                    <a:pt x="20765" y="28659"/>
                  </a:lnTo>
                  <a:lnTo>
                    <a:pt x="19753" y="28969"/>
                  </a:lnTo>
                  <a:lnTo>
                    <a:pt x="17503" y="29647"/>
                  </a:lnTo>
                  <a:lnTo>
                    <a:pt x="17514" y="27195"/>
                  </a:lnTo>
                  <a:lnTo>
                    <a:pt x="17538" y="26171"/>
                  </a:lnTo>
                  <a:lnTo>
                    <a:pt x="16562" y="25814"/>
                  </a:lnTo>
                  <a:lnTo>
                    <a:pt x="14300" y="24992"/>
                  </a:lnTo>
                  <a:lnTo>
                    <a:pt x="15693" y="23123"/>
                  </a:lnTo>
                  <a:lnTo>
                    <a:pt x="16312" y="22266"/>
                  </a:lnTo>
                  <a:lnTo>
                    <a:pt x="15717" y="21408"/>
                  </a:lnTo>
                  <a:lnTo>
                    <a:pt x="14288" y="19372"/>
                  </a:lnTo>
                  <a:lnTo>
                    <a:pt x="16562" y="18682"/>
                  </a:lnTo>
                  <a:lnTo>
                    <a:pt x="17598" y="18372"/>
                  </a:lnTo>
                  <a:lnTo>
                    <a:pt x="17610" y="17301"/>
                  </a:lnTo>
                  <a:lnTo>
                    <a:pt x="17622" y="14848"/>
                  </a:lnTo>
                  <a:lnTo>
                    <a:pt x="19884" y="15658"/>
                  </a:lnTo>
                  <a:lnTo>
                    <a:pt x="20896" y="16039"/>
                  </a:lnTo>
                  <a:lnTo>
                    <a:pt x="21539" y="15158"/>
                  </a:lnTo>
                  <a:lnTo>
                    <a:pt x="22896" y="13324"/>
                  </a:lnTo>
                  <a:close/>
                  <a:moveTo>
                    <a:pt x="13014" y="26076"/>
                  </a:moveTo>
                  <a:lnTo>
                    <a:pt x="16062" y="27195"/>
                  </a:lnTo>
                  <a:lnTo>
                    <a:pt x="16026" y="30517"/>
                  </a:lnTo>
                  <a:lnTo>
                    <a:pt x="7954" y="32957"/>
                  </a:lnTo>
                  <a:lnTo>
                    <a:pt x="13014" y="26076"/>
                  </a:lnTo>
                  <a:close/>
                  <a:moveTo>
                    <a:pt x="32457" y="26659"/>
                  </a:moveTo>
                  <a:lnTo>
                    <a:pt x="37517" y="33874"/>
                  </a:lnTo>
                  <a:lnTo>
                    <a:pt x="37517" y="33874"/>
                  </a:lnTo>
                  <a:lnTo>
                    <a:pt x="29480" y="30945"/>
                  </a:lnTo>
                  <a:lnTo>
                    <a:pt x="29516" y="27540"/>
                  </a:lnTo>
                  <a:lnTo>
                    <a:pt x="32457" y="26659"/>
                  </a:lnTo>
                  <a:close/>
                  <a:moveTo>
                    <a:pt x="20170" y="30362"/>
                  </a:moveTo>
                  <a:lnTo>
                    <a:pt x="22075" y="33100"/>
                  </a:lnTo>
                  <a:lnTo>
                    <a:pt x="19324" y="36839"/>
                  </a:lnTo>
                  <a:lnTo>
                    <a:pt x="17193" y="39732"/>
                  </a:lnTo>
                  <a:lnTo>
                    <a:pt x="17193" y="39732"/>
                  </a:lnTo>
                  <a:lnTo>
                    <a:pt x="17253" y="31243"/>
                  </a:lnTo>
                  <a:lnTo>
                    <a:pt x="20170" y="30362"/>
                  </a:lnTo>
                  <a:close/>
                  <a:moveTo>
                    <a:pt x="25277" y="30564"/>
                  </a:moveTo>
                  <a:lnTo>
                    <a:pt x="28432" y="31707"/>
                  </a:lnTo>
                  <a:lnTo>
                    <a:pt x="28361" y="40280"/>
                  </a:lnTo>
                  <a:lnTo>
                    <a:pt x="23384" y="33136"/>
                  </a:lnTo>
                  <a:lnTo>
                    <a:pt x="25277" y="30564"/>
                  </a:lnTo>
                  <a:close/>
                  <a:moveTo>
                    <a:pt x="15848" y="1"/>
                  </a:moveTo>
                  <a:lnTo>
                    <a:pt x="15824" y="4573"/>
                  </a:lnTo>
                  <a:lnTo>
                    <a:pt x="15764" y="12205"/>
                  </a:lnTo>
                  <a:lnTo>
                    <a:pt x="15419" y="12086"/>
                  </a:lnTo>
                  <a:lnTo>
                    <a:pt x="8620" y="9609"/>
                  </a:lnTo>
                  <a:lnTo>
                    <a:pt x="4275" y="8026"/>
                  </a:lnTo>
                  <a:lnTo>
                    <a:pt x="6918" y="11800"/>
                  </a:lnTo>
                  <a:lnTo>
                    <a:pt x="11466" y="18313"/>
                  </a:lnTo>
                  <a:lnTo>
                    <a:pt x="4191" y="20503"/>
                  </a:lnTo>
                  <a:lnTo>
                    <a:pt x="0" y="21765"/>
                  </a:lnTo>
                  <a:lnTo>
                    <a:pt x="4108" y="23266"/>
                  </a:lnTo>
                  <a:lnTo>
                    <a:pt x="11323" y="25897"/>
                  </a:lnTo>
                  <a:lnTo>
                    <a:pt x="6775" y="32088"/>
                  </a:lnTo>
                  <a:lnTo>
                    <a:pt x="4179" y="35624"/>
                  </a:lnTo>
                  <a:lnTo>
                    <a:pt x="8382" y="34350"/>
                  </a:lnTo>
                  <a:lnTo>
                    <a:pt x="15812" y="32112"/>
                  </a:lnTo>
                  <a:lnTo>
                    <a:pt x="15740" y="39732"/>
                  </a:lnTo>
                  <a:lnTo>
                    <a:pt x="15717" y="44221"/>
                  </a:lnTo>
                  <a:lnTo>
                    <a:pt x="18384" y="40589"/>
                  </a:lnTo>
                  <a:lnTo>
                    <a:pt x="20515" y="37708"/>
                  </a:lnTo>
                  <a:lnTo>
                    <a:pt x="22706" y="34708"/>
                  </a:lnTo>
                  <a:lnTo>
                    <a:pt x="27170" y="41101"/>
                  </a:lnTo>
                  <a:lnTo>
                    <a:pt x="29790" y="44852"/>
                  </a:lnTo>
                  <a:lnTo>
                    <a:pt x="29826" y="40280"/>
                  </a:lnTo>
                  <a:lnTo>
                    <a:pt x="29885" y="32660"/>
                  </a:lnTo>
                  <a:lnTo>
                    <a:pt x="37029" y="35267"/>
                  </a:lnTo>
                  <a:lnTo>
                    <a:pt x="41375" y="36851"/>
                  </a:lnTo>
                  <a:lnTo>
                    <a:pt x="41375" y="36851"/>
                  </a:lnTo>
                  <a:lnTo>
                    <a:pt x="38708" y="33064"/>
                  </a:lnTo>
                  <a:lnTo>
                    <a:pt x="34171" y="26588"/>
                  </a:lnTo>
                  <a:lnTo>
                    <a:pt x="41815" y="24290"/>
                  </a:lnTo>
                  <a:lnTo>
                    <a:pt x="46185" y="22980"/>
                  </a:lnTo>
                  <a:lnTo>
                    <a:pt x="41875" y="21515"/>
                  </a:lnTo>
                  <a:lnTo>
                    <a:pt x="34350" y="18932"/>
                  </a:lnTo>
                  <a:lnTo>
                    <a:pt x="39243" y="12550"/>
                  </a:lnTo>
                  <a:lnTo>
                    <a:pt x="42006" y="8966"/>
                  </a:lnTo>
                  <a:lnTo>
                    <a:pt x="37672" y="10276"/>
                  </a:lnTo>
                  <a:lnTo>
                    <a:pt x="29980" y="12598"/>
                  </a:lnTo>
                  <a:lnTo>
                    <a:pt x="30111" y="5049"/>
                  </a:lnTo>
                  <a:lnTo>
                    <a:pt x="30183" y="584"/>
                  </a:lnTo>
                  <a:lnTo>
                    <a:pt x="27492" y="4156"/>
                  </a:lnTo>
                  <a:lnTo>
                    <a:pt x="22968" y="10145"/>
                  </a:lnTo>
                  <a:lnTo>
                    <a:pt x="18503" y="3739"/>
                  </a:lnTo>
                  <a:lnTo>
                    <a:pt x="158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1"/>
            <p:cNvSpPr/>
            <p:nvPr/>
          </p:nvSpPr>
          <p:spPr>
            <a:xfrm>
              <a:off x="399150" y="3785425"/>
              <a:ext cx="518525" cy="551575"/>
            </a:xfrm>
            <a:custGeom>
              <a:rect b="b" l="l" r="r" t="t"/>
              <a:pathLst>
                <a:path extrusionOk="0" h="22063" w="20741">
                  <a:moveTo>
                    <a:pt x="10466" y="0"/>
                  </a:moveTo>
                  <a:lnTo>
                    <a:pt x="8025" y="3298"/>
                  </a:lnTo>
                  <a:lnTo>
                    <a:pt x="4037" y="1846"/>
                  </a:lnTo>
                  <a:lnTo>
                    <a:pt x="3989" y="6156"/>
                  </a:lnTo>
                  <a:lnTo>
                    <a:pt x="0" y="7358"/>
                  </a:lnTo>
                  <a:lnTo>
                    <a:pt x="2441" y="10871"/>
                  </a:lnTo>
                  <a:lnTo>
                    <a:pt x="48" y="14145"/>
                  </a:lnTo>
                  <a:lnTo>
                    <a:pt x="3929" y="15562"/>
                  </a:lnTo>
                  <a:lnTo>
                    <a:pt x="3906" y="19776"/>
                  </a:lnTo>
                  <a:lnTo>
                    <a:pt x="3906" y="19776"/>
                  </a:lnTo>
                  <a:lnTo>
                    <a:pt x="7835" y="18586"/>
                  </a:lnTo>
                  <a:lnTo>
                    <a:pt x="10275" y="22062"/>
                  </a:lnTo>
                  <a:lnTo>
                    <a:pt x="12704" y="18764"/>
                  </a:lnTo>
                  <a:lnTo>
                    <a:pt x="16705" y="20217"/>
                  </a:lnTo>
                  <a:lnTo>
                    <a:pt x="16729" y="15907"/>
                  </a:lnTo>
                  <a:lnTo>
                    <a:pt x="20741" y="14681"/>
                  </a:lnTo>
                  <a:lnTo>
                    <a:pt x="18276" y="11192"/>
                  </a:lnTo>
                  <a:lnTo>
                    <a:pt x="20693" y="7918"/>
                  </a:lnTo>
                  <a:lnTo>
                    <a:pt x="16800" y="6501"/>
                  </a:lnTo>
                  <a:lnTo>
                    <a:pt x="16955" y="2119"/>
                  </a:lnTo>
                  <a:lnTo>
                    <a:pt x="12895" y="3465"/>
                  </a:lnTo>
                  <a:lnTo>
                    <a:pt x="10466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1"/>
            <p:cNvSpPr/>
            <p:nvPr/>
          </p:nvSpPr>
          <p:spPr>
            <a:xfrm>
              <a:off x="370275" y="3754175"/>
              <a:ext cx="576575" cy="615275"/>
            </a:xfrm>
            <a:custGeom>
              <a:rect b="b" l="l" r="r" t="t"/>
              <a:pathLst>
                <a:path extrusionOk="0" h="24611" w="23063">
                  <a:moveTo>
                    <a:pt x="11609" y="2500"/>
                  </a:moveTo>
                  <a:lnTo>
                    <a:pt x="13538" y="5263"/>
                  </a:lnTo>
                  <a:cubicBezTo>
                    <a:pt x="13645" y="5417"/>
                    <a:pt x="13812" y="5489"/>
                    <a:pt x="13978" y="5489"/>
                  </a:cubicBezTo>
                  <a:cubicBezTo>
                    <a:pt x="14014" y="5489"/>
                    <a:pt x="14074" y="5489"/>
                    <a:pt x="14121" y="5477"/>
                  </a:cubicBezTo>
                  <a:lnTo>
                    <a:pt x="14133" y="5477"/>
                  </a:lnTo>
                  <a:lnTo>
                    <a:pt x="17348" y="4417"/>
                  </a:lnTo>
                  <a:lnTo>
                    <a:pt x="17229" y="7870"/>
                  </a:lnTo>
                  <a:cubicBezTo>
                    <a:pt x="17217" y="8108"/>
                    <a:pt x="17360" y="8311"/>
                    <a:pt x="17586" y="8394"/>
                  </a:cubicBezTo>
                  <a:lnTo>
                    <a:pt x="20682" y="9525"/>
                  </a:lnTo>
                  <a:lnTo>
                    <a:pt x="18765" y="12121"/>
                  </a:lnTo>
                  <a:cubicBezTo>
                    <a:pt x="18741" y="12168"/>
                    <a:pt x="18705" y="12216"/>
                    <a:pt x="18693" y="12275"/>
                  </a:cubicBezTo>
                  <a:lnTo>
                    <a:pt x="18693" y="12287"/>
                  </a:lnTo>
                  <a:cubicBezTo>
                    <a:pt x="18681" y="12335"/>
                    <a:pt x="18657" y="12394"/>
                    <a:pt x="18657" y="12442"/>
                  </a:cubicBezTo>
                  <a:lnTo>
                    <a:pt x="18657" y="12454"/>
                  </a:lnTo>
                  <a:cubicBezTo>
                    <a:pt x="18657" y="12502"/>
                    <a:pt x="18681" y="12561"/>
                    <a:pt x="18681" y="12597"/>
                  </a:cubicBezTo>
                  <a:lnTo>
                    <a:pt x="18681" y="12621"/>
                  </a:lnTo>
                  <a:cubicBezTo>
                    <a:pt x="18693" y="12656"/>
                    <a:pt x="18705" y="12704"/>
                    <a:pt x="18741" y="12752"/>
                  </a:cubicBezTo>
                  <a:lnTo>
                    <a:pt x="18741" y="12763"/>
                  </a:lnTo>
                  <a:lnTo>
                    <a:pt x="20682" y="15561"/>
                  </a:lnTo>
                  <a:lnTo>
                    <a:pt x="17503" y="16526"/>
                  </a:lnTo>
                  <a:cubicBezTo>
                    <a:pt x="17276" y="16585"/>
                    <a:pt x="17133" y="16800"/>
                    <a:pt x="17133" y="17038"/>
                  </a:cubicBezTo>
                  <a:lnTo>
                    <a:pt x="17098" y="20479"/>
                  </a:lnTo>
                  <a:lnTo>
                    <a:pt x="13919" y="19312"/>
                  </a:lnTo>
                  <a:cubicBezTo>
                    <a:pt x="13859" y="19300"/>
                    <a:pt x="13788" y="19288"/>
                    <a:pt x="13740" y="19288"/>
                  </a:cubicBezTo>
                  <a:cubicBezTo>
                    <a:pt x="13693" y="19288"/>
                    <a:pt x="13633" y="19300"/>
                    <a:pt x="13585" y="19300"/>
                  </a:cubicBezTo>
                  <a:cubicBezTo>
                    <a:pt x="13478" y="19324"/>
                    <a:pt x="13395" y="19383"/>
                    <a:pt x="13323" y="19490"/>
                  </a:cubicBezTo>
                  <a:lnTo>
                    <a:pt x="11383" y="22110"/>
                  </a:lnTo>
                  <a:lnTo>
                    <a:pt x="9454" y="19348"/>
                  </a:lnTo>
                  <a:cubicBezTo>
                    <a:pt x="9347" y="19193"/>
                    <a:pt x="9180" y="19121"/>
                    <a:pt x="9013" y="19121"/>
                  </a:cubicBezTo>
                  <a:cubicBezTo>
                    <a:pt x="8978" y="19121"/>
                    <a:pt x="8918" y="19121"/>
                    <a:pt x="8871" y="19133"/>
                  </a:cubicBezTo>
                  <a:lnTo>
                    <a:pt x="5727" y="20086"/>
                  </a:lnTo>
                  <a:lnTo>
                    <a:pt x="5763" y="16728"/>
                  </a:lnTo>
                  <a:cubicBezTo>
                    <a:pt x="5763" y="16502"/>
                    <a:pt x="5620" y="16288"/>
                    <a:pt x="5406" y="16216"/>
                  </a:cubicBezTo>
                  <a:lnTo>
                    <a:pt x="2310" y="15085"/>
                  </a:lnTo>
                  <a:lnTo>
                    <a:pt x="4227" y="12478"/>
                  </a:lnTo>
                  <a:cubicBezTo>
                    <a:pt x="4358" y="12299"/>
                    <a:pt x="4358" y="12049"/>
                    <a:pt x="4227" y="11859"/>
                  </a:cubicBezTo>
                  <a:lnTo>
                    <a:pt x="2274" y="9061"/>
                  </a:lnTo>
                  <a:lnTo>
                    <a:pt x="5453" y="8096"/>
                  </a:lnTo>
                  <a:cubicBezTo>
                    <a:pt x="5680" y="8037"/>
                    <a:pt x="5834" y="7822"/>
                    <a:pt x="5834" y="7584"/>
                  </a:cubicBezTo>
                  <a:lnTo>
                    <a:pt x="5858" y="4143"/>
                  </a:lnTo>
                  <a:lnTo>
                    <a:pt x="9049" y="5310"/>
                  </a:lnTo>
                  <a:cubicBezTo>
                    <a:pt x="9109" y="5322"/>
                    <a:pt x="9144" y="5334"/>
                    <a:pt x="9204" y="5334"/>
                  </a:cubicBezTo>
                  <a:lnTo>
                    <a:pt x="9228" y="5334"/>
                  </a:lnTo>
                  <a:cubicBezTo>
                    <a:pt x="9383" y="5334"/>
                    <a:pt x="9537" y="5263"/>
                    <a:pt x="9644" y="5132"/>
                  </a:cubicBezTo>
                  <a:lnTo>
                    <a:pt x="11609" y="2500"/>
                  </a:lnTo>
                  <a:close/>
                  <a:moveTo>
                    <a:pt x="11633" y="0"/>
                  </a:moveTo>
                  <a:lnTo>
                    <a:pt x="10430" y="1631"/>
                  </a:lnTo>
                  <a:lnTo>
                    <a:pt x="8930" y="3691"/>
                  </a:lnTo>
                  <a:lnTo>
                    <a:pt x="6406" y="2762"/>
                  </a:lnTo>
                  <a:lnTo>
                    <a:pt x="4477" y="2060"/>
                  </a:lnTo>
                  <a:lnTo>
                    <a:pt x="4465" y="4131"/>
                  </a:lnTo>
                  <a:lnTo>
                    <a:pt x="4453" y="6882"/>
                  </a:lnTo>
                  <a:lnTo>
                    <a:pt x="1917" y="7644"/>
                  </a:lnTo>
                  <a:lnTo>
                    <a:pt x="0" y="8227"/>
                  </a:lnTo>
                  <a:lnTo>
                    <a:pt x="1143" y="9882"/>
                  </a:lnTo>
                  <a:lnTo>
                    <a:pt x="2727" y="12144"/>
                  </a:lnTo>
                  <a:lnTo>
                    <a:pt x="1203" y="14204"/>
                  </a:lnTo>
                  <a:lnTo>
                    <a:pt x="48" y="15776"/>
                  </a:lnTo>
                  <a:lnTo>
                    <a:pt x="1870" y="16443"/>
                  </a:lnTo>
                  <a:lnTo>
                    <a:pt x="4358" y="17347"/>
                  </a:lnTo>
                  <a:lnTo>
                    <a:pt x="4346" y="20062"/>
                  </a:lnTo>
                  <a:lnTo>
                    <a:pt x="4334" y="22038"/>
                  </a:lnTo>
                  <a:lnTo>
                    <a:pt x="6215" y="21467"/>
                  </a:lnTo>
                  <a:lnTo>
                    <a:pt x="8704" y="20729"/>
                  </a:lnTo>
                  <a:lnTo>
                    <a:pt x="10252" y="22943"/>
                  </a:lnTo>
                  <a:lnTo>
                    <a:pt x="11418" y="24610"/>
                  </a:lnTo>
                  <a:lnTo>
                    <a:pt x="12621" y="22979"/>
                  </a:lnTo>
                  <a:lnTo>
                    <a:pt x="14133" y="20919"/>
                  </a:lnTo>
                  <a:lnTo>
                    <a:pt x="16657" y="21848"/>
                  </a:lnTo>
                  <a:lnTo>
                    <a:pt x="18586" y="22562"/>
                  </a:lnTo>
                  <a:lnTo>
                    <a:pt x="18598" y="20491"/>
                  </a:lnTo>
                  <a:lnTo>
                    <a:pt x="18622" y="17740"/>
                  </a:lnTo>
                  <a:lnTo>
                    <a:pt x="21146" y="16978"/>
                  </a:lnTo>
                  <a:lnTo>
                    <a:pt x="23063" y="16395"/>
                  </a:lnTo>
                  <a:lnTo>
                    <a:pt x="21920" y="14740"/>
                  </a:lnTo>
                  <a:lnTo>
                    <a:pt x="20348" y="12442"/>
                  </a:lnTo>
                  <a:lnTo>
                    <a:pt x="21860" y="10370"/>
                  </a:lnTo>
                  <a:lnTo>
                    <a:pt x="23027" y="8811"/>
                  </a:lnTo>
                  <a:lnTo>
                    <a:pt x="21194" y="8132"/>
                  </a:lnTo>
                  <a:lnTo>
                    <a:pt x="18717" y="7239"/>
                  </a:lnTo>
                  <a:lnTo>
                    <a:pt x="18824" y="4441"/>
                  </a:lnTo>
                  <a:lnTo>
                    <a:pt x="18896" y="2357"/>
                  </a:lnTo>
                  <a:lnTo>
                    <a:pt x="16919" y="3012"/>
                  </a:lnTo>
                  <a:lnTo>
                    <a:pt x="14359" y="3870"/>
                  </a:lnTo>
                  <a:lnTo>
                    <a:pt x="12823" y="1667"/>
                  </a:lnTo>
                  <a:lnTo>
                    <a:pt x="116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1"/>
            <p:cNvSpPr/>
            <p:nvPr/>
          </p:nvSpPr>
          <p:spPr>
            <a:xfrm>
              <a:off x="214600" y="3624075"/>
              <a:ext cx="882575" cy="882000"/>
            </a:xfrm>
            <a:custGeom>
              <a:rect b="b" l="l" r="r" t="t"/>
              <a:pathLst>
                <a:path extrusionOk="0" h="35280" w="35303">
                  <a:moveTo>
                    <a:pt x="17669" y="1"/>
                  </a:moveTo>
                  <a:lnTo>
                    <a:pt x="13204" y="2025"/>
                  </a:lnTo>
                  <a:lnTo>
                    <a:pt x="13204" y="5633"/>
                  </a:lnTo>
                  <a:lnTo>
                    <a:pt x="17705" y="10097"/>
                  </a:lnTo>
                  <a:lnTo>
                    <a:pt x="22134" y="5656"/>
                  </a:lnTo>
                  <a:lnTo>
                    <a:pt x="22134" y="2025"/>
                  </a:lnTo>
                  <a:lnTo>
                    <a:pt x="17669" y="1"/>
                  </a:lnTo>
                  <a:close/>
                  <a:moveTo>
                    <a:pt x="25575" y="3454"/>
                  </a:moveTo>
                  <a:lnTo>
                    <a:pt x="23015" y="6014"/>
                  </a:lnTo>
                  <a:lnTo>
                    <a:pt x="23015" y="12324"/>
                  </a:lnTo>
                  <a:lnTo>
                    <a:pt x="29337" y="12324"/>
                  </a:lnTo>
                  <a:lnTo>
                    <a:pt x="31909" y="9752"/>
                  </a:lnTo>
                  <a:lnTo>
                    <a:pt x="30385" y="5240"/>
                  </a:lnTo>
                  <a:lnTo>
                    <a:pt x="30338" y="5240"/>
                  </a:lnTo>
                  <a:lnTo>
                    <a:pt x="25575" y="3454"/>
                  </a:lnTo>
                  <a:close/>
                  <a:moveTo>
                    <a:pt x="9764" y="3478"/>
                  </a:moveTo>
                  <a:lnTo>
                    <a:pt x="5025" y="5085"/>
                  </a:lnTo>
                  <a:lnTo>
                    <a:pt x="3429" y="9764"/>
                  </a:lnTo>
                  <a:lnTo>
                    <a:pt x="6001" y="12348"/>
                  </a:lnTo>
                  <a:lnTo>
                    <a:pt x="12323" y="12348"/>
                  </a:lnTo>
                  <a:lnTo>
                    <a:pt x="12323" y="6014"/>
                  </a:lnTo>
                  <a:lnTo>
                    <a:pt x="9764" y="3478"/>
                  </a:lnTo>
                  <a:close/>
                  <a:moveTo>
                    <a:pt x="2048" y="13205"/>
                  </a:moveTo>
                  <a:lnTo>
                    <a:pt x="0" y="17646"/>
                  </a:lnTo>
                  <a:lnTo>
                    <a:pt x="2013" y="22135"/>
                  </a:lnTo>
                  <a:lnTo>
                    <a:pt x="5632" y="22135"/>
                  </a:lnTo>
                  <a:lnTo>
                    <a:pt x="10097" y="17670"/>
                  </a:lnTo>
                  <a:lnTo>
                    <a:pt x="5632" y="13205"/>
                  </a:lnTo>
                  <a:close/>
                  <a:moveTo>
                    <a:pt x="29683" y="13205"/>
                  </a:moveTo>
                  <a:lnTo>
                    <a:pt x="25218" y="17670"/>
                  </a:lnTo>
                  <a:lnTo>
                    <a:pt x="29683" y="22135"/>
                  </a:lnTo>
                  <a:lnTo>
                    <a:pt x="33302" y="22135"/>
                  </a:lnTo>
                  <a:lnTo>
                    <a:pt x="35302" y="17646"/>
                  </a:lnTo>
                  <a:lnTo>
                    <a:pt x="33278" y="13205"/>
                  </a:lnTo>
                  <a:close/>
                  <a:moveTo>
                    <a:pt x="22991" y="23004"/>
                  </a:moveTo>
                  <a:lnTo>
                    <a:pt x="22991" y="29290"/>
                  </a:lnTo>
                  <a:lnTo>
                    <a:pt x="25539" y="31850"/>
                  </a:lnTo>
                  <a:lnTo>
                    <a:pt x="30230" y="30267"/>
                  </a:lnTo>
                  <a:lnTo>
                    <a:pt x="31850" y="25528"/>
                  </a:lnTo>
                  <a:lnTo>
                    <a:pt x="29326" y="23004"/>
                  </a:lnTo>
                  <a:close/>
                  <a:moveTo>
                    <a:pt x="6001" y="23004"/>
                  </a:moveTo>
                  <a:lnTo>
                    <a:pt x="3477" y="25528"/>
                  </a:lnTo>
                  <a:lnTo>
                    <a:pt x="5084" y="30279"/>
                  </a:lnTo>
                  <a:lnTo>
                    <a:pt x="9764" y="31874"/>
                  </a:lnTo>
                  <a:lnTo>
                    <a:pt x="12311" y="29326"/>
                  </a:lnTo>
                  <a:lnTo>
                    <a:pt x="12311" y="23004"/>
                  </a:lnTo>
                  <a:close/>
                  <a:moveTo>
                    <a:pt x="17669" y="25183"/>
                  </a:moveTo>
                  <a:lnTo>
                    <a:pt x="13181" y="29683"/>
                  </a:lnTo>
                  <a:lnTo>
                    <a:pt x="13181" y="33255"/>
                  </a:lnTo>
                  <a:lnTo>
                    <a:pt x="13193" y="33255"/>
                  </a:lnTo>
                  <a:lnTo>
                    <a:pt x="17657" y="35279"/>
                  </a:lnTo>
                  <a:lnTo>
                    <a:pt x="22122" y="33255"/>
                  </a:lnTo>
                  <a:lnTo>
                    <a:pt x="22122" y="29647"/>
                  </a:lnTo>
                  <a:lnTo>
                    <a:pt x="17669" y="25183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1"/>
            <p:cNvSpPr/>
            <p:nvPr/>
          </p:nvSpPr>
          <p:spPr>
            <a:xfrm>
              <a:off x="214600" y="3624075"/>
              <a:ext cx="882575" cy="882000"/>
            </a:xfrm>
            <a:custGeom>
              <a:rect b="b" l="l" r="r" t="t"/>
              <a:pathLst>
                <a:path extrusionOk="0" h="35280" w="35303">
                  <a:moveTo>
                    <a:pt x="17669" y="1"/>
                  </a:moveTo>
                  <a:lnTo>
                    <a:pt x="13204" y="2025"/>
                  </a:lnTo>
                  <a:lnTo>
                    <a:pt x="13204" y="5633"/>
                  </a:lnTo>
                  <a:lnTo>
                    <a:pt x="17705" y="10097"/>
                  </a:lnTo>
                  <a:lnTo>
                    <a:pt x="22134" y="5656"/>
                  </a:lnTo>
                  <a:lnTo>
                    <a:pt x="22134" y="2025"/>
                  </a:lnTo>
                  <a:lnTo>
                    <a:pt x="17669" y="1"/>
                  </a:lnTo>
                  <a:close/>
                  <a:moveTo>
                    <a:pt x="25575" y="3454"/>
                  </a:moveTo>
                  <a:lnTo>
                    <a:pt x="23015" y="6014"/>
                  </a:lnTo>
                  <a:lnTo>
                    <a:pt x="23015" y="12324"/>
                  </a:lnTo>
                  <a:lnTo>
                    <a:pt x="29337" y="12324"/>
                  </a:lnTo>
                  <a:lnTo>
                    <a:pt x="31909" y="9752"/>
                  </a:lnTo>
                  <a:lnTo>
                    <a:pt x="30385" y="5240"/>
                  </a:lnTo>
                  <a:lnTo>
                    <a:pt x="30338" y="5240"/>
                  </a:lnTo>
                  <a:lnTo>
                    <a:pt x="25575" y="3454"/>
                  </a:lnTo>
                  <a:close/>
                  <a:moveTo>
                    <a:pt x="9764" y="3478"/>
                  </a:moveTo>
                  <a:lnTo>
                    <a:pt x="5025" y="5085"/>
                  </a:lnTo>
                  <a:lnTo>
                    <a:pt x="3429" y="9764"/>
                  </a:lnTo>
                  <a:lnTo>
                    <a:pt x="6001" y="12348"/>
                  </a:lnTo>
                  <a:lnTo>
                    <a:pt x="12323" y="12348"/>
                  </a:lnTo>
                  <a:lnTo>
                    <a:pt x="12323" y="6014"/>
                  </a:lnTo>
                  <a:lnTo>
                    <a:pt x="9764" y="3478"/>
                  </a:lnTo>
                  <a:close/>
                  <a:moveTo>
                    <a:pt x="2048" y="13205"/>
                  </a:moveTo>
                  <a:lnTo>
                    <a:pt x="0" y="17646"/>
                  </a:lnTo>
                  <a:lnTo>
                    <a:pt x="2013" y="22135"/>
                  </a:lnTo>
                  <a:lnTo>
                    <a:pt x="5632" y="22135"/>
                  </a:lnTo>
                  <a:lnTo>
                    <a:pt x="10097" y="17670"/>
                  </a:lnTo>
                  <a:lnTo>
                    <a:pt x="5632" y="13205"/>
                  </a:lnTo>
                  <a:close/>
                  <a:moveTo>
                    <a:pt x="29683" y="13205"/>
                  </a:moveTo>
                  <a:lnTo>
                    <a:pt x="25218" y="17670"/>
                  </a:lnTo>
                  <a:lnTo>
                    <a:pt x="29683" y="22135"/>
                  </a:lnTo>
                  <a:lnTo>
                    <a:pt x="33302" y="22135"/>
                  </a:lnTo>
                  <a:lnTo>
                    <a:pt x="35302" y="17646"/>
                  </a:lnTo>
                  <a:lnTo>
                    <a:pt x="33278" y="13205"/>
                  </a:lnTo>
                  <a:close/>
                  <a:moveTo>
                    <a:pt x="22991" y="23004"/>
                  </a:moveTo>
                  <a:lnTo>
                    <a:pt x="22991" y="29290"/>
                  </a:lnTo>
                  <a:lnTo>
                    <a:pt x="25539" y="31850"/>
                  </a:lnTo>
                  <a:lnTo>
                    <a:pt x="30230" y="30267"/>
                  </a:lnTo>
                  <a:lnTo>
                    <a:pt x="31850" y="25528"/>
                  </a:lnTo>
                  <a:lnTo>
                    <a:pt x="29326" y="23004"/>
                  </a:lnTo>
                  <a:close/>
                  <a:moveTo>
                    <a:pt x="6001" y="23004"/>
                  </a:moveTo>
                  <a:lnTo>
                    <a:pt x="3477" y="25528"/>
                  </a:lnTo>
                  <a:lnTo>
                    <a:pt x="5084" y="30279"/>
                  </a:lnTo>
                  <a:lnTo>
                    <a:pt x="9764" y="31874"/>
                  </a:lnTo>
                  <a:lnTo>
                    <a:pt x="12311" y="29326"/>
                  </a:lnTo>
                  <a:lnTo>
                    <a:pt x="12311" y="23004"/>
                  </a:lnTo>
                  <a:close/>
                  <a:moveTo>
                    <a:pt x="17669" y="25183"/>
                  </a:moveTo>
                  <a:lnTo>
                    <a:pt x="13181" y="29683"/>
                  </a:lnTo>
                  <a:lnTo>
                    <a:pt x="13181" y="33255"/>
                  </a:lnTo>
                  <a:lnTo>
                    <a:pt x="13193" y="33255"/>
                  </a:lnTo>
                  <a:lnTo>
                    <a:pt x="17657" y="35279"/>
                  </a:lnTo>
                  <a:lnTo>
                    <a:pt x="22122" y="33255"/>
                  </a:lnTo>
                  <a:lnTo>
                    <a:pt x="22122" y="29647"/>
                  </a:lnTo>
                  <a:lnTo>
                    <a:pt x="17669" y="25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1"/>
            <p:cNvSpPr/>
            <p:nvPr/>
          </p:nvSpPr>
          <p:spPr>
            <a:xfrm>
              <a:off x="200300" y="3610100"/>
              <a:ext cx="911750" cy="910550"/>
            </a:xfrm>
            <a:custGeom>
              <a:rect b="b" l="l" r="r" t="t"/>
              <a:pathLst>
                <a:path extrusionOk="0" h="36422" w="36470">
                  <a:moveTo>
                    <a:pt x="18229" y="1179"/>
                  </a:moveTo>
                  <a:lnTo>
                    <a:pt x="22158" y="2941"/>
                  </a:lnTo>
                  <a:lnTo>
                    <a:pt x="22158" y="6001"/>
                  </a:lnTo>
                  <a:lnTo>
                    <a:pt x="18241" y="9894"/>
                  </a:lnTo>
                  <a:lnTo>
                    <a:pt x="14288" y="5965"/>
                  </a:lnTo>
                  <a:lnTo>
                    <a:pt x="14288" y="2941"/>
                  </a:lnTo>
                  <a:lnTo>
                    <a:pt x="14300" y="2941"/>
                  </a:lnTo>
                  <a:lnTo>
                    <a:pt x="18229" y="1179"/>
                  </a:lnTo>
                  <a:close/>
                  <a:moveTo>
                    <a:pt x="10181" y="4644"/>
                  </a:moveTo>
                  <a:lnTo>
                    <a:pt x="12348" y="6787"/>
                  </a:lnTo>
                  <a:lnTo>
                    <a:pt x="12348" y="12347"/>
                  </a:lnTo>
                  <a:lnTo>
                    <a:pt x="6799" y="12347"/>
                  </a:lnTo>
                  <a:lnTo>
                    <a:pt x="4609" y="10180"/>
                  </a:lnTo>
                  <a:lnTo>
                    <a:pt x="6014" y="6073"/>
                  </a:lnTo>
                  <a:lnTo>
                    <a:pt x="10181" y="4644"/>
                  </a:lnTo>
                  <a:close/>
                  <a:moveTo>
                    <a:pt x="26278" y="4644"/>
                  </a:moveTo>
                  <a:lnTo>
                    <a:pt x="30517" y="6239"/>
                  </a:lnTo>
                  <a:lnTo>
                    <a:pt x="31862" y="10180"/>
                  </a:lnTo>
                  <a:lnTo>
                    <a:pt x="29683" y="12347"/>
                  </a:lnTo>
                  <a:lnTo>
                    <a:pt x="24123" y="12347"/>
                  </a:lnTo>
                  <a:lnTo>
                    <a:pt x="24123" y="6799"/>
                  </a:lnTo>
                  <a:lnTo>
                    <a:pt x="26278" y="4644"/>
                  </a:lnTo>
                  <a:close/>
                  <a:moveTo>
                    <a:pt x="5978" y="14300"/>
                  </a:moveTo>
                  <a:lnTo>
                    <a:pt x="9907" y="18229"/>
                  </a:lnTo>
                  <a:lnTo>
                    <a:pt x="5978" y="22158"/>
                  </a:lnTo>
                  <a:lnTo>
                    <a:pt x="2942" y="22158"/>
                  </a:lnTo>
                  <a:lnTo>
                    <a:pt x="1168" y="18205"/>
                  </a:lnTo>
                  <a:lnTo>
                    <a:pt x="2954" y="14300"/>
                  </a:lnTo>
                  <a:close/>
                  <a:moveTo>
                    <a:pt x="33517" y="14300"/>
                  </a:moveTo>
                  <a:lnTo>
                    <a:pt x="35303" y="18205"/>
                  </a:lnTo>
                  <a:lnTo>
                    <a:pt x="33529" y="22146"/>
                  </a:lnTo>
                  <a:lnTo>
                    <a:pt x="30481" y="22146"/>
                  </a:lnTo>
                  <a:lnTo>
                    <a:pt x="30481" y="22158"/>
                  </a:lnTo>
                  <a:lnTo>
                    <a:pt x="26552" y="18229"/>
                  </a:lnTo>
                  <a:lnTo>
                    <a:pt x="30481" y="14300"/>
                  </a:lnTo>
                  <a:close/>
                  <a:moveTo>
                    <a:pt x="13419" y="6632"/>
                  </a:moveTo>
                  <a:lnTo>
                    <a:pt x="17872" y="11061"/>
                  </a:lnTo>
                  <a:lnTo>
                    <a:pt x="18253" y="11430"/>
                  </a:lnTo>
                  <a:lnTo>
                    <a:pt x="23040" y="6668"/>
                  </a:lnTo>
                  <a:lnTo>
                    <a:pt x="23040" y="13443"/>
                  </a:lnTo>
                  <a:lnTo>
                    <a:pt x="29826" y="13443"/>
                  </a:lnTo>
                  <a:lnTo>
                    <a:pt x="25028" y="18229"/>
                  </a:lnTo>
                  <a:lnTo>
                    <a:pt x="29838" y="23027"/>
                  </a:lnTo>
                  <a:lnTo>
                    <a:pt x="23051" y="23027"/>
                  </a:lnTo>
                  <a:lnTo>
                    <a:pt x="23051" y="29778"/>
                  </a:lnTo>
                  <a:lnTo>
                    <a:pt x="23040" y="29778"/>
                  </a:lnTo>
                  <a:lnTo>
                    <a:pt x="18253" y="24980"/>
                  </a:lnTo>
                  <a:lnTo>
                    <a:pt x="13431" y="29814"/>
                  </a:lnTo>
                  <a:lnTo>
                    <a:pt x="13431" y="23027"/>
                  </a:lnTo>
                  <a:lnTo>
                    <a:pt x="6633" y="23027"/>
                  </a:lnTo>
                  <a:lnTo>
                    <a:pt x="11443" y="18229"/>
                  </a:lnTo>
                  <a:lnTo>
                    <a:pt x="6633" y="13443"/>
                  </a:lnTo>
                  <a:lnTo>
                    <a:pt x="13419" y="13443"/>
                  </a:lnTo>
                  <a:lnTo>
                    <a:pt x="13419" y="6632"/>
                  </a:lnTo>
                  <a:close/>
                  <a:moveTo>
                    <a:pt x="29671" y="24087"/>
                  </a:moveTo>
                  <a:lnTo>
                    <a:pt x="31814" y="26230"/>
                  </a:lnTo>
                  <a:lnTo>
                    <a:pt x="30386" y="30409"/>
                  </a:lnTo>
                  <a:lnTo>
                    <a:pt x="26266" y="31802"/>
                  </a:lnTo>
                  <a:lnTo>
                    <a:pt x="24111" y="29635"/>
                  </a:lnTo>
                  <a:lnTo>
                    <a:pt x="24111" y="24087"/>
                  </a:lnTo>
                  <a:close/>
                  <a:moveTo>
                    <a:pt x="12360" y="24099"/>
                  </a:moveTo>
                  <a:lnTo>
                    <a:pt x="12360" y="29659"/>
                  </a:lnTo>
                  <a:lnTo>
                    <a:pt x="12348" y="29659"/>
                  </a:lnTo>
                  <a:lnTo>
                    <a:pt x="10193" y="31814"/>
                  </a:lnTo>
                  <a:lnTo>
                    <a:pt x="6085" y="30409"/>
                  </a:lnTo>
                  <a:lnTo>
                    <a:pt x="4656" y="26242"/>
                  </a:lnTo>
                  <a:lnTo>
                    <a:pt x="6799" y="24099"/>
                  </a:lnTo>
                  <a:close/>
                  <a:moveTo>
                    <a:pt x="18277" y="26492"/>
                  </a:moveTo>
                  <a:lnTo>
                    <a:pt x="22182" y="30421"/>
                  </a:lnTo>
                  <a:lnTo>
                    <a:pt x="22182" y="33457"/>
                  </a:lnTo>
                  <a:lnTo>
                    <a:pt x="22170" y="33457"/>
                  </a:lnTo>
                  <a:lnTo>
                    <a:pt x="18241" y="35231"/>
                  </a:lnTo>
                  <a:lnTo>
                    <a:pt x="14312" y="33457"/>
                  </a:lnTo>
                  <a:lnTo>
                    <a:pt x="14312" y="30445"/>
                  </a:lnTo>
                  <a:lnTo>
                    <a:pt x="18277" y="26492"/>
                  </a:lnTo>
                  <a:close/>
                  <a:moveTo>
                    <a:pt x="18229" y="0"/>
                  </a:moveTo>
                  <a:lnTo>
                    <a:pt x="13205" y="2263"/>
                  </a:lnTo>
                  <a:lnTo>
                    <a:pt x="13205" y="6144"/>
                  </a:lnTo>
                  <a:lnTo>
                    <a:pt x="10455" y="3417"/>
                  </a:lnTo>
                  <a:lnTo>
                    <a:pt x="5144" y="5239"/>
                  </a:lnTo>
                  <a:lnTo>
                    <a:pt x="3358" y="10490"/>
                  </a:lnTo>
                  <a:lnTo>
                    <a:pt x="6121" y="13240"/>
                  </a:lnTo>
                  <a:lnTo>
                    <a:pt x="2251" y="13240"/>
                  </a:lnTo>
                  <a:lnTo>
                    <a:pt x="1" y="18205"/>
                  </a:lnTo>
                  <a:lnTo>
                    <a:pt x="2239" y="23229"/>
                  </a:lnTo>
                  <a:lnTo>
                    <a:pt x="6145" y="23229"/>
                  </a:lnTo>
                  <a:lnTo>
                    <a:pt x="3418" y="25956"/>
                  </a:lnTo>
                  <a:lnTo>
                    <a:pt x="5240" y="31254"/>
                  </a:lnTo>
                  <a:lnTo>
                    <a:pt x="10490" y="33040"/>
                  </a:lnTo>
                  <a:lnTo>
                    <a:pt x="13229" y="30302"/>
                  </a:lnTo>
                  <a:lnTo>
                    <a:pt x="13229" y="34159"/>
                  </a:lnTo>
                  <a:lnTo>
                    <a:pt x="18241" y="36422"/>
                  </a:lnTo>
                  <a:lnTo>
                    <a:pt x="23254" y="34159"/>
                  </a:lnTo>
                  <a:lnTo>
                    <a:pt x="23254" y="30290"/>
                  </a:lnTo>
                  <a:lnTo>
                    <a:pt x="25992" y="33040"/>
                  </a:lnTo>
                  <a:lnTo>
                    <a:pt x="31255" y="31254"/>
                  </a:lnTo>
                  <a:lnTo>
                    <a:pt x="33065" y="25956"/>
                  </a:lnTo>
                  <a:lnTo>
                    <a:pt x="30338" y="23229"/>
                  </a:lnTo>
                  <a:lnTo>
                    <a:pt x="34243" y="23229"/>
                  </a:lnTo>
                  <a:lnTo>
                    <a:pt x="36470" y="18205"/>
                  </a:lnTo>
                  <a:lnTo>
                    <a:pt x="34196" y="13228"/>
                  </a:lnTo>
                  <a:lnTo>
                    <a:pt x="30326" y="13228"/>
                  </a:lnTo>
                  <a:lnTo>
                    <a:pt x="33100" y="10478"/>
                  </a:lnTo>
                  <a:lnTo>
                    <a:pt x="31374" y="5406"/>
                  </a:lnTo>
                  <a:lnTo>
                    <a:pt x="31112" y="5322"/>
                  </a:lnTo>
                  <a:lnTo>
                    <a:pt x="26016" y="3417"/>
                  </a:lnTo>
                  <a:lnTo>
                    <a:pt x="23242" y="6156"/>
                  </a:lnTo>
                  <a:lnTo>
                    <a:pt x="23242" y="2263"/>
                  </a:lnTo>
                  <a:lnTo>
                    <a:pt x="182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1"/>
            <p:cNvSpPr/>
            <p:nvPr/>
          </p:nvSpPr>
          <p:spPr>
            <a:xfrm>
              <a:off x="353900" y="3763400"/>
              <a:ext cx="604875" cy="604550"/>
            </a:xfrm>
            <a:custGeom>
              <a:rect b="b" l="l" r="r" t="t"/>
              <a:pathLst>
                <a:path extrusionOk="0" h="24182" w="24195">
                  <a:moveTo>
                    <a:pt x="12097" y="5286"/>
                  </a:moveTo>
                  <a:lnTo>
                    <a:pt x="14050" y="7287"/>
                  </a:lnTo>
                  <a:lnTo>
                    <a:pt x="16872" y="7311"/>
                  </a:lnTo>
                  <a:lnTo>
                    <a:pt x="16872" y="10085"/>
                  </a:lnTo>
                  <a:lnTo>
                    <a:pt x="18872" y="12097"/>
                  </a:lnTo>
                  <a:lnTo>
                    <a:pt x="16907" y="14061"/>
                  </a:lnTo>
                  <a:lnTo>
                    <a:pt x="16896" y="16895"/>
                  </a:lnTo>
                  <a:lnTo>
                    <a:pt x="14074" y="16895"/>
                  </a:lnTo>
                  <a:lnTo>
                    <a:pt x="12109" y="18860"/>
                  </a:lnTo>
                  <a:lnTo>
                    <a:pt x="10073" y="16871"/>
                  </a:lnTo>
                  <a:lnTo>
                    <a:pt x="7275" y="16895"/>
                  </a:lnTo>
                  <a:lnTo>
                    <a:pt x="7275" y="14073"/>
                  </a:lnTo>
                  <a:lnTo>
                    <a:pt x="5275" y="12097"/>
                  </a:lnTo>
                  <a:lnTo>
                    <a:pt x="7275" y="10085"/>
                  </a:lnTo>
                  <a:lnTo>
                    <a:pt x="7275" y="7311"/>
                  </a:lnTo>
                  <a:lnTo>
                    <a:pt x="10109" y="7287"/>
                  </a:lnTo>
                  <a:lnTo>
                    <a:pt x="12097" y="5286"/>
                  </a:lnTo>
                  <a:close/>
                  <a:moveTo>
                    <a:pt x="7085" y="0"/>
                  </a:moveTo>
                  <a:lnTo>
                    <a:pt x="7085" y="7096"/>
                  </a:lnTo>
                  <a:lnTo>
                    <a:pt x="1" y="7096"/>
                  </a:lnTo>
                  <a:lnTo>
                    <a:pt x="5013" y="12097"/>
                  </a:lnTo>
                  <a:lnTo>
                    <a:pt x="1" y="17097"/>
                  </a:lnTo>
                  <a:lnTo>
                    <a:pt x="7085" y="17097"/>
                  </a:lnTo>
                  <a:lnTo>
                    <a:pt x="7085" y="24182"/>
                  </a:lnTo>
                  <a:lnTo>
                    <a:pt x="12109" y="19157"/>
                  </a:lnTo>
                  <a:lnTo>
                    <a:pt x="17098" y="24158"/>
                  </a:lnTo>
                  <a:lnTo>
                    <a:pt x="17098" y="17097"/>
                  </a:lnTo>
                  <a:lnTo>
                    <a:pt x="24194" y="17097"/>
                  </a:lnTo>
                  <a:lnTo>
                    <a:pt x="19182" y="12097"/>
                  </a:lnTo>
                  <a:lnTo>
                    <a:pt x="24182" y="7096"/>
                  </a:lnTo>
                  <a:lnTo>
                    <a:pt x="17098" y="7096"/>
                  </a:lnTo>
                  <a:lnTo>
                    <a:pt x="17098" y="24"/>
                  </a:lnTo>
                  <a:lnTo>
                    <a:pt x="12109" y="5001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1"/>
            <p:cNvSpPr/>
            <p:nvPr/>
          </p:nvSpPr>
          <p:spPr>
            <a:xfrm>
              <a:off x="321450" y="3731250"/>
              <a:ext cx="670050" cy="669450"/>
            </a:xfrm>
            <a:custGeom>
              <a:rect b="b" l="l" r="r" t="t"/>
              <a:pathLst>
                <a:path extrusionOk="0" h="26778" w="26802">
                  <a:moveTo>
                    <a:pt x="8919" y="2584"/>
                  </a:moveTo>
                  <a:lnTo>
                    <a:pt x="12800" y="6430"/>
                  </a:lnTo>
                  <a:lnTo>
                    <a:pt x="11181" y="8037"/>
                  </a:lnTo>
                  <a:lnTo>
                    <a:pt x="8919" y="8037"/>
                  </a:lnTo>
                  <a:lnTo>
                    <a:pt x="8919" y="2584"/>
                  </a:lnTo>
                  <a:close/>
                  <a:moveTo>
                    <a:pt x="17860" y="2608"/>
                  </a:moveTo>
                  <a:lnTo>
                    <a:pt x="17860" y="8061"/>
                  </a:lnTo>
                  <a:lnTo>
                    <a:pt x="15598" y="8061"/>
                  </a:lnTo>
                  <a:lnTo>
                    <a:pt x="14038" y="6453"/>
                  </a:lnTo>
                  <a:lnTo>
                    <a:pt x="17860" y="2608"/>
                  </a:lnTo>
                  <a:close/>
                  <a:moveTo>
                    <a:pt x="8049" y="8918"/>
                  </a:moveTo>
                  <a:lnTo>
                    <a:pt x="8049" y="11156"/>
                  </a:lnTo>
                  <a:lnTo>
                    <a:pt x="6466" y="12776"/>
                  </a:lnTo>
                  <a:lnTo>
                    <a:pt x="2608" y="8918"/>
                  </a:lnTo>
                  <a:close/>
                  <a:moveTo>
                    <a:pt x="24182" y="8918"/>
                  </a:moveTo>
                  <a:lnTo>
                    <a:pt x="20337" y="12776"/>
                  </a:lnTo>
                  <a:lnTo>
                    <a:pt x="18741" y="11156"/>
                  </a:lnTo>
                  <a:lnTo>
                    <a:pt x="18741" y="8918"/>
                  </a:lnTo>
                  <a:close/>
                  <a:moveTo>
                    <a:pt x="6442" y="13990"/>
                  </a:moveTo>
                  <a:lnTo>
                    <a:pt x="8049" y="15585"/>
                  </a:lnTo>
                  <a:lnTo>
                    <a:pt x="8049" y="17848"/>
                  </a:lnTo>
                  <a:lnTo>
                    <a:pt x="2584" y="17848"/>
                  </a:lnTo>
                  <a:lnTo>
                    <a:pt x="6442" y="13990"/>
                  </a:lnTo>
                  <a:close/>
                  <a:moveTo>
                    <a:pt x="20337" y="13990"/>
                  </a:moveTo>
                  <a:lnTo>
                    <a:pt x="24182" y="17848"/>
                  </a:lnTo>
                  <a:lnTo>
                    <a:pt x="18741" y="17848"/>
                  </a:lnTo>
                  <a:lnTo>
                    <a:pt x="18753" y="15574"/>
                  </a:lnTo>
                  <a:lnTo>
                    <a:pt x="20337" y="13990"/>
                  </a:lnTo>
                  <a:close/>
                  <a:moveTo>
                    <a:pt x="13431" y="7358"/>
                  </a:moveTo>
                  <a:lnTo>
                    <a:pt x="14836" y="8811"/>
                  </a:lnTo>
                  <a:lnTo>
                    <a:pt x="15157" y="9144"/>
                  </a:lnTo>
                  <a:lnTo>
                    <a:pt x="17658" y="9144"/>
                  </a:lnTo>
                  <a:lnTo>
                    <a:pt x="17658" y="11168"/>
                  </a:lnTo>
                  <a:lnTo>
                    <a:pt x="17658" y="11609"/>
                  </a:lnTo>
                  <a:lnTo>
                    <a:pt x="17967" y="11930"/>
                  </a:lnTo>
                  <a:lnTo>
                    <a:pt x="19420" y="13395"/>
                  </a:lnTo>
                  <a:lnTo>
                    <a:pt x="17991" y="14823"/>
                  </a:lnTo>
                  <a:lnTo>
                    <a:pt x="17682" y="15145"/>
                  </a:lnTo>
                  <a:lnTo>
                    <a:pt x="17682" y="15585"/>
                  </a:lnTo>
                  <a:lnTo>
                    <a:pt x="17670" y="17657"/>
                  </a:lnTo>
                  <a:lnTo>
                    <a:pt x="15169" y="17657"/>
                  </a:lnTo>
                  <a:lnTo>
                    <a:pt x="14860" y="17967"/>
                  </a:lnTo>
                  <a:lnTo>
                    <a:pt x="13407" y="19395"/>
                  </a:lnTo>
                  <a:lnTo>
                    <a:pt x="11919" y="17955"/>
                  </a:lnTo>
                  <a:lnTo>
                    <a:pt x="11609" y="17645"/>
                  </a:lnTo>
                  <a:lnTo>
                    <a:pt x="9145" y="17645"/>
                  </a:lnTo>
                  <a:lnTo>
                    <a:pt x="9145" y="15585"/>
                  </a:lnTo>
                  <a:lnTo>
                    <a:pt x="9145" y="15145"/>
                  </a:lnTo>
                  <a:lnTo>
                    <a:pt x="8823" y="14823"/>
                  </a:lnTo>
                  <a:lnTo>
                    <a:pt x="7371" y="13383"/>
                  </a:lnTo>
                  <a:lnTo>
                    <a:pt x="8823" y="11906"/>
                  </a:lnTo>
                  <a:lnTo>
                    <a:pt x="9145" y="11597"/>
                  </a:lnTo>
                  <a:lnTo>
                    <a:pt x="9145" y="11156"/>
                  </a:lnTo>
                  <a:lnTo>
                    <a:pt x="9145" y="9132"/>
                  </a:lnTo>
                  <a:lnTo>
                    <a:pt x="11645" y="9132"/>
                  </a:lnTo>
                  <a:lnTo>
                    <a:pt x="11955" y="8811"/>
                  </a:lnTo>
                  <a:lnTo>
                    <a:pt x="13431" y="7358"/>
                  </a:lnTo>
                  <a:close/>
                  <a:moveTo>
                    <a:pt x="17860" y="18717"/>
                  </a:moveTo>
                  <a:lnTo>
                    <a:pt x="17860" y="24134"/>
                  </a:lnTo>
                  <a:lnTo>
                    <a:pt x="14038" y="20288"/>
                  </a:lnTo>
                  <a:lnTo>
                    <a:pt x="15610" y="18717"/>
                  </a:lnTo>
                  <a:close/>
                  <a:moveTo>
                    <a:pt x="11181" y="18717"/>
                  </a:moveTo>
                  <a:lnTo>
                    <a:pt x="12800" y="20288"/>
                  </a:lnTo>
                  <a:lnTo>
                    <a:pt x="8919" y="24158"/>
                  </a:lnTo>
                  <a:lnTo>
                    <a:pt x="8919" y="18717"/>
                  </a:lnTo>
                  <a:close/>
                  <a:moveTo>
                    <a:pt x="7847" y="0"/>
                  </a:moveTo>
                  <a:lnTo>
                    <a:pt x="7847" y="2596"/>
                  </a:lnTo>
                  <a:lnTo>
                    <a:pt x="7847" y="7846"/>
                  </a:lnTo>
                  <a:lnTo>
                    <a:pt x="1" y="7846"/>
                  </a:lnTo>
                  <a:lnTo>
                    <a:pt x="1846" y="9692"/>
                  </a:lnTo>
                  <a:lnTo>
                    <a:pt x="5549" y="13395"/>
                  </a:lnTo>
                  <a:lnTo>
                    <a:pt x="1846" y="17109"/>
                  </a:lnTo>
                  <a:lnTo>
                    <a:pt x="1" y="18943"/>
                  </a:lnTo>
                  <a:lnTo>
                    <a:pt x="7859" y="18943"/>
                  </a:lnTo>
                  <a:lnTo>
                    <a:pt x="7859" y="24194"/>
                  </a:lnTo>
                  <a:lnTo>
                    <a:pt x="7859" y="26777"/>
                  </a:lnTo>
                  <a:lnTo>
                    <a:pt x="9692" y="24944"/>
                  </a:lnTo>
                  <a:lnTo>
                    <a:pt x="13431" y="21217"/>
                  </a:lnTo>
                  <a:lnTo>
                    <a:pt x="17098" y="24920"/>
                  </a:lnTo>
                  <a:lnTo>
                    <a:pt x="18944" y="26765"/>
                  </a:lnTo>
                  <a:lnTo>
                    <a:pt x="18944" y="24158"/>
                  </a:lnTo>
                  <a:lnTo>
                    <a:pt x="18944" y="18943"/>
                  </a:lnTo>
                  <a:lnTo>
                    <a:pt x="26802" y="18943"/>
                  </a:lnTo>
                  <a:lnTo>
                    <a:pt x="24944" y="17086"/>
                  </a:lnTo>
                  <a:lnTo>
                    <a:pt x="21242" y="13383"/>
                  </a:lnTo>
                  <a:lnTo>
                    <a:pt x="24944" y="9680"/>
                  </a:lnTo>
                  <a:lnTo>
                    <a:pt x="26790" y="7835"/>
                  </a:lnTo>
                  <a:lnTo>
                    <a:pt x="18932" y="7835"/>
                  </a:lnTo>
                  <a:lnTo>
                    <a:pt x="18932" y="2596"/>
                  </a:lnTo>
                  <a:lnTo>
                    <a:pt x="18932" y="0"/>
                  </a:lnTo>
                  <a:lnTo>
                    <a:pt x="17098" y="1834"/>
                  </a:lnTo>
                  <a:lnTo>
                    <a:pt x="13407" y="5513"/>
                  </a:lnTo>
                  <a:lnTo>
                    <a:pt x="9681" y="1810"/>
                  </a:lnTo>
                  <a:lnTo>
                    <a:pt x="78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1"/>
            <p:cNvSpPr/>
            <p:nvPr/>
          </p:nvSpPr>
          <p:spPr>
            <a:xfrm>
              <a:off x="479225" y="3888400"/>
              <a:ext cx="354225" cy="353350"/>
            </a:xfrm>
            <a:custGeom>
              <a:rect b="b" l="l" r="r" t="t"/>
              <a:pathLst>
                <a:path extrusionOk="0" h="14134" w="14169">
                  <a:moveTo>
                    <a:pt x="7096" y="1"/>
                  </a:moveTo>
                  <a:lnTo>
                    <a:pt x="5013" y="2084"/>
                  </a:lnTo>
                  <a:lnTo>
                    <a:pt x="2608" y="2096"/>
                  </a:lnTo>
                  <a:lnTo>
                    <a:pt x="2072" y="2096"/>
                  </a:lnTo>
                  <a:lnTo>
                    <a:pt x="2072" y="5001"/>
                  </a:lnTo>
                  <a:lnTo>
                    <a:pt x="0" y="7097"/>
                  </a:lnTo>
                  <a:lnTo>
                    <a:pt x="2072" y="9169"/>
                  </a:lnTo>
                  <a:lnTo>
                    <a:pt x="2072" y="12097"/>
                  </a:lnTo>
                  <a:lnTo>
                    <a:pt x="5001" y="12097"/>
                  </a:lnTo>
                  <a:lnTo>
                    <a:pt x="7096" y="14133"/>
                  </a:lnTo>
                  <a:lnTo>
                    <a:pt x="7477" y="13776"/>
                  </a:lnTo>
                  <a:lnTo>
                    <a:pt x="9156" y="12097"/>
                  </a:lnTo>
                  <a:lnTo>
                    <a:pt x="12085" y="12097"/>
                  </a:lnTo>
                  <a:lnTo>
                    <a:pt x="12097" y="9157"/>
                  </a:lnTo>
                  <a:lnTo>
                    <a:pt x="14169" y="7097"/>
                  </a:lnTo>
                  <a:lnTo>
                    <a:pt x="12085" y="5001"/>
                  </a:lnTo>
                  <a:lnTo>
                    <a:pt x="12085" y="2096"/>
                  </a:lnTo>
                  <a:lnTo>
                    <a:pt x="9144" y="2084"/>
                  </a:lnTo>
                  <a:lnTo>
                    <a:pt x="7096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1"/>
            <p:cNvSpPr/>
            <p:nvPr/>
          </p:nvSpPr>
          <p:spPr>
            <a:xfrm>
              <a:off x="479225" y="3888400"/>
              <a:ext cx="354225" cy="353350"/>
            </a:xfrm>
            <a:custGeom>
              <a:rect b="b" l="l" r="r" t="t"/>
              <a:pathLst>
                <a:path extrusionOk="0" h="14134" w="14169">
                  <a:moveTo>
                    <a:pt x="7096" y="1"/>
                  </a:moveTo>
                  <a:lnTo>
                    <a:pt x="5013" y="2084"/>
                  </a:lnTo>
                  <a:lnTo>
                    <a:pt x="2608" y="2096"/>
                  </a:lnTo>
                  <a:lnTo>
                    <a:pt x="2072" y="2096"/>
                  </a:lnTo>
                  <a:lnTo>
                    <a:pt x="2072" y="5001"/>
                  </a:lnTo>
                  <a:lnTo>
                    <a:pt x="0" y="7097"/>
                  </a:lnTo>
                  <a:lnTo>
                    <a:pt x="2072" y="9169"/>
                  </a:lnTo>
                  <a:lnTo>
                    <a:pt x="2072" y="12097"/>
                  </a:lnTo>
                  <a:lnTo>
                    <a:pt x="5001" y="12097"/>
                  </a:lnTo>
                  <a:lnTo>
                    <a:pt x="7096" y="14133"/>
                  </a:lnTo>
                  <a:lnTo>
                    <a:pt x="7477" y="13776"/>
                  </a:lnTo>
                  <a:lnTo>
                    <a:pt x="9156" y="12097"/>
                  </a:lnTo>
                  <a:lnTo>
                    <a:pt x="12085" y="12097"/>
                  </a:lnTo>
                  <a:lnTo>
                    <a:pt x="12097" y="9157"/>
                  </a:lnTo>
                  <a:lnTo>
                    <a:pt x="14169" y="7097"/>
                  </a:lnTo>
                  <a:lnTo>
                    <a:pt x="12085" y="5001"/>
                  </a:lnTo>
                  <a:lnTo>
                    <a:pt x="12085" y="2096"/>
                  </a:lnTo>
                  <a:lnTo>
                    <a:pt x="9144" y="2084"/>
                  </a:lnTo>
                  <a:lnTo>
                    <a:pt x="70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1"/>
            <p:cNvSpPr/>
            <p:nvPr/>
          </p:nvSpPr>
          <p:spPr>
            <a:xfrm>
              <a:off x="459875" y="3869050"/>
              <a:ext cx="392025" cy="392050"/>
            </a:xfrm>
            <a:custGeom>
              <a:rect b="b" l="l" r="r" t="t"/>
              <a:pathLst>
                <a:path extrusionOk="0" h="15682" w="15681">
                  <a:moveTo>
                    <a:pt x="7870" y="1537"/>
                  </a:moveTo>
                  <a:lnTo>
                    <a:pt x="9692" y="3394"/>
                  </a:lnTo>
                  <a:lnTo>
                    <a:pt x="12323" y="3406"/>
                  </a:lnTo>
                  <a:lnTo>
                    <a:pt x="12323" y="6002"/>
                  </a:lnTo>
                  <a:lnTo>
                    <a:pt x="14181" y="7871"/>
                  </a:lnTo>
                  <a:lnTo>
                    <a:pt x="12359" y="9704"/>
                  </a:lnTo>
                  <a:lnTo>
                    <a:pt x="12335" y="12336"/>
                  </a:lnTo>
                  <a:lnTo>
                    <a:pt x="9716" y="12336"/>
                  </a:lnTo>
                  <a:lnTo>
                    <a:pt x="7894" y="14169"/>
                  </a:lnTo>
                  <a:lnTo>
                    <a:pt x="6001" y="12336"/>
                  </a:lnTo>
                  <a:lnTo>
                    <a:pt x="3393" y="12348"/>
                  </a:lnTo>
                  <a:lnTo>
                    <a:pt x="3393" y="9728"/>
                  </a:lnTo>
                  <a:lnTo>
                    <a:pt x="1536" y="7883"/>
                  </a:lnTo>
                  <a:lnTo>
                    <a:pt x="3393" y="6013"/>
                  </a:lnTo>
                  <a:lnTo>
                    <a:pt x="3393" y="3418"/>
                  </a:lnTo>
                  <a:lnTo>
                    <a:pt x="6025" y="3418"/>
                  </a:lnTo>
                  <a:lnTo>
                    <a:pt x="7870" y="1537"/>
                  </a:lnTo>
                  <a:close/>
                  <a:moveTo>
                    <a:pt x="7894" y="1"/>
                  </a:moveTo>
                  <a:lnTo>
                    <a:pt x="7120" y="775"/>
                  </a:lnTo>
                  <a:lnTo>
                    <a:pt x="5572" y="2323"/>
                  </a:lnTo>
                  <a:lnTo>
                    <a:pt x="2310" y="2323"/>
                  </a:lnTo>
                  <a:lnTo>
                    <a:pt x="2310" y="3394"/>
                  </a:lnTo>
                  <a:lnTo>
                    <a:pt x="2310" y="5537"/>
                  </a:lnTo>
                  <a:lnTo>
                    <a:pt x="762" y="7097"/>
                  </a:lnTo>
                  <a:lnTo>
                    <a:pt x="0" y="7859"/>
                  </a:lnTo>
                  <a:lnTo>
                    <a:pt x="762" y="8621"/>
                  </a:lnTo>
                  <a:lnTo>
                    <a:pt x="2286" y="10145"/>
                  </a:lnTo>
                  <a:lnTo>
                    <a:pt x="2286" y="12324"/>
                  </a:lnTo>
                  <a:lnTo>
                    <a:pt x="2286" y="13407"/>
                  </a:lnTo>
                  <a:lnTo>
                    <a:pt x="5548" y="13407"/>
                  </a:lnTo>
                  <a:lnTo>
                    <a:pt x="7132" y="14943"/>
                  </a:lnTo>
                  <a:lnTo>
                    <a:pt x="7882" y="15681"/>
                  </a:lnTo>
                  <a:lnTo>
                    <a:pt x="8632" y="14943"/>
                  </a:lnTo>
                  <a:lnTo>
                    <a:pt x="10144" y="13419"/>
                  </a:lnTo>
                  <a:lnTo>
                    <a:pt x="13395" y="13419"/>
                  </a:lnTo>
                  <a:lnTo>
                    <a:pt x="13395" y="12348"/>
                  </a:lnTo>
                  <a:lnTo>
                    <a:pt x="13407" y="10157"/>
                  </a:lnTo>
                  <a:lnTo>
                    <a:pt x="14931" y="8645"/>
                  </a:lnTo>
                  <a:lnTo>
                    <a:pt x="15681" y="7883"/>
                  </a:lnTo>
                  <a:lnTo>
                    <a:pt x="14931" y="7121"/>
                  </a:lnTo>
                  <a:lnTo>
                    <a:pt x="13383" y="5561"/>
                  </a:lnTo>
                  <a:lnTo>
                    <a:pt x="13383" y="3418"/>
                  </a:lnTo>
                  <a:lnTo>
                    <a:pt x="13383" y="2334"/>
                  </a:lnTo>
                  <a:lnTo>
                    <a:pt x="10132" y="2334"/>
                  </a:lnTo>
                  <a:lnTo>
                    <a:pt x="8632" y="799"/>
                  </a:lnTo>
                  <a:lnTo>
                    <a:pt x="78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720000" y="539496"/>
            <a:ext cx="7704000" cy="71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720000" y="1395450"/>
            <a:ext cx="7704000" cy="23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1" name="Google Shape;21;p4"/>
          <p:cNvGrpSpPr/>
          <p:nvPr/>
        </p:nvGrpSpPr>
        <p:grpSpPr>
          <a:xfrm rot="-709250">
            <a:off x="8112186" y="3023590"/>
            <a:ext cx="1895311" cy="1895074"/>
            <a:chOff x="1402575" y="439650"/>
            <a:chExt cx="4787400" cy="4786800"/>
          </a:xfrm>
        </p:grpSpPr>
        <p:sp>
          <p:nvSpPr>
            <p:cNvPr id="22" name="Google Shape;22;p4"/>
            <p:cNvSpPr/>
            <p:nvPr/>
          </p:nvSpPr>
          <p:spPr>
            <a:xfrm>
              <a:off x="2406075" y="3593875"/>
              <a:ext cx="695875" cy="1023200"/>
            </a:xfrm>
            <a:custGeom>
              <a:rect b="b" l="l" r="r" t="t"/>
              <a:pathLst>
                <a:path extrusionOk="0" h="40928" w="27835">
                  <a:moveTo>
                    <a:pt x="27834" y="0"/>
                  </a:moveTo>
                  <a:lnTo>
                    <a:pt x="1" y="13046"/>
                  </a:lnTo>
                  <a:lnTo>
                    <a:pt x="13047" y="40928"/>
                  </a:lnTo>
                  <a:lnTo>
                    <a:pt x="278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>
              <a:off x="2299950" y="3440625"/>
              <a:ext cx="942125" cy="1382750"/>
            </a:xfrm>
            <a:custGeom>
              <a:rect b="b" l="l" r="r" t="t"/>
              <a:pathLst>
                <a:path extrusionOk="0" h="55310" w="37685">
                  <a:moveTo>
                    <a:pt x="26522" y="12236"/>
                  </a:moveTo>
                  <a:lnTo>
                    <a:pt x="16910" y="38782"/>
                  </a:lnTo>
                  <a:lnTo>
                    <a:pt x="8443" y="20703"/>
                  </a:lnTo>
                  <a:lnTo>
                    <a:pt x="26522" y="12236"/>
                  </a:lnTo>
                  <a:close/>
                  <a:moveTo>
                    <a:pt x="37684" y="1"/>
                  </a:moveTo>
                  <a:lnTo>
                    <a:pt x="23827" y="6512"/>
                  </a:lnTo>
                  <a:lnTo>
                    <a:pt x="5725" y="14979"/>
                  </a:lnTo>
                  <a:lnTo>
                    <a:pt x="0" y="17650"/>
                  </a:lnTo>
                  <a:lnTo>
                    <a:pt x="2696" y="23374"/>
                  </a:lnTo>
                  <a:lnTo>
                    <a:pt x="11162" y="41477"/>
                  </a:lnTo>
                  <a:lnTo>
                    <a:pt x="17626" y="55310"/>
                  </a:lnTo>
                  <a:lnTo>
                    <a:pt x="22825" y="40928"/>
                  </a:lnTo>
                  <a:lnTo>
                    <a:pt x="32413" y="14383"/>
                  </a:lnTo>
                  <a:lnTo>
                    <a:pt x="376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4492400" y="1050825"/>
              <a:ext cx="695250" cy="1020825"/>
            </a:xfrm>
            <a:custGeom>
              <a:rect b="b" l="l" r="r" t="t"/>
              <a:pathLst>
                <a:path extrusionOk="0" h="40833" w="27810">
                  <a:moveTo>
                    <a:pt x="14787" y="0"/>
                  </a:moveTo>
                  <a:lnTo>
                    <a:pt x="0" y="40832"/>
                  </a:lnTo>
                  <a:lnTo>
                    <a:pt x="27810" y="27810"/>
                  </a:lnTo>
                  <a:lnTo>
                    <a:pt x="147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4353475" y="843925"/>
              <a:ext cx="939725" cy="1379750"/>
            </a:xfrm>
            <a:custGeom>
              <a:rect b="b" l="l" r="r" t="t"/>
              <a:pathLst>
                <a:path extrusionOk="0" h="55190" w="37589">
                  <a:moveTo>
                    <a:pt x="20726" y="16528"/>
                  </a:moveTo>
                  <a:lnTo>
                    <a:pt x="29169" y="34559"/>
                  </a:lnTo>
                  <a:lnTo>
                    <a:pt x="11114" y="43002"/>
                  </a:lnTo>
                  <a:lnTo>
                    <a:pt x="20726" y="16528"/>
                  </a:lnTo>
                  <a:close/>
                  <a:moveTo>
                    <a:pt x="19987" y="0"/>
                  </a:moveTo>
                  <a:lnTo>
                    <a:pt x="14787" y="14382"/>
                  </a:lnTo>
                  <a:lnTo>
                    <a:pt x="5199" y="40832"/>
                  </a:lnTo>
                  <a:lnTo>
                    <a:pt x="0" y="55190"/>
                  </a:lnTo>
                  <a:lnTo>
                    <a:pt x="13833" y="48727"/>
                  </a:lnTo>
                  <a:lnTo>
                    <a:pt x="31864" y="40283"/>
                  </a:lnTo>
                  <a:lnTo>
                    <a:pt x="37588" y="37588"/>
                  </a:lnTo>
                  <a:lnTo>
                    <a:pt x="34917" y="31888"/>
                  </a:lnTo>
                  <a:lnTo>
                    <a:pt x="26474" y="13833"/>
                  </a:lnTo>
                  <a:lnTo>
                    <a:pt x="199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1744825" y="2509275"/>
              <a:ext cx="1022025" cy="695850"/>
            </a:xfrm>
            <a:custGeom>
              <a:rect b="b" l="l" r="r" t="t"/>
              <a:pathLst>
                <a:path extrusionOk="0" h="27834" w="40881">
                  <a:moveTo>
                    <a:pt x="1" y="0"/>
                  </a:moveTo>
                  <a:lnTo>
                    <a:pt x="13023" y="27834"/>
                  </a:lnTo>
                  <a:lnTo>
                    <a:pt x="40880" y="147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1592200" y="2369750"/>
              <a:ext cx="1380950" cy="940925"/>
            </a:xfrm>
            <a:custGeom>
              <a:rect b="b" l="l" r="r" t="t"/>
              <a:pathLst>
                <a:path extrusionOk="0" h="37637" w="55238">
                  <a:moveTo>
                    <a:pt x="12188" y="11138"/>
                  </a:moveTo>
                  <a:lnTo>
                    <a:pt x="38733" y="20750"/>
                  </a:lnTo>
                  <a:lnTo>
                    <a:pt x="20654" y="29217"/>
                  </a:lnTo>
                  <a:lnTo>
                    <a:pt x="12188" y="11138"/>
                  </a:lnTo>
                  <a:close/>
                  <a:moveTo>
                    <a:pt x="0" y="0"/>
                  </a:moveTo>
                  <a:lnTo>
                    <a:pt x="6464" y="13834"/>
                  </a:lnTo>
                  <a:lnTo>
                    <a:pt x="14930" y="31912"/>
                  </a:lnTo>
                  <a:lnTo>
                    <a:pt x="17625" y="37636"/>
                  </a:lnTo>
                  <a:lnTo>
                    <a:pt x="23350" y="34941"/>
                  </a:lnTo>
                  <a:lnTo>
                    <a:pt x="41404" y="26474"/>
                  </a:lnTo>
                  <a:lnTo>
                    <a:pt x="55238" y="20011"/>
                  </a:lnTo>
                  <a:lnTo>
                    <a:pt x="40880" y="14811"/>
                  </a:lnTo>
                  <a:lnTo>
                    <a:pt x="14358" y="5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4826300" y="2460975"/>
              <a:ext cx="1022600" cy="695850"/>
            </a:xfrm>
            <a:custGeom>
              <a:rect b="b" l="l" r="r" t="t"/>
              <a:pathLst>
                <a:path extrusionOk="0" h="27834" w="40904">
                  <a:moveTo>
                    <a:pt x="27834" y="0"/>
                  </a:moveTo>
                  <a:lnTo>
                    <a:pt x="0" y="13023"/>
                  </a:lnTo>
                  <a:lnTo>
                    <a:pt x="40904" y="27834"/>
                  </a:lnTo>
                  <a:lnTo>
                    <a:pt x="27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4619400" y="2355425"/>
              <a:ext cx="1381550" cy="939750"/>
            </a:xfrm>
            <a:custGeom>
              <a:rect b="b" l="l" r="r" t="t"/>
              <a:pathLst>
                <a:path extrusionOk="0" h="37590" w="55262">
                  <a:moveTo>
                    <a:pt x="34583" y="8420"/>
                  </a:moveTo>
                  <a:lnTo>
                    <a:pt x="43050" y="26475"/>
                  </a:lnTo>
                  <a:lnTo>
                    <a:pt x="43050" y="26475"/>
                  </a:lnTo>
                  <a:lnTo>
                    <a:pt x="16553" y="16887"/>
                  </a:lnTo>
                  <a:lnTo>
                    <a:pt x="34583" y="8420"/>
                  </a:lnTo>
                  <a:close/>
                  <a:moveTo>
                    <a:pt x="37636" y="1"/>
                  </a:moveTo>
                  <a:lnTo>
                    <a:pt x="31912" y="2696"/>
                  </a:lnTo>
                  <a:lnTo>
                    <a:pt x="13834" y="11163"/>
                  </a:lnTo>
                  <a:lnTo>
                    <a:pt x="0" y="17626"/>
                  </a:lnTo>
                  <a:lnTo>
                    <a:pt x="14382" y="22826"/>
                  </a:lnTo>
                  <a:lnTo>
                    <a:pt x="40880" y="32414"/>
                  </a:lnTo>
                  <a:lnTo>
                    <a:pt x="55262" y="37589"/>
                  </a:lnTo>
                  <a:lnTo>
                    <a:pt x="48774" y="23756"/>
                  </a:lnTo>
                  <a:lnTo>
                    <a:pt x="40308" y="5701"/>
                  </a:lnTo>
                  <a:lnTo>
                    <a:pt x="376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3698175" y="544600"/>
              <a:ext cx="1215800" cy="1763150"/>
            </a:xfrm>
            <a:custGeom>
              <a:rect b="b" l="l" r="r" t="t"/>
              <a:pathLst>
                <a:path extrusionOk="0" h="70526" w="48632">
                  <a:moveTo>
                    <a:pt x="37064" y="0"/>
                  </a:moveTo>
                  <a:lnTo>
                    <a:pt x="12474" y="11544"/>
                  </a:lnTo>
                  <a:lnTo>
                    <a:pt x="1" y="45936"/>
                  </a:lnTo>
                  <a:lnTo>
                    <a:pt x="11544" y="70526"/>
                  </a:lnTo>
                  <a:lnTo>
                    <a:pt x="36205" y="59006"/>
                  </a:lnTo>
                  <a:lnTo>
                    <a:pt x="48631" y="24661"/>
                  </a:lnTo>
                  <a:lnTo>
                    <a:pt x="370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3612900" y="439650"/>
              <a:ext cx="1386350" cy="1974250"/>
            </a:xfrm>
            <a:custGeom>
              <a:rect b="b" l="l" r="r" t="t"/>
              <a:pathLst>
                <a:path extrusionOk="0" h="78970" w="55454">
                  <a:moveTo>
                    <a:pt x="38949" y="8396"/>
                  </a:moveTo>
                  <a:lnTo>
                    <a:pt x="48608" y="29003"/>
                  </a:lnTo>
                  <a:lnTo>
                    <a:pt x="37088" y="60867"/>
                  </a:lnTo>
                  <a:lnTo>
                    <a:pt x="16482" y="70526"/>
                  </a:lnTo>
                  <a:lnTo>
                    <a:pt x="6846" y="49991"/>
                  </a:lnTo>
                  <a:lnTo>
                    <a:pt x="18413" y="18031"/>
                  </a:lnTo>
                  <a:lnTo>
                    <a:pt x="38949" y="8396"/>
                  </a:lnTo>
                  <a:close/>
                  <a:moveTo>
                    <a:pt x="42001" y="0"/>
                  </a:moveTo>
                  <a:lnTo>
                    <a:pt x="36277" y="2672"/>
                  </a:lnTo>
                  <a:lnTo>
                    <a:pt x="15742" y="12307"/>
                  </a:lnTo>
                  <a:lnTo>
                    <a:pt x="13357" y="13404"/>
                  </a:lnTo>
                  <a:lnTo>
                    <a:pt x="12451" y="15885"/>
                  </a:lnTo>
                  <a:lnTo>
                    <a:pt x="883" y="47844"/>
                  </a:lnTo>
                  <a:lnTo>
                    <a:pt x="1" y="50325"/>
                  </a:lnTo>
                  <a:lnTo>
                    <a:pt x="1098" y="52710"/>
                  </a:lnTo>
                  <a:lnTo>
                    <a:pt x="10734" y="73245"/>
                  </a:lnTo>
                  <a:lnTo>
                    <a:pt x="13405" y="78969"/>
                  </a:lnTo>
                  <a:lnTo>
                    <a:pt x="19129" y="76274"/>
                  </a:lnTo>
                  <a:lnTo>
                    <a:pt x="39736" y="66615"/>
                  </a:lnTo>
                  <a:lnTo>
                    <a:pt x="42121" y="65518"/>
                  </a:lnTo>
                  <a:lnTo>
                    <a:pt x="43003" y="63037"/>
                  </a:lnTo>
                  <a:lnTo>
                    <a:pt x="54547" y="31173"/>
                  </a:lnTo>
                  <a:lnTo>
                    <a:pt x="55453" y="28693"/>
                  </a:lnTo>
                  <a:lnTo>
                    <a:pt x="54332" y="26307"/>
                  </a:lnTo>
                  <a:lnTo>
                    <a:pt x="44673" y="5725"/>
                  </a:lnTo>
                  <a:lnTo>
                    <a:pt x="420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2680350" y="3357150"/>
              <a:ext cx="1215800" cy="1763775"/>
            </a:xfrm>
            <a:custGeom>
              <a:rect b="b" l="l" r="r" t="t"/>
              <a:pathLst>
                <a:path extrusionOk="0" h="70551" w="48632">
                  <a:moveTo>
                    <a:pt x="37041" y="1"/>
                  </a:moveTo>
                  <a:lnTo>
                    <a:pt x="12451" y="11544"/>
                  </a:lnTo>
                  <a:lnTo>
                    <a:pt x="1" y="45960"/>
                  </a:lnTo>
                  <a:lnTo>
                    <a:pt x="11497" y="70550"/>
                  </a:lnTo>
                  <a:lnTo>
                    <a:pt x="36182" y="59007"/>
                  </a:lnTo>
                  <a:lnTo>
                    <a:pt x="48632" y="24662"/>
                  </a:lnTo>
                  <a:lnTo>
                    <a:pt x="3704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2594500" y="3252200"/>
              <a:ext cx="1386325" cy="1974250"/>
            </a:xfrm>
            <a:custGeom>
              <a:rect b="b" l="l" r="r" t="t"/>
              <a:pathLst>
                <a:path extrusionOk="0" h="78970" w="55453">
                  <a:moveTo>
                    <a:pt x="38972" y="8420"/>
                  </a:moveTo>
                  <a:lnTo>
                    <a:pt x="48631" y="29003"/>
                  </a:lnTo>
                  <a:lnTo>
                    <a:pt x="37088" y="60891"/>
                  </a:lnTo>
                  <a:lnTo>
                    <a:pt x="16481" y="70551"/>
                  </a:lnTo>
                  <a:lnTo>
                    <a:pt x="6869" y="49992"/>
                  </a:lnTo>
                  <a:lnTo>
                    <a:pt x="18437" y="18032"/>
                  </a:lnTo>
                  <a:lnTo>
                    <a:pt x="38972" y="8420"/>
                  </a:lnTo>
                  <a:close/>
                  <a:moveTo>
                    <a:pt x="42001" y="1"/>
                  </a:moveTo>
                  <a:lnTo>
                    <a:pt x="36277" y="2696"/>
                  </a:lnTo>
                  <a:lnTo>
                    <a:pt x="15742" y="12308"/>
                  </a:lnTo>
                  <a:lnTo>
                    <a:pt x="13357" y="13429"/>
                  </a:lnTo>
                  <a:lnTo>
                    <a:pt x="12474" y="15885"/>
                  </a:lnTo>
                  <a:lnTo>
                    <a:pt x="907" y="47845"/>
                  </a:lnTo>
                  <a:lnTo>
                    <a:pt x="1" y="50325"/>
                  </a:lnTo>
                  <a:lnTo>
                    <a:pt x="1098" y="52710"/>
                  </a:lnTo>
                  <a:lnTo>
                    <a:pt x="10733" y="73246"/>
                  </a:lnTo>
                  <a:lnTo>
                    <a:pt x="13428" y="78970"/>
                  </a:lnTo>
                  <a:lnTo>
                    <a:pt x="19152" y="76299"/>
                  </a:lnTo>
                  <a:lnTo>
                    <a:pt x="39735" y="66639"/>
                  </a:lnTo>
                  <a:lnTo>
                    <a:pt x="42120" y="65518"/>
                  </a:lnTo>
                  <a:lnTo>
                    <a:pt x="43027" y="63062"/>
                  </a:lnTo>
                  <a:lnTo>
                    <a:pt x="54570" y="31197"/>
                  </a:lnTo>
                  <a:lnTo>
                    <a:pt x="55453" y="28717"/>
                  </a:lnTo>
                  <a:lnTo>
                    <a:pt x="54356" y="26332"/>
                  </a:lnTo>
                  <a:lnTo>
                    <a:pt x="44696" y="5725"/>
                  </a:lnTo>
                  <a:lnTo>
                    <a:pt x="420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2013150" y="1441975"/>
              <a:ext cx="1022000" cy="695850"/>
            </a:xfrm>
            <a:custGeom>
              <a:rect b="b" l="l" r="r" t="t"/>
              <a:pathLst>
                <a:path extrusionOk="0" h="27834" w="40880">
                  <a:moveTo>
                    <a:pt x="27858" y="0"/>
                  </a:moveTo>
                  <a:lnTo>
                    <a:pt x="0" y="13046"/>
                  </a:lnTo>
                  <a:lnTo>
                    <a:pt x="40880" y="27834"/>
                  </a:lnTo>
                  <a:lnTo>
                    <a:pt x="40880" y="27834"/>
                  </a:lnTo>
                  <a:lnTo>
                    <a:pt x="2785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1806850" y="1337025"/>
              <a:ext cx="1380950" cy="939725"/>
            </a:xfrm>
            <a:custGeom>
              <a:rect b="b" l="l" r="r" t="t"/>
              <a:pathLst>
                <a:path extrusionOk="0" h="37589" w="55238">
                  <a:moveTo>
                    <a:pt x="34583" y="8396"/>
                  </a:moveTo>
                  <a:lnTo>
                    <a:pt x="43050" y="26474"/>
                  </a:lnTo>
                  <a:lnTo>
                    <a:pt x="16505" y="16863"/>
                  </a:lnTo>
                  <a:lnTo>
                    <a:pt x="34583" y="8396"/>
                  </a:lnTo>
                  <a:close/>
                  <a:moveTo>
                    <a:pt x="37612" y="0"/>
                  </a:moveTo>
                  <a:lnTo>
                    <a:pt x="31888" y="2672"/>
                  </a:lnTo>
                  <a:lnTo>
                    <a:pt x="13833" y="11139"/>
                  </a:lnTo>
                  <a:lnTo>
                    <a:pt x="0" y="17602"/>
                  </a:lnTo>
                  <a:lnTo>
                    <a:pt x="14358" y="22801"/>
                  </a:lnTo>
                  <a:lnTo>
                    <a:pt x="40880" y="32389"/>
                  </a:lnTo>
                  <a:lnTo>
                    <a:pt x="55238" y="37589"/>
                  </a:lnTo>
                  <a:lnTo>
                    <a:pt x="48774" y="23755"/>
                  </a:lnTo>
                  <a:lnTo>
                    <a:pt x="40307" y="5677"/>
                  </a:lnTo>
                  <a:lnTo>
                    <a:pt x="376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1508725" y="1716250"/>
              <a:ext cx="1762550" cy="1214600"/>
            </a:xfrm>
            <a:custGeom>
              <a:rect b="b" l="l" r="r" t="t"/>
              <a:pathLst>
                <a:path extrusionOk="0" h="48584" w="70502">
                  <a:moveTo>
                    <a:pt x="24590" y="0"/>
                  </a:moveTo>
                  <a:lnTo>
                    <a:pt x="0" y="11544"/>
                  </a:lnTo>
                  <a:lnTo>
                    <a:pt x="11544" y="36158"/>
                  </a:lnTo>
                  <a:lnTo>
                    <a:pt x="45912" y="48584"/>
                  </a:lnTo>
                  <a:lnTo>
                    <a:pt x="70502" y="37064"/>
                  </a:lnTo>
                  <a:lnTo>
                    <a:pt x="59006" y="12450"/>
                  </a:lnTo>
                  <a:lnTo>
                    <a:pt x="245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1402575" y="1630375"/>
              <a:ext cx="1973650" cy="1386350"/>
            </a:xfrm>
            <a:custGeom>
              <a:rect b="b" l="l" r="r" t="t"/>
              <a:pathLst>
                <a:path extrusionOk="0" h="55454" w="78946">
                  <a:moveTo>
                    <a:pt x="29027" y="6822"/>
                  </a:moveTo>
                  <a:lnTo>
                    <a:pt x="60914" y="18389"/>
                  </a:lnTo>
                  <a:lnTo>
                    <a:pt x="70550" y="38972"/>
                  </a:lnTo>
                  <a:lnTo>
                    <a:pt x="49967" y="48608"/>
                  </a:lnTo>
                  <a:lnTo>
                    <a:pt x="18079" y="37041"/>
                  </a:lnTo>
                  <a:lnTo>
                    <a:pt x="8444" y="16458"/>
                  </a:lnTo>
                  <a:lnTo>
                    <a:pt x="29027" y="6822"/>
                  </a:lnTo>
                  <a:close/>
                  <a:moveTo>
                    <a:pt x="28693" y="1"/>
                  </a:moveTo>
                  <a:lnTo>
                    <a:pt x="26308" y="1098"/>
                  </a:lnTo>
                  <a:lnTo>
                    <a:pt x="5725" y="10733"/>
                  </a:lnTo>
                  <a:lnTo>
                    <a:pt x="1" y="13429"/>
                  </a:lnTo>
                  <a:lnTo>
                    <a:pt x="2696" y="19153"/>
                  </a:lnTo>
                  <a:lnTo>
                    <a:pt x="12307" y="39712"/>
                  </a:lnTo>
                  <a:lnTo>
                    <a:pt x="13428" y="42097"/>
                  </a:lnTo>
                  <a:lnTo>
                    <a:pt x="15885" y="43003"/>
                  </a:lnTo>
                  <a:lnTo>
                    <a:pt x="47797" y="54571"/>
                  </a:lnTo>
                  <a:lnTo>
                    <a:pt x="50277" y="55453"/>
                  </a:lnTo>
                  <a:lnTo>
                    <a:pt x="52662" y="54356"/>
                  </a:lnTo>
                  <a:lnTo>
                    <a:pt x="73221" y="44720"/>
                  </a:lnTo>
                  <a:lnTo>
                    <a:pt x="78945" y="42049"/>
                  </a:lnTo>
                  <a:lnTo>
                    <a:pt x="76274" y="36325"/>
                  </a:lnTo>
                  <a:lnTo>
                    <a:pt x="66639" y="15742"/>
                  </a:lnTo>
                  <a:lnTo>
                    <a:pt x="65541" y="13357"/>
                  </a:lnTo>
                  <a:lnTo>
                    <a:pt x="63061" y="12475"/>
                  </a:lnTo>
                  <a:lnTo>
                    <a:pt x="31149" y="907"/>
                  </a:lnTo>
                  <a:lnTo>
                    <a:pt x="286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3423900" y="780700"/>
              <a:ext cx="697050" cy="1023225"/>
            </a:xfrm>
            <a:custGeom>
              <a:rect b="b" l="l" r="r" t="t"/>
              <a:pathLst>
                <a:path extrusionOk="0" h="40929" w="27882">
                  <a:moveTo>
                    <a:pt x="27881" y="1"/>
                  </a:moveTo>
                  <a:lnTo>
                    <a:pt x="0" y="13071"/>
                  </a:lnTo>
                  <a:lnTo>
                    <a:pt x="13070" y="40928"/>
                  </a:lnTo>
                  <a:lnTo>
                    <a:pt x="278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3318950" y="628075"/>
              <a:ext cx="941525" cy="1382750"/>
            </a:xfrm>
            <a:custGeom>
              <a:rect b="b" l="l" r="r" t="t"/>
              <a:pathLst>
                <a:path extrusionOk="0" h="55310" w="37661">
                  <a:moveTo>
                    <a:pt x="26498" y="12212"/>
                  </a:moveTo>
                  <a:lnTo>
                    <a:pt x="16911" y="38781"/>
                  </a:lnTo>
                  <a:lnTo>
                    <a:pt x="8420" y="20679"/>
                  </a:lnTo>
                  <a:lnTo>
                    <a:pt x="26498" y="12212"/>
                  </a:lnTo>
                  <a:close/>
                  <a:moveTo>
                    <a:pt x="37660" y="0"/>
                  </a:moveTo>
                  <a:lnTo>
                    <a:pt x="23827" y="6464"/>
                  </a:lnTo>
                  <a:lnTo>
                    <a:pt x="5725" y="14954"/>
                  </a:lnTo>
                  <a:lnTo>
                    <a:pt x="1" y="17650"/>
                  </a:lnTo>
                  <a:lnTo>
                    <a:pt x="2696" y="23374"/>
                  </a:lnTo>
                  <a:lnTo>
                    <a:pt x="11163" y="41452"/>
                  </a:lnTo>
                  <a:lnTo>
                    <a:pt x="17626" y="55309"/>
                  </a:lnTo>
                  <a:lnTo>
                    <a:pt x="22802" y="40928"/>
                  </a:lnTo>
                  <a:lnTo>
                    <a:pt x="32413" y="14358"/>
                  </a:lnTo>
                  <a:lnTo>
                    <a:pt x="376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3473975" y="3863375"/>
              <a:ext cx="695275" cy="1020225"/>
            </a:xfrm>
            <a:custGeom>
              <a:rect b="b" l="l" r="r" t="t"/>
              <a:pathLst>
                <a:path extrusionOk="0" h="40809" w="27811">
                  <a:moveTo>
                    <a:pt x="14788" y="1"/>
                  </a:moveTo>
                  <a:lnTo>
                    <a:pt x="1" y="40809"/>
                  </a:lnTo>
                  <a:lnTo>
                    <a:pt x="1" y="40809"/>
                  </a:lnTo>
                  <a:lnTo>
                    <a:pt x="27810" y="27810"/>
                  </a:lnTo>
                  <a:lnTo>
                    <a:pt x="14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3335650" y="3657075"/>
              <a:ext cx="939725" cy="1380375"/>
            </a:xfrm>
            <a:custGeom>
              <a:rect b="b" l="l" r="r" t="t"/>
              <a:pathLst>
                <a:path extrusionOk="0" h="55215" w="37589">
                  <a:moveTo>
                    <a:pt x="20703" y="16505"/>
                  </a:moveTo>
                  <a:lnTo>
                    <a:pt x="29146" y="34560"/>
                  </a:lnTo>
                  <a:lnTo>
                    <a:pt x="11115" y="42979"/>
                  </a:lnTo>
                  <a:lnTo>
                    <a:pt x="20703" y="16505"/>
                  </a:lnTo>
                  <a:close/>
                  <a:moveTo>
                    <a:pt x="19939" y="0"/>
                  </a:moveTo>
                  <a:lnTo>
                    <a:pt x="14740" y="14358"/>
                  </a:lnTo>
                  <a:lnTo>
                    <a:pt x="5176" y="40832"/>
                  </a:lnTo>
                  <a:lnTo>
                    <a:pt x="1" y="55214"/>
                  </a:lnTo>
                  <a:lnTo>
                    <a:pt x="1" y="55214"/>
                  </a:lnTo>
                  <a:lnTo>
                    <a:pt x="13810" y="48727"/>
                  </a:lnTo>
                  <a:lnTo>
                    <a:pt x="31865" y="40308"/>
                  </a:lnTo>
                  <a:lnTo>
                    <a:pt x="37589" y="37613"/>
                  </a:lnTo>
                  <a:lnTo>
                    <a:pt x="34894" y="31888"/>
                  </a:lnTo>
                  <a:lnTo>
                    <a:pt x="26451" y="13858"/>
                  </a:lnTo>
                  <a:lnTo>
                    <a:pt x="199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4558575" y="3527100"/>
              <a:ext cx="1022025" cy="696450"/>
            </a:xfrm>
            <a:custGeom>
              <a:rect b="b" l="l" r="r" t="t"/>
              <a:pathLst>
                <a:path extrusionOk="0" h="27858" w="40881">
                  <a:moveTo>
                    <a:pt x="1" y="0"/>
                  </a:moveTo>
                  <a:lnTo>
                    <a:pt x="13023" y="27857"/>
                  </a:lnTo>
                  <a:lnTo>
                    <a:pt x="40880" y="148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4405925" y="3388750"/>
              <a:ext cx="1380975" cy="940325"/>
            </a:xfrm>
            <a:custGeom>
              <a:rect b="b" l="l" r="r" t="t"/>
              <a:pathLst>
                <a:path extrusionOk="0" h="37613" w="55239">
                  <a:moveTo>
                    <a:pt x="12188" y="11115"/>
                  </a:moveTo>
                  <a:lnTo>
                    <a:pt x="38710" y="20727"/>
                  </a:lnTo>
                  <a:lnTo>
                    <a:pt x="20655" y="29194"/>
                  </a:lnTo>
                  <a:lnTo>
                    <a:pt x="12188" y="11115"/>
                  </a:lnTo>
                  <a:close/>
                  <a:moveTo>
                    <a:pt x="1" y="1"/>
                  </a:moveTo>
                  <a:lnTo>
                    <a:pt x="6464" y="13834"/>
                  </a:lnTo>
                  <a:lnTo>
                    <a:pt x="14931" y="31889"/>
                  </a:lnTo>
                  <a:lnTo>
                    <a:pt x="17603" y="37613"/>
                  </a:lnTo>
                  <a:lnTo>
                    <a:pt x="23327" y="34942"/>
                  </a:lnTo>
                  <a:lnTo>
                    <a:pt x="41405" y="26475"/>
                  </a:lnTo>
                  <a:lnTo>
                    <a:pt x="55238" y="19964"/>
                  </a:lnTo>
                  <a:lnTo>
                    <a:pt x="40857" y="14788"/>
                  </a:lnTo>
                  <a:lnTo>
                    <a:pt x="14359" y="51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4321275" y="2735250"/>
              <a:ext cx="1763750" cy="1214025"/>
            </a:xfrm>
            <a:custGeom>
              <a:rect b="b" l="l" r="r" t="t"/>
              <a:pathLst>
                <a:path extrusionOk="0" h="48561" w="70550">
                  <a:moveTo>
                    <a:pt x="24638" y="1"/>
                  </a:moveTo>
                  <a:lnTo>
                    <a:pt x="0" y="11497"/>
                  </a:lnTo>
                  <a:lnTo>
                    <a:pt x="11544" y="36134"/>
                  </a:lnTo>
                  <a:lnTo>
                    <a:pt x="45912" y="48560"/>
                  </a:lnTo>
                  <a:lnTo>
                    <a:pt x="70550" y="37040"/>
                  </a:lnTo>
                  <a:lnTo>
                    <a:pt x="59006" y="12427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4216325" y="2648200"/>
              <a:ext cx="1973650" cy="1386925"/>
            </a:xfrm>
            <a:custGeom>
              <a:rect b="b" l="l" r="r" t="t"/>
              <a:pathLst>
                <a:path extrusionOk="0" h="55477" w="78946">
                  <a:moveTo>
                    <a:pt x="29003" y="6893"/>
                  </a:moveTo>
                  <a:lnTo>
                    <a:pt x="60914" y="18437"/>
                  </a:lnTo>
                  <a:lnTo>
                    <a:pt x="70526" y="39020"/>
                  </a:lnTo>
                  <a:lnTo>
                    <a:pt x="49967" y="48632"/>
                  </a:lnTo>
                  <a:lnTo>
                    <a:pt x="18055" y="37112"/>
                  </a:lnTo>
                  <a:lnTo>
                    <a:pt x="8444" y="16529"/>
                  </a:lnTo>
                  <a:lnTo>
                    <a:pt x="29003" y="6893"/>
                  </a:lnTo>
                  <a:close/>
                  <a:moveTo>
                    <a:pt x="28693" y="0"/>
                  </a:moveTo>
                  <a:lnTo>
                    <a:pt x="26307" y="1121"/>
                  </a:lnTo>
                  <a:lnTo>
                    <a:pt x="5725" y="10757"/>
                  </a:lnTo>
                  <a:lnTo>
                    <a:pt x="1" y="13428"/>
                  </a:lnTo>
                  <a:lnTo>
                    <a:pt x="2696" y="19152"/>
                  </a:lnTo>
                  <a:lnTo>
                    <a:pt x="12307" y="39735"/>
                  </a:lnTo>
                  <a:lnTo>
                    <a:pt x="13428" y="42120"/>
                  </a:lnTo>
                  <a:lnTo>
                    <a:pt x="15885" y="43003"/>
                  </a:lnTo>
                  <a:lnTo>
                    <a:pt x="47797" y="54570"/>
                  </a:lnTo>
                  <a:lnTo>
                    <a:pt x="50253" y="55477"/>
                  </a:lnTo>
                  <a:lnTo>
                    <a:pt x="52638" y="54356"/>
                  </a:lnTo>
                  <a:lnTo>
                    <a:pt x="73221" y="44744"/>
                  </a:lnTo>
                  <a:lnTo>
                    <a:pt x="78945" y="42049"/>
                  </a:lnTo>
                  <a:lnTo>
                    <a:pt x="76274" y="36325"/>
                  </a:lnTo>
                  <a:lnTo>
                    <a:pt x="66638" y="15766"/>
                  </a:lnTo>
                  <a:lnTo>
                    <a:pt x="65541" y="13381"/>
                  </a:lnTo>
                  <a:lnTo>
                    <a:pt x="63061" y="12474"/>
                  </a:lnTo>
                  <a:lnTo>
                    <a:pt x="31149" y="907"/>
                  </a:lnTo>
                  <a:lnTo>
                    <a:pt x="286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4556200" y="3516350"/>
              <a:ext cx="1019025" cy="699450"/>
            </a:xfrm>
            <a:custGeom>
              <a:rect b="b" l="l" r="r" t="t"/>
              <a:pathLst>
                <a:path extrusionOk="0" h="27978" w="40761">
                  <a:moveTo>
                    <a:pt x="0" y="1"/>
                  </a:moveTo>
                  <a:lnTo>
                    <a:pt x="12760" y="27977"/>
                  </a:lnTo>
                  <a:lnTo>
                    <a:pt x="40761" y="152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4404750" y="3375050"/>
              <a:ext cx="1377375" cy="946875"/>
            </a:xfrm>
            <a:custGeom>
              <a:rect b="b" l="l" r="r" t="t"/>
              <a:pathLst>
                <a:path extrusionOk="0" h="37875" w="55095">
                  <a:moveTo>
                    <a:pt x="12116" y="11281"/>
                  </a:moveTo>
                  <a:lnTo>
                    <a:pt x="38566" y="21179"/>
                  </a:lnTo>
                  <a:lnTo>
                    <a:pt x="20368" y="29455"/>
                  </a:lnTo>
                  <a:lnTo>
                    <a:pt x="12116" y="11281"/>
                  </a:lnTo>
                  <a:close/>
                  <a:moveTo>
                    <a:pt x="0" y="0"/>
                  </a:moveTo>
                  <a:lnTo>
                    <a:pt x="6321" y="13929"/>
                  </a:lnTo>
                  <a:lnTo>
                    <a:pt x="14621" y="32103"/>
                  </a:lnTo>
                  <a:lnTo>
                    <a:pt x="17244" y="37875"/>
                  </a:lnTo>
                  <a:lnTo>
                    <a:pt x="22992" y="35251"/>
                  </a:lnTo>
                  <a:lnTo>
                    <a:pt x="41190" y="26951"/>
                  </a:lnTo>
                  <a:lnTo>
                    <a:pt x="55095" y="20631"/>
                  </a:lnTo>
                  <a:lnTo>
                    <a:pt x="40784" y="15264"/>
                  </a:lnTo>
                  <a:lnTo>
                    <a:pt x="14358" y="53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4833450" y="2459175"/>
              <a:ext cx="1017250" cy="699450"/>
            </a:xfrm>
            <a:custGeom>
              <a:rect b="b" l="l" r="r" t="t"/>
              <a:pathLst>
                <a:path extrusionOk="0" h="27978" w="40690">
                  <a:moveTo>
                    <a:pt x="27953" y="1"/>
                  </a:moveTo>
                  <a:lnTo>
                    <a:pt x="1" y="12737"/>
                  </a:lnTo>
                  <a:lnTo>
                    <a:pt x="40689" y="27977"/>
                  </a:lnTo>
                  <a:lnTo>
                    <a:pt x="27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627150" y="2354850"/>
              <a:ext cx="1374400" cy="945100"/>
            </a:xfrm>
            <a:custGeom>
              <a:rect b="b" l="l" r="r" t="t"/>
              <a:pathLst>
                <a:path extrusionOk="0" h="37804" w="54976">
                  <a:moveTo>
                    <a:pt x="34631" y="8372"/>
                  </a:moveTo>
                  <a:lnTo>
                    <a:pt x="42907" y="26498"/>
                  </a:lnTo>
                  <a:lnTo>
                    <a:pt x="16505" y="16648"/>
                  </a:lnTo>
                  <a:lnTo>
                    <a:pt x="34631" y="8372"/>
                  </a:lnTo>
                  <a:close/>
                  <a:moveTo>
                    <a:pt x="37779" y="0"/>
                  </a:moveTo>
                  <a:lnTo>
                    <a:pt x="32008" y="2624"/>
                  </a:lnTo>
                  <a:lnTo>
                    <a:pt x="13881" y="10876"/>
                  </a:lnTo>
                  <a:lnTo>
                    <a:pt x="0" y="17196"/>
                  </a:lnTo>
                  <a:lnTo>
                    <a:pt x="14311" y="22563"/>
                  </a:lnTo>
                  <a:lnTo>
                    <a:pt x="40665" y="32437"/>
                  </a:lnTo>
                  <a:lnTo>
                    <a:pt x="54976" y="37803"/>
                  </a:lnTo>
                  <a:lnTo>
                    <a:pt x="48655" y="23922"/>
                  </a:lnTo>
                  <a:lnTo>
                    <a:pt x="40379" y="5772"/>
                  </a:lnTo>
                  <a:lnTo>
                    <a:pt x="377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2034025" y="2837800"/>
              <a:ext cx="1258125" cy="1160350"/>
            </a:xfrm>
            <a:custGeom>
              <a:rect b="b" l="l" r="r" t="t"/>
              <a:pathLst>
                <a:path extrusionOk="0" h="46414" w="50325">
                  <a:moveTo>
                    <a:pt x="24709" y="1"/>
                  </a:moveTo>
                  <a:lnTo>
                    <a:pt x="0" y="11568"/>
                  </a:lnTo>
                  <a:lnTo>
                    <a:pt x="5390" y="23088"/>
                  </a:lnTo>
                  <a:lnTo>
                    <a:pt x="14096" y="26213"/>
                  </a:lnTo>
                  <a:lnTo>
                    <a:pt x="10947" y="34918"/>
                  </a:lnTo>
                  <a:lnTo>
                    <a:pt x="16338" y="46414"/>
                  </a:lnTo>
                  <a:lnTo>
                    <a:pt x="41094" y="34823"/>
                  </a:lnTo>
                  <a:lnTo>
                    <a:pt x="50324" y="9279"/>
                  </a:lnTo>
                  <a:lnTo>
                    <a:pt x="247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1927875" y="2751950"/>
              <a:ext cx="1465650" cy="1352350"/>
            </a:xfrm>
            <a:custGeom>
              <a:rect b="b" l="l" r="r" t="t"/>
              <a:pathLst>
                <a:path extrusionOk="0" h="54094" w="58626">
                  <a:moveTo>
                    <a:pt x="29122" y="6846"/>
                  </a:moveTo>
                  <a:lnTo>
                    <a:pt x="50516" y="14597"/>
                  </a:lnTo>
                  <a:lnTo>
                    <a:pt x="42788" y="35967"/>
                  </a:lnTo>
                  <a:lnTo>
                    <a:pt x="22110" y="45650"/>
                  </a:lnTo>
                  <a:lnTo>
                    <a:pt x="18628" y="38209"/>
                  </a:lnTo>
                  <a:lnTo>
                    <a:pt x="21895" y="29098"/>
                  </a:lnTo>
                  <a:cubicBezTo>
                    <a:pt x="22158" y="28359"/>
                    <a:pt x="21776" y="27524"/>
                    <a:pt x="21037" y="27262"/>
                  </a:cubicBezTo>
                  <a:lnTo>
                    <a:pt x="11926" y="23970"/>
                  </a:lnTo>
                  <a:lnTo>
                    <a:pt x="8444" y="16529"/>
                  </a:lnTo>
                  <a:lnTo>
                    <a:pt x="29122" y="6846"/>
                  </a:lnTo>
                  <a:close/>
                  <a:moveTo>
                    <a:pt x="28788" y="0"/>
                  </a:moveTo>
                  <a:lnTo>
                    <a:pt x="26403" y="1121"/>
                  </a:lnTo>
                  <a:lnTo>
                    <a:pt x="5749" y="10805"/>
                  </a:lnTo>
                  <a:lnTo>
                    <a:pt x="1" y="13476"/>
                  </a:lnTo>
                  <a:lnTo>
                    <a:pt x="2696" y="19200"/>
                  </a:lnTo>
                  <a:lnTo>
                    <a:pt x="6178" y="26665"/>
                  </a:lnTo>
                  <a:lnTo>
                    <a:pt x="7299" y="29050"/>
                  </a:lnTo>
                  <a:lnTo>
                    <a:pt x="9756" y="29933"/>
                  </a:lnTo>
                  <a:lnTo>
                    <a:pt x="14263" y="31555"/>
                  </a:lnTo>
                  <a:lnTo>
                    <a:pt x="12642" y="36062"/>
                  </a:lnTo>
                  <a:lnTo>
                    <a:pt x="11759" y="38519"/>
                  </a:lnTo>
                  <a:lnTo>
                    <a:pt x="12856" y="40904"/>
                  </a:lnTo>
                  <a:lnTo>
                    <a:pt x="16338" y="48369"/>
                  </a:lnTo>
                  <a:lnTo>
                    <a:pt x="19033" y="54093"/>
                  </a:lnTo>
                  <a:lnTo>
                    <a:pt x="24757" y="51398"/>
                  </a:lnTo>
                  <a:lnTo>
                    <a:pt x="45436" y="41715"/>
                  </a:lnTo>
                  <a:lnTo>
                    <a:pt x="47821" y="40618"/>
                  </a:lnTo>
                  <a:lnTo>
                    <a:pt x="48727" y="38137"/>
                  </a:lnTo>
                  <a:lnTo>
                    <a:pt x="56455" y="16767"/>
                  </a:lnTo>
                  <a:lnTo>
                    <a:pt x="58625" y="10805"/>
                  </a:lnTo>
                  <a:lnTo>
                    <a:pt x="52662" y="8658"/>
                  </a:lnTo>
                  <a:lnTo>
                    <a:pt x="31269" y="907"/>
                  </a:lnTo>
                  <a:lnTo>
                    <a:pt x="287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2630875" y="1070500"/>
              <a:ext cx="1161525" cy="1257525"/>
            </a:xfrm>
            <a:custGeom>
              <a:rect b="b" l="l" r="r" t="t"/>
              <a:pathLst>
                <a:path extrusionOk="0" h="50301" w="46461">
                  <a:moveTo>
                    <a:pt x="34846" y="0"/>
                  </a:moveTo>
                  <a:lnTo>
                    <a:pt x="23350" y="5414"/>
                  </a:lnTo>
                  <a:lnTo>
                    <a:pt x="20226" y="14072"/>
                  </a:lnTo>
                  <a:lnTo>
                    <a:pt x="11520" y="10948"/>
                  </a:lnTo>
                  <a:lnTo>
                    <a:pt x="0" y="16314"/>
                  </a:lnTo>
                  <a:lnTo>
                    <a:pt x="11568" y="41023"/>
                  </a:lnTo>
                  <a:lnTo>
                    <a:pt x="37183" y="50301"/>
                  </a:lnTo>
                  <a:lnTo>
                    <a:pt x="46461" y="24757"/>
                  </a:lnTo>
                  <a:lnTo>
                    <a:pt x="348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2526525" y="965550"/>
              <a:ext cx="1352350" cy="1463850"/>
            </a:xfrm>
            <a:custGeom>
              <a:rect b="b" l="l" r="r" t="t"/>
              <a:pathLst>
                <a:path extrusionOk="0" h="58554" w="54094">
                  <a:moveTo>
                    <a:pt x="37517" y="8420"/>
                  </a:moveTo>
                  <a:lnTo>
                    <a:pt x="47200" y="29098"/>
                  </a:lnTo>
                  <a:lnTo>
                    <a:pt x="39473" y="50468"/>
                  </a:lnTo>
                  <a:lnTo>
                    <a:pt x="18079" y="42717"/>
                  </a:lnTo>
                  <a:lnTo>
                    <a:pt x="8396" y="22062"/>
                  </a:lnTo>
                  <a:lnTo>
                    <a:pt x="15837" y="18580"/>
                  </a:lnTo>
                  <a:lnTo>
                    <a:pt x="24924" y="21848"/>
                  </a:lnTo>
                  <a:cubicBezTo>
                    <a:pt x="25092" y="21910"/>
                    <a:pt x="25262" y="21940"/>
                    <a:pt x="25430" y="21940"/>
                  </a:cubicBezTo>
                  <a:cubicBezTo>
                    <a:pt x="26026" y="21940"/>
                    <a:pt x="26580" y="21566"/>
                    <a:pt x="26785" y="20989"/>
                  </a:cubicBezTo>
                  <a:lnTo>
                    <a:pt x="30052" y="11926"/>
                  </a:lnTo>
                  <a:lnTo>
                    <a:pt x="37517" y="8420"/>
                  </a:lnTo>
                  <a:close/>
                  <a:moveTo>
                    <a:pt x="40546" y="1"/>
                  </a:moveTo>
                  <a:lnTo>
                    <a:pt x="34822" y="2696"/>
                  </a:lnTo>
                  <a:lnTo>
                    <a:pt x="27381" y="6178"/>
                  </a:lnTo>
                  <a:lnTo>
                    <a:pt x="24996" y="7275"/>
                  </a:lnTo>
                  <a:lnTo>
                    <a:pt x="24089" y="9755"/>
                  </a:lnTo>
                  <a:lnTo>
                    <a:pt x="22491" y="14215"/>
                  </a:lnTo>
                  <a:lnTo>
                    <a:pt x="17984" y="12617"/>
                  </a:lnTo>
                  <a:lnTo>
                    <a:pt x="15551" y="11711"/>
                  </a:lnTo>
                  <a:lnTo>
                    <a:pt x="13190" y="12832"/>
                  </a:lnTo>
                  <a:lnTo>
                    <a:pt x="5725" y="16314"/>
                  </a:lnTo>
                  <a:lnTo>
                    <a:pt x="1" y="18985"/>
                  </a:lnTo>
                  <a:lnTo>
                    <a:pt x="2696" y="24710"/>
                  </a:lnTo>
                  <a:lnTo>
                    <a:pt x="12379" y="45364"/>
                  </a:lnTo>
                  <a:lnTo>
                    <a:pt x="13476" y="47749"/>
                  </a:lnTo>
                  <a:lnTo>
                    <a:pt x="15956" y="48655"/>
                  </a:lnTo>
                  <a:lnTo>
                    <a:pt x="37374" y="56407"/>
                  </a:lnTo>
                  <a:lnTo>
                    <a:pt x="43337" y="58553"/>
                  </a:lnTo>
                  <a:lnTo>
                    <a:pt x="45483" y="52591"/>
                  </a:lnTo>
                  <a:lnTo>
                    <a:pt x="53187" y="31221"/>
                  </a:lnTo>
                  <a:lnTo>
                    <a:pt x="54093" y="28740"/>
                  </a:lnTo>
                  <a:lnTo>
                    <a:pt x="52996" y="26355"/>
                  </a:lnTo>
                  <a:lnTo>
                    <a:pt x="43289" y="5653"/>
                  </a:lnTo>
                  <a:lnTo>
                    <a:pt x="405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>
              <a:off x="4302175" y="1667950"/>
              <a:ext cx="1257550" cy="1160350"/>
            </a:xfrm>
            <a:custGeom>
              <a:rect b="b" l="l" r="r" t="t"/>
              <a:pathLst>
                <a:path extrusionOk="0" h="46414" w="50302">
                  <a:moveTo>
                    <a:pt x="33964" y="0"/>
                  </a:moveTo>
                  <a:lnTo>
                    <a:pt x="9279" y="11520"/>
                  </a:lnTo>
                  <a:lnTo>
                    <a:pt x="1" y="37136"/>
                  </a:lnTo>
                  <a:lnTo>
                    <a:pt x="25569" y="46413"/>
                  </a:lnTo>
                  <a:lnTo>
                    <a:pt x="50301" y="34846"/>
                  </a:lnTo>
                  <a:lnTo>
                    <a:pt x="44887" y="23326"/>
                  </a:lnTo>
                  <a:lnTo>
                    <a:pt x="36182" y="20202"/>
                  </a:lnTo>
                  <a:lnTo>
                    <a:pt x="39354" y="11496"/>
                  </a:lnTo>
                  <a:lnTo>
                    <a:pt x="339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>
              <a:off x="4200825" y="1561800"/>
              <a:ext cx="1464425" cy="1351175"/>
            </a:xfrm>
            <a:custGeom>
              <a:rect b="b" l="l" r="r" t="t"/>
              <a:pathLst>
                <a:path extrusionOk="0" h="54047" w="58577">
                  <a:moveTo>
                    <a:pt x="36491" y="8444"/>
                  </a:moveTo>
                  <a:lnTo>
                    <a:pt x="39974" y="15885"/>
                  </a:lnTo>
                  <a:lnTo>
                    <a:pt x="36658" y="25020"/>
                  </a:lnTo>
                  <a:cubicBezTo>
                    <a:pt x="36539" y="25378"/>
                    <a:pt x="36539" y="25759"/>
                    <a:pt x="36730" y="26117"/>
                  </a:cubicBezTo>
                  <a:cubicBezTo>
                    <a:pt x="36873" y="26475"/>
                    <a:pt x="37183" y="26713"/>
                    <a:pt x="37541" y="26857"/>
                  </a:cubicBezTo>
                  <a:lnTo>
                    <a:pt x="46628" y="30148"/>
                  </a:lnTo>
                  <a:lnTo>
                    <a:pt x="50110" y="37589"/>
                  </a:lnTo>
                  <a:lnTo>
                    <a:pt x="29479" y="47225"/>
                  </a:lnTo>
                  <a:lnTo>
                    <a:pt x="8110" y="39497"/>
                  </a:lnTo>
                  <a:lnTo>
                    <a:pt x="15861" y="18103"/>
                  </a:lnTo>
                  <a:lnTo>
                    <a:pt x="36491" y="8444"/>
                  </a:lnTo>
                  <a:close/>
                  <a:moveTo>
                    <a:pt x="39520" y="1"/>
                  </a:moveTo>
                  <a:lnTo>
                    <a:pt x="33796" y="2696"/>
                  </a:lnTo>
                  <a:lnTo>
                    <a:pt x="13166" y="12356"/>
                  </a:lnTo>
                  <a:lnTo>
                    <a:pt x="10781" y="13453"/>
                  </a:lnTo>
                  <a:lnTo>
                    <a:pt x="9898" y="15933"/>
                  </a:lnTo>
                  <a:lnTo>
                    <a:pt x="2147" y="37327"/>
                  </a:lnTo>
                  <a:lnTo>
                    <a:pt x="0" y="43290"/>
                  </a:lnTo>
                  <a:lnTo>
                    <a:pt x="5963" y="45436"/>
                  </a:lnTo>
                  <a:lnTo>
                    <a:pt x="27333" y="53164"/>
                  </a:lnTo>
                  <a:lnTo>
                    <a:pt x="29813" y="54046"/>
                  </a:lnTo>
                  <a:lnTo>
                    <a:pt x="32198" y="52949"/>
                  </a:lnTo>
                  <a:lnTo>
                    <a:pt x="52853" y="43266"/>
                  </a:lnTo>
                  <a:lnTo>
                    <a:pt x="58577" y="40571"/>
                  </a:lnTo>
                  <a:lnTo>
                    <a:pt x="55906" y="34846"/>
                  </a:lnTo>
                  <a:lnTo>
                    <a:pt x="52400" y="27405"/>
                  </a:lnTo>
                  <a:lnTo>
                    <a:pt x="51303" y="25020"/>
                  </a:lnTo>
                  <a:lnTo>
                    <a:pt x="48822" y="24114"/>
                  </a:lnTo>
                  <a:lnTo>
                    <a:pt x="44362" y="22516"/>
                  </a:lnTo>
                  <a:lnTo>
                    <a:pt x="46008" y="18008"/>
                  </a:lnTo>
                  <a:lnTo>
                    <a:pt x="46890" y="15528"/>
                  </a:lnTo>
                  <a:lnTo>
                    <a:pt x="45793" y="13143"/>
                  </a:lnTo>
                  <a:lnTo>
                    <a:pt x="42311" y="5701"/>
                  </a:lnTo>
                  <a:lnTo>
                    <a:pt x="39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>
              <a:off x="3801925" y="3338075"/>
              <a:ext cx="1160350" cy="1257550"/>
            </a:xfrm>
            <a:custGeom>
              <a:rect b="b" l="l" r="r" t="t"/>
              <a:pathLst>
                <a:path extrusionOk="0" h="50302" w="46414">
                  <a:moveTo>
                    <a:pt x="9278" y="0"/>
                  </a:moveTo>
                  <a:lnTo>
                    <a:pt x="1" y="25616"/>
                  </a:lnTo>
                  <a:lnTo>
                    <a:pt x="11568" y="50301"/>
                  </a:lnTo>
                  <a:lnTo>
                    <a:pt x="23088" y="44887"/>
                  </a:lnTo>
                  <a:lnTo>
                    <a:pt x="26236" y="36182"/>
                  </a:lnTo>
                  <a:lnTo>
                    <a:pt x="34917" y="39354"/>
                  </a:lnTo>
                  <a:lnTo>
                    <a:pt x="46413" y="33940"/>
                  </a:lnTo>
                  <a:lnTo>
                    <a:pt x="34846" y="9231"/>
                  </a:lnTo>
                  <a:lnTo>
                    <a:pt x="92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>
              <a:off x="3715475" y="3236700"/>
              <a:ext cx="1350550" cy="1464450"/>
            </a:xfrm>
            <a:custGeom>
              <a:rect b="b" l="l" r="r" t="t"/>
              <a:pathLst>
                <a:path extrusionOk="0" h="58578" w="54022">
                  <a:moveTo>
                    <a:pt x="14644" y="8110"/>
                  </a:moveTo>
                  <a:lnTo>
                    <a:pt x="35990" y="15838"/>
                  </a:lnTo>
                  <a:lnTo>
                    <a:pt x="45674" y="36492"/>
                  </a:lnTo>
                  <a:lnTo>
                    <a:pt x="38232" y="39974"/>
                  </a:lnTo>
                  <a:lnTo>
                    <a:pt x="29169" y="36707"/>
                  </a:lnTo>
                  <a:cubicBezTo>
                    <a:pt x="28997" y="36642"/>
                    <a:pt x="28822" y="36612"/>
                    <a:pt x="28650" y="36612"/>
                  </a:cubicBezTo>
                  <a:cubicBezTo>
                    <a:pt x="28059" y="36612"/>
                    <a:pt x="27512" y="36974"/>
                    <a:pt x="27309" y="37565"/>
                  </a:cubicBezTo>
                  <a:lnTo>
                    <a:pt x="23994" y="46652"/>
                  </a:lnTo>
                  <a:lnTo>
                    <a:pt x="16552" y="50135"/>
                  </a:lnTo>
                  <a:lnTo>
                    <a:pt x="6893" y="29504"/>
                  </a:lnTo>
                  <a:lnTo>
                    <a:pt x="14644" y="8110"/>
                  </a:lnTo>
                  <a:close/>
                  <a:moveTo>
                    <a:pt x="10804" y="1"/>
                  </a:moveTo>
                  <a:lnTo>
                    <a:pt x="8658" y="5964"/>
                  </a:lnTo>
                  <a:lnTo>
                    <a:pt x="907" y="27357"/>
                  </a:lnTo>
                  <a:lnTo>
                    <a:pt x="0" y="29838"/>
                  </a:lnTo>
                  <a:lnTo>
                    <a:pt x="1097" y="32223"/>
                  </a:lnTo>
                  <a:lnTo>
                    <a:pt x="10757" y="52853"/>
                  </a:lnTo>
                  <a:lnTo>
                    <a:pt x="13452" y="58578"/>
                  </a:lnTo>
                  <a:lnTo>
                    <a:pt x="19176" y="55906"/>
                  </a:lnTo>
                  <a:lnTo>
                    <a:pt x="26617" y="52400"/>
                  </a:lnTo>
                  <a:lnTo>
                    <a:pt x="28978" y="51303"/>
                  </a:lnTo>
                  <a:lnTo>
                    <a:pt x="29861" y="48847"/>
                  </a:lnTo>
                  <a:lnTo>
                    <a:pt x="31507" y="44363"/>
                  </a:lnTo>
                  <a:lnTo>
                    <a:pt x="35990" y="45961"/>
                  </a:lnTo>
                  <a:lnTo>
                    <a:pt x="38447" y="46867"/>
                  </a:lnTo>
                  <a:lnTo>
                    <a:pt x="40832" y="45746"/>
                  </a:lnTo>
                  <a:lnTo>
                    <a:pt x="48297" y="42264"/>
                  </a:lnTo>
                  <a:lnTo>
                    <a:pt x="54021" y="39593"/>
                  </a:lnTo>
                  <a:lnTo>
                    <a:pt x="51326" y="33869"/>
                  </a:lnTo>
                  <a:lnTo>
                    <a:pt x="41738" y="13142"/>
                  </a:lnTo>
                  <a:lnTo>
                    <a:pt x="40617" y="10757"/>
                  </a:lnTo>
                  <a:lnTo>
                    <a:pt x="38137" y="9875"/>
                  </a:lnTo>
                  <a:lnTo>
                    <a:pt x="16767" y="2147"/>
                  </a:lnTo>
                  <a:lnTo>
                    <a:pt x="108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2540825" y="1578500"/>
              <a:ext cx="2510875" cy="2510300"/>
            </a:xfrm>
            <a:custGeom>
              <a:rect b="b" l="l" r="r" t="t"/>
              <a:pathLst>
                <a:path extrusionOk="0" h="100412" w="100435">
                  <a:moveTo>
                    <a:pt x="47964" y="1"/>
                  </a:moveTo>
                  <a:lnTo>
                    <a:pt x="38710" y="25568"/>
                  </a:lnTo>
                  <a:lnTo>
                    <a:pt x="13095" y="16291"/>
                  </a:lnTo>
                  <a:lnTo>
                    <a:pt x="13095" y="16291"/>
                  </a:lnTo>
                  <a:lnTo>
                    <a:pt x="24638" y="40904"/>
                  </a:lnTo>
                  <a:lnTo>
                    <a:pt x="1" y="52424"/>
                  </a:lnTo>
                  <a:lnTo>
                    <a:pt x="25640" y="61702"/>
                  </a:lnTo>
                  <a:lnTo>
                    <a:pt x="16362" y="87293"/>
                  </a:lnTo>
                  <a:lnTo>
                    <a:pt x="40976" y="75750"/>
                  </a:lnTo>
                  <a:lnTo>
                    <a:pt x="52543" y="100411"/>
                  </a:lnTo>
                  <a:lnTo>
                    <a:pt x="61797" y="74796"/>
                  </a:lnTo>
                  <a:lnTo>
                    <a:pt x="87365" y="84074"/>
                  </a:lnTo>
                  <a:lnTo>
                    <a:pt x="75845" y="59436"/>
                  </a:lnTo>
                  <a:lnTo>
                    <a:pt x="100435" y="47892"/>
                  </a:lnTo>
                  <a:lnTo>
                    <a:pt x="74891" y="38662"/>
                  </a:lnTo>
                  <a:lnTo>
                    <a:pt x="84169" y="13047"/>
                  </a:lnTo>
                  <a:lnTo>
                    <a:pt x="59484" y="24591"/>
                  </a:lnTo>
                  <a:lnTo>
                    <a:pt x="479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2334525" y="1371600"/>
              <a:ext cx="2923500" cy="2924100"/>
            </a:xfrm>
            <a:custGeom>
              <a:rect b="b" l="l" r="r" t="t"/>
              <a:pathLst>
                <a:path extrusionOk="0" h="116964" w="116940">
                  <a:moveTo>
                    <a:pt x="56622" y="16553"/>
                  </a:moveTo>
                  <a:lnTo>
                    <a:pt x="65446" y="35395"/>
                  </a:lnTo>
                  <a:cubicBezTo>
                    <a:pt x="65470" y="35538"/>
                    <a:pt x="65494" y="35705"/>
                    <a:pt x="65565" y="35848"/>
                  </a:cubicBezTo>
                  <a:cubicBezTo>
                    <a:pt x="65732" y="36206"/>
                    <a:pt x="66042" y="36468"/>
                    <a:pt x="66352" y="36587"/>
                  </a:cubicBezTo>
                  <a:cubicBezTo>
                    <a:pt x="66516" y="36642"/>
                    <a:pt x="66690" y="36672"/>
                    <a:pt x="66865" y="36672"/>
                  </a:cubicBezTo>
                  <a:cubicBezTo>
                    <a:pt x="67072" y="36672"/>
                    <a:pt x="67280" y="36630"/>
                    <a:pt x="67473" y="36540"/>
                  </a:cubicBezTo>
                  <a:lnTo>
                    <a:pt x="86840" y="27429"/>
                  </a:lnTo>
                  <a:lnTo>
                    <a:pt x="86840" y="27429"/>
                  </a:lnTo>
                  <a:lnTo>
                    <a:pt x="79566" y="47487"/>
                  </a:lnTo>
                  <a:cubicBezTo>
                    <a:pt x="79303" y="48250"/>
                    <a:pt x="79685" y="49085"/>
                    <a:pt x="80424" y="49347"/>
                  </a:cubicBezTo>
                  <a:lnTo>
                    <a:pt x="100435" y="56598"/>
                  </a:lnTo>
                  <a:lnTo>
                    <a:pt x="81235" y="65566"/>
                  </a:lnTo>
                  <a:cubicBezTo>
                    <a:pt x="80854" y="65756"/>
                    <a:pt x="80615" y="66066"/>
                    <a:pt x="80496" y="66424"/>
                  </a:cubicBezTo>
                  <a:cubicBezTo>
                    <a:pt x="80353" y="66782"/>
                    <a:pt x="80353" y="67211"/>
                    <a:pt x="80520" y="67569"/>
                  </a:cubicBezTo>
                  <a:lnTo>
                    <a:pt x="89535" y="86769"/>
                  </a:lnTo>
                  <a:lnTo>
                    <a:pt x="89535" y="86769"/>
                  </a:lnTo>
                  <a:lnTo>
                    <a:pt x="69525" y="79518"/>
                  </a:lnTo>
                  <a:cubicBezTo>
                    <a:pt x="69366" y="79462"/>
                    <a:pt x="69204" y="79435"/>
                    <a:pt x="69043" y="79435"/>
                  </a:cubicBezTo>
                  <a:cubicBezTo>
                    <a:pt x="68453" y="79435"/>
                    <a:pt x="67889" y="79795"/>
                    <a:pt x="67664" y="80377"/>
                  </a:cubicBezTo>
                  <a:lnTo>
                    <a:pt x="60390" y="100459"/>
                  </a:lnTo>
                  <a:lnTo>
                    <a:pt x="51398" y="81259"/>
                  </a:lnTo>
                  <a:cubicBezTo>
                    <a:pt x="51255" y="80949"/>
                    <a:pt x="51041" y="80711"/>
                    <a:pt x="50731" y="80591"/>
                  </a:cubicBezTo>
                  <a:cubicBezTo>
                    <a:pt x="50659" y="80544"/>
                    <a:pt x="50564" y="80472"/>
                    <a:pt x="50444" y="80448"/>
                  </a:cubicBezTo>
                  <a:cubicBezTo>
                    <a:pt x="50280" y="80394"/>
                    <a:pt x="50112" y="80364"/>
                    <a:pt x="49942" y="80364"/>
                  </a:cubicBezTo>
                  <a:cubicBezTo>
                    <a:pt x="49742" y="80364"/>
                    <a:pt x="49541" y="80405"/>
                    <a:pt x="49347" y="80496"/>
                  </a:cubicBezTo>
                  <a:lnTo>
                    <a:pt x="30195" y="89440"/>
                  </a:lnTo>
                  <a:lnTo>
                    <a:pt x="30195" y="89440"/>
                  </a:lnTo>
                  <a:lnTo>
                    <a:pt x="37446" y="69453"/>
                  </a:lnTo>
                  <a:cubicBezTo>
                    <a:pt x="37708" y="68690"/>
                    <a:pt x="37327" y="67855"/>
                    <a:pt x="36587" y="67593"/>
                  </a:cubicBezTo>
                  <a:lnTo>
                    <a:pt x="16505" y="60318"/>
                  </a:lnTo>
                  <a:lnTo>
                    <a:pt x="35872" y="51255"/>
                  </a:lnTo>
                  <a:cubicBezTo>
                    <a:pt x="36587" y="50921"/>
                    <a:pt x="36873" y="50063"/>
                    <a:pt x="36540" y="49347"/>
                  </a:cubicBezTo>
                  <a:cubicBezTo>
                    <a:pt x="36468" y="49180"/>
                    <a:pt x="36373" y="49061"/>
                    <a:pt x="36253" y="48942"/>
                  </a:cubicBezTo>
                  <a:lnTo>
                    <a:pt x="27453" y="30148"/>
                  </a:lnTo>
                  <a:lnTo>
                    <a:pt x="27453" y="30148"/>
                  </a:lnTo>
                  <a:lnTo>
                    <a:pt x="47511" y="37422"/>
                  </a:lnTo>
                  <a:cubicBezTo>
                    <a:pt x="47674" y="37478"/>
                    <a:pt x="47840" y="37505"/>
                    <a:pt x="48004" y="37505"/>
                  </a:cubicBezTo>
                  <a:cubicBezTo>
                    <a:pt x="48605" y="37505"/>
                    <a:pt x="49165" y="37145"/>
                    <a:pt x="49371" y="36563"/>
                  </a:cubicBezTo>
                  <a:lnTo>
                    <a:pt x="56622" y="16553"/>
                  </a:lnTo>
                  <a:close/>
                  <a:moveTo>
                    <a:pt x="55834" y="1"/>
                  </a:moveTo>
                  <a:lnTo>
                    <a:pt x="50659" y="14383"/>
                  </a:lnTo>
                  <a:lnTo>
                    <a:pt x="45078" y="29790"/>
                  </a:lnTo>
                  <a:lnTo>
                    <a:pt x="29599" y="24185"/>
                  </a:lnTo>
                  <a:lnTo>
                    <a:pt x="15241" y="19010"/>
                  </a:lnTo>
                  <a:lnTo>
                    <a:pt x="15241" y="19010"/>
                  </a:lnTo>
                  <a:lnTo>
                    <a:pt x="21705" y="32843"/>
                  </a:lnTo>
                  <a:lnTo>
                    <a:pt x="28645" y="47654"/>
                  </a:lnTo>
                  <a:lnTo>
                    <a:pt x="13834" y="54594"/>
                  </a:lnTo>
                  <a:lnTo>
                    <a:pt x="1" y="61106"/>
                  </a:lnTo>
                  <a:lnTo>
                    <a:pt x="14359" y="66281"/>
                  </a:lnTo>
                  <a:lnTo>
                    <a:pt x="29814" y="71886"/>
                  </a:lnTo>
                  <a:lnTo>
                    <a:pt x="24233" y="87293"/>
                  </a:lnTo>
                  <a:lnTo>
                    <a:pt x="19057" y="101675"/>
                  </a:lnTo>
                  <a:lnTo>
                    <a:pt x="32890" y="95212"/>
                  </a:lnTo>
                  <a:lnTo>
                    <a:pt x="47702" y="88247"/>
                  </a:lnTo>
                  <a:lnTo>
                    <a:pt x="54666" y="103130"/>
                  </a:lnTo>
                  <a:lnTo>
                    <a:pt x="61129" y="116963"/>
                  </a:lnTo>
                  <a:lnTo>
                    <a:pt x="66329" y="102605"/>
                  </a:lnTo>
                  <a:lnTo>
                    <a:pt x="71933" y="87150"/>
                  </a:lnTo>
                  <a:lnTo>
                    <a:pt x="87341" y="92731"/>
                  </a:lnTo>
                  <a:lnTo>
                    <a:pt x="101723" y="97907"/>
                  </a:lnTo>
                  <a:lnTo>
                    <a:pt x="95235" y="84074"/>
                  </a:lnTo>
                  <a:lnTo>
                    <a:pt x="88295" y="69262"/>
                  </a:lnTo>
                  <a:lnTo>
                    <a:pt x="103106" y="62322"/>
                  </a:lnTo>
                  <a:lnTo>
                    <a:pt x="116939" y="55858"/>
                  </a:lnTo>
                  <a:lnTo>
                    <a:pt x="102581" y="50659"/>
                  </a:lnTo>
                  <a:lnTo>
                    <a:pt x="87174" y="45078"/>
                  </a:lnTo>
                  <a:lnTo>
                    <a:pt x="92779" y="29647"/>
                  </a:lnTo>
                  <a:lnTo>
                    <a:pt x="98002" y="15217"/>
                  </a:lnTo>
                  <a:lnTo>
                    <a:pt x="84169" y="21681"/>
                  </a:lnTo>
                  <a:lnTo>
                    <a:pt x="69286" y="28669"/>
                  </a:lnTo>
                  <a:lnTo>
                    <a:pt x="62346" y="13834"/>
                  </a:lnTo>
                  <a:lnTo>
                    <a:pt x="558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" name="Google Shape;60;p4"/>
          <p:cNvGrpSpPr/>
          <p:nvPr/>
        </p:nvGrpSpPr>
        <p:grpSpPr>
          <a:xfrm rot="5400000">
            <a:off x="-1156215" y="4007648"/>
            <a:ext cx="3060479" cy="271998"/>
            <a:chOff x="3073750" y="3457173"/>
            <a:chExt cx="3060479" cy="271998"/>
          </a:xfrm>
        </p:grpSpPr>
        <p:cxnSp>
          <p:nvCxnSpPr>
            <p:cNvPr id="61" name="Google Shape;61;p4"/>
            <p:cNvCxnSpPr/>
            <p:nvPr/>
          </p:nvCxnSpPr>
          <p:spPr>
            <a:xfrm>
              <a:off x="3106875" y="3593175"/>
              <a:ext cx="30045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2" name="Google Shape;62;p4"/>
            <p:cNvSpPr/>
            <p:nvPr/>
          </p:nvSpPr>
          <p:spPr>
            <a:xfrm>
              <a:off x="3073750" y="3457173"/>
              <a:ext cx="304754" cy="271998"/>
            </a:xfrm>
            <a:custGeom>
              <a:rect b="b" l="l" r="r" t="t"/>
              <a:pathLst>
                <a:path extrusionOk="0" h="40979" w="45914">
                  <a:moveTo>
                    <a:pt x="34546" y="0"/>
                  </a:moveTo>
                  <a:lnTo>
                    <a:pt x="22902" y="11700"/>
                  </a:lnTo>
                  <a:lnTo>
                    <a:pt x="11645" y="610"/>
                  </a:lnTo>
                  <a:lnTo>
                    <a:pt x="11645" y="610"/>
                  </a:lnTo>
                  <a:lnTo>
                    <a:pt x="15638" y="15859"/>
                  </a:lnTo>
                  <a:lnTo>
                    <a:pt x="0" y="20462"/>
                  </a:lnTo>
                  <a:lnTo>
                    <a:pt x="15638" y="24787"/>
                  </a:lnTo>
                  <a:lnTo>
                    <a:pt x="11479" y="40757"/>
                  </a:lnTo>
                  <a:lnTo>
                    <a:pt x="11479" y="40757"/>
                  </a:lnTo>
                  <a:lnTo>
                    <a:pt x="22902" y="29112"/>
                  </a:lnTo>
                  <a:lnTo>
                    <a:pt x="34546" y="40979"/>
                  </a:lnTo>
                  <a:lnTo>
                    <a:pt x="30332" y="24676"/>
                  </a:lnTo>
                  <a:lnTo>
                    <a:pt x="45914" y="20462"/>
                  </a:lnTo>
                  <a:lnTo>
                    <a:pt x="30332" y="16137"/>
                  </a:lnTo>
                  <a:lnTo>
                    <a:pt x="34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>
              <a:off x="5829475" y="3457173"/>
              <a:ext cx="304754" cy="271998"/>
            </a:xfrm>
            <a:custGeom>
              <a:rect b="b" l="l" r="r" t="t"/>
              <a:pathLst>
                <a:path extrusionOk="0" h="40979" w="45914">
                  <a:moveTo>
                    <a:pt x="34546" y="0"/>
                  </a:moveTo>
                  <a:lnTo>
                    <a:pt x="22902" y="11700"/>
                  </a:lnTo>
                  <a:lnTo>
                    <a:pt x="11645" y="610"/>
                  </a:lnTo>
                  <a:lnTo>
                    <a:pt x="11645" y="610"/>
                  </a:lnTo>
                  <a:lnTo>
                    <a:pt x="15638" y="15859"/>
                  </a:lnTo>
                  <a:lnTo>
                    <a:pt x="0" y="20462"/>
                  </a:lnTo>
                  <a:lnTo>
                    <a:pt x="15638" y="24787"/>
                  </a:lnTo>
                  <a:lnTo>
                    <a:pt x="11479" y="40757"/>
                  </a:lnTo>
                  <a:lnTo>
                    <a:pt x="11479" y="40757"/>
                  </a:lnTo>
                  <a:lnTo>
                    <a:pt x="22902" y="29112"/>
                  </a:lnTo>
                  <a:lnTo>
                    <a:pt x="34546" y="40979"/>
                  </a:lnTo>
                  <a:lnTo>
                    <a:pt x="30332" y="24676"/>
                  </a:lnTo>
                  <a:lnTo>
                    <a:pt x="45914" y="20462"/>
                  </a:lnTo>
                  <a:lnTo>
                    <a:pt x="30332" y="16137"/>
                  </a:lnTo>
                  <a:lnTo>
                    <a:pt x="34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" name="Google Shape;64;p4"/>
          <p:cNvGrpSpPr/>
          <p:nvPr/>
        </p:nvGrpSpPr>
        <p:grpSpPr>
          <a:xfrm>
            <a:off x="7281047" y="4608567"/>
            <a:ext cx="776920" cy="807439"/>
            <a:chOff x="1651825" y="473050"/>
            <a:chExt cx="4477925" cy="4653825"/>
          </a:xfrm>
        </p:grpSpPr>
        <p:sp>
          <p:nvSpPr>
            <p:cNvPr id="65" name="Google Shape;65;p4"/>
            <p:cNvSpPr/>
            <p:nvPr/>
          </p:nvSpPr>
          <p:spPr>
            <a:xfrm>
              <a:off x="3112050" y="1765725"/>
              <a:ext cx="737000" cy="812150"/>
            </a:xfrm>
            <a:custGeom>
              <a:rect b="b" l="l" r="r" t="t"/>
              <a:pathLst>
                <a:path extrusionOk="0" h="32486" w="29480">
                  <a:moveTo>
                    <a:pt x="17435" y="1"/>
                  </a:moveTo>
                  <a:lnTo>
                    <a:pt x="5725" y="359"/>
                  </a:lnTo>
                  <a:cubicBezTo>
                    <a:pt x="5725" y="406"/>
                    <a:pt x="5677" y="430"/>
                    <a:pt x="5677" y="454"/>
                  </a:cubicBezTo>
                  <a:lnTo>
                    <a:pt x="1" y="11234"/>
                  </a:lnTo>
                  <a:cubicBezTo>
                    <a:pt x="8229" y="15909"/>
                    <a:pt x="14454" y="23565"/>
                    <a:pt x="17244" y="32485"/>
                  </a:cubicBezTo>
                  <a:cubicBezTo>
                    <a:pt x="19439" y="31674"/>
                    <a:pt x="21538" y="30649"/>
                    <a:pt x="23541" y="29408"/>
                  </a:cubicBezTo>
                  <a:lnTo>
                    <a:pt x="23732" y="29313"/>
                  </a:lnTo>
                  <a:cubicBezTo>
                    <a:pt x="23779" y="29265"/>
                    <a:pt x="23851" y="29194"/>
                    <a:pt x="23923" y="29146"/>
                  </a:cubicBezTo>
                  <a:cubicBezTo>
                    <a:pt x="25926" y="27882"/>
                    <a:pt x="27786" y="26451"/>
                    <a:pt x="29480" y="24805"/>
                  </a:cubicBezTo>
                  <a:cubicBezTo>
                    <a:pt x="22444" y="18366"/>
                    <a:pt x="18127" y="9469"/>
                    <a:pt x="174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3924150" y="1739500"/>
              <a:ext cx="691100" cy="806775"/>
            </a:xfrm>
            <a:custGeom>
              <a:rect b="b" l="l" r="r" t="t"/>
              <a:pathLst>
                <a:path extrusionOk="0" h="32271" w="27644">
                  <a:moveTo>
                    <a:pt x="21323" y="0"/>
                  </a:moveTo>
                  <a:lnTo>
                    <a:pt x="9636" y="358"/>
                  </a:lnTo>
                  <a:cubicBezTo>
                    <a:pt x="9851" y="9803"/>
                    <a:pt x="6345" y="18962"/>
                    <a:pt x="1" y="25807"/>
                  </a:cubicBezTo>
                  <a:cubicBezTo>
                    <a:pt x="1766" y="27238"/>
                    <a:pt x="3650" y="28502"/>
                    <a:pt x="5677" y="29575"/>
                  </a:cubicBezTo>
                  <a:cubicBezTo>
                    <a:pt x="7871" y="30720"/>
                    <a:pt x="10113" y="31650"/>
                    <a:pt x="12165" y="32270"/>
                  </a:cubicBezTo>
                  <a:cubicBezTo>
                    <a:pt x="14216" y="23159"/>
                    <a:pt x="19797" y="15098"/>
                    <a:pt x="27643" y="9946"/>
                  </a:cubicBezTo>
                  <a:lnTo>
                    <a:pt x="213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2686925" y="2582025"/>
              <a:ext cx="848500" cy="506825"/>
            </a:xfrm>
            <a:custGeom>
              <a:rect b="b" l="l" r="r" t="t"/>
              <a:pathLst>
                <a:path extrusionOk="0" h="20273" w="33940">
                  <a:moveTo>
                    <a:pt x="5438" y="0"/>
                  </a:moveTo>
                  <a:lnTo>
                    <a:pt x="0" y="10256"/>
                  </a:lnTo>
                  <a:lnTo>
                    <a:pt x="6345" y="20273"/>
                  </a:lnTo>
                  <a:cubicBezTo>
                    <a:pt x="12048" y="16971"/>
                    <a:pt x="18544" y="15255"/>
                    <a:pt x="25082" y="15255"/>
                  </a:cubicBezTo>
                  <a:cubicBezTo>
                    <a:pt x="27896" y="15255"/>
                    <a:pt x="30717" y="15573"/>
                    <a:pt x="33486" y="16218"/>
                  </a:cubicBezTo>
                  <a:cubicBezTo>
                    <a:pt x="33772" y="14048"/>
                    <a:pt x="33939" y="11735"/>
                    <a:pt x="33796" y="9397"/>
                  </a:cubicBezTo>
                  <a:cubicBezTo>
                    <a:pt x="33701" y="6917"/>
                    <a:pt x="33391" y="4579"/>
                    <a:pt x="32866" y="2433"/>
                  </a:cubicBezTo>
                  <a:cubicBezTo>
                    <a:pt x="32604" y="2481"/>
                    <a:pt x="32365" y="2576"/>
                    <a:pt x="32151" y="2624"/>
                  </a:cubicBezTo>
                  <a:cubicBezTo>
                    <a:pt x="31936" y="2695"/>
                    <a:pt x="31721" y="2743"/>
                    <a:pt x="31507" y="2791"/>
                  </a:cubicBezTo>
                  <a:cubicBezTo>
                    <a:pt x="31125" y="2862"/>
                    <a:pt x="30743" y="2981"/>
                    <a:pt x="30314" y="3077"/>
                  </a:cubicBezTo>
                  <a:cubicBezTo>
                    <a:pt x="30076" y="3148"/>
                    <a:pt x="29813" y="3172"/>
                    <a:pt x="29575" y="3220"/>
                  </a:cubicBezTo>
                  <a:cubicBezTo>
                    <a:pt x="29217" y="3291"/>
                    <a:pt x="28859" y="3387"/>
                    <a:pt x="28502" y="3435"/>
                  </a:cubicBezTo>
                  <a:cubicBezTo>
                    <a:pt x="28239" y="3506"/>
                    <a:pt x="27953" y="3530"/>
                    <a:pt x="27691" y="3554"/>
                  </a:cubicBezTo>
                  <a:cubicBezTo>
                    <a:pt x="27357" y="3602"/>
                    <a:pt x="26999" y="3673"/>
                    <a:pt x="26689" y="3697"/>
                  </a:cubicBezTo>
                  <a:cubicBezTo>
                    <a:pt x="26427" y="3745"/>
                    <a:pt x="26116" y="3768"/>
                    <a:pt x="25854" y="3792"/>
                  </a:cubicBezTo>
                  <a:cubicBezTo>
                    <a:pt x="25520" y="3816"/>
                    <a:pt x="25186" y="3840"/>
                    <a:pt x="24829" y="3888"/>
                  </a:cubicBezTo>
                  <a:cubicBezTo>
                    <a:pt x="24542" y="3912"/>
                    <a:pt x="24280" y="3912"/>
                    <a:pt x="23970" y="3912"/>
                  </a:cubicBezTo>
                  <a:cubicBezTo>
                    <a:pt x="23636" y="3935"/>
                    <a:pt x="23326" y="3935"/>
                    <a:pt x="22992" y="3935"/>
                  </a:cubicBezTo>
                  <a:lnTo>
                    <a:pt x="21132" y="3935"/>
                  </a:lnTo>
                  <a:cubicBezTo>
                    <a:pt x="20846" y="3935"/>
                    <a:pt x="20536" y="3912"/>
                    <a:pt x="20249" y="3912"/>
                  </a:cubicBezTo>
                  <a:cubicBezTo>
                    <a:pt x="19915" y="3888"/>
                    <a:pt x="19581" y="3888"/>
                    <a:pt x="19271" y="3864"/>
                  </a:cubicBezTo>
                  <a:lnTo>
                    <a:pt x="18365" y="3768"/>
                  </a:lnTo>
                  <a:cubicBezTo>
                    <a:pt x="18031" y="3745"/>
                    <a:pt x="17721" y="3697"/>
                    <a:pt x="17411" y="3649"/>
                  </a:cubicBezTo>
                  <a:cubicBezTo>
                    <a:pt x="17125" y="3625"/>
                    <a:pt x="16815" y="3554"/>
                    <a:pt x="16529" y="3530"/>
                  </a:cubicBezTo>
                  <a:cubicBezTo>
                    <a:pt x="16195" y="3458"/>
                    <a:pt x="15885" y="3435"/>
                    <a:pt x="15575" y="3387"/>
                  </a:cubicBezTo>
                  <a:cubicBezTo>
                    <a:pt x="15265" y="3315"/>
                    <a:pt x="14978" y="3268"/>
                    <a:pt x="14692" y="3196"/>
                  </a:cubicBezTo>
                  <a:cubicBezTo>
                    <a:pt x="14382" y="3148"/>
                    <a:pt x="14072" y="3077"/>
                    <a:pt x="13738" y="2981"/>
                  </a:cubicBezTo>
                  <a:cubicBezTo>
                    <a:pt x="13452" y="2934"/>
                    <a:pt x="13190" y="2838"/>
                    <a:pt x="12880" y="2791"/>
                  </a:cubicBezTo>
                  <a:cubicBezTo>
                    <a:pt x="12546" y="2695"/>
                    <a:pt x="12259" y="2624"/>
                    <a:pt x="11926" y="2552"/>
                  </a:cubicBezTo>
                  <a:cubicBezTo>
                    <a:pt x="11639" y="2457"/>
                    <a:pt x="11353" y="2361"/>
                    <a:pt x="11067" y="2266"/>
                  </a:cubicBezTo>
                  <a:cubicBezTo>
                    <a:pt x="10757" y="2194"/>
                    <a:pt x="10447" y="2099"/>
                    <a:pt x="10137" y="1980"/>
                  </a:cubicBezTo>
                  <a:cubicBezTo>
                    <a:pt x="9851" y="1884"/>
                    <a:pt x="9564" y="1765"/>
                    <a:pt x="9302" y="1670"/>
                  </a:cubicBezTo>
                  <a:cubicBezTo>
                    <a:pt x="9016" y="1550"/>
                    <a:pt x="8682" y="1431"/>
                    <a:pt x="8372" y="1312"/>
                  </a:cubicBezTo>
                  <a:cubicBezTo>
                    <a:pt x="8109" y="1193"/>
                    <a:pt x="7823" y="1121"/>
                    <a:pt x="7537" y="1002"/>
                  </a:cubicBezTo>
                  <a:cubicBezTo>
                    <a:pt x="7251" y="883"/>
                    <a:pt x="6941" y="716"/>
                    <a:pt x="6655" y="596"/>
                  </a:cubicBezTo>
                  <a:cubicBezTo>
                    <a:pt x="6392" y="477"/>
                    <a:pt x="6106" y="358"/>
                    <a:pt x="5844" y="215"/>
                  </a:cubicBezTo>
                  <a:cubicBezTo>
                    <a:pt x="5701" y="167"/>
                    <a:pt x="5581" y="96"/>
                    <a:pt x="5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4256875" y="2510475"/>
              <a:ext cx="846700" cy="515775"/>
            </a:xfrm>
            <a:custGeom>
              <a:rect b="b" l="l" r="r" t="t"/>
              <a:pathLst>
                <a:path extrusionOk="0" h="20631" w="33868">
                  <a:moveTo>
                    <a:pt x="27619" y="0"/>
                  </a:moveTo>
                  <a:cubicBezTo>
                    <a:pt x="21956" y="3288"/>
                    <a:pt x="15495" y="4981"/>
                    <a:pt x="8985" y="4981"/>
                  </a:cubicBezTo>
                  <a:cubicBezTo>
                    <a:pt x="6146" y="4981"/>
                    <a:pt x="3297" y="4659"/>
                    <a:pt x="501" y="4007"/>
                  </a:cubicBezTo>
                  <a:cubicBezTo>
                    <a:pt x="143" y="6273"/>
                    <a:pt x="0" y="8586"/>
                    <a:pt x="72" y="10924"/>
                  </a:cubicBezTo>
                  <a:lnTo>
                    <a:pt x="72" y="10947"/>
                  </a:lnTo>
                  <a:cubicBezTo>
                    <a:pt x="120" y="11329"/>
                    <a:pt x="120" y="11758"/>
                    <a:pt x="143" y="12140"/>
                  </a:cubicBezTo>
                  <a:cubicBezTo>
                    <a:pt x="239" y="14263"/>
                    <a:pt x="287" y="16409"/>
                    <a:pt x="692" y="18317"/>
                  </a:cubicBezTo>
                  <a:cubicBezTo>
                    <a:pt x="4180" y="17274"/>
                    <a:pt x="7790" y="16757"/>
                    <a:pt x="11399" y="16757"/>
                  </a:cubicBezTo>
                  <a:cubicBezTo>
                    <a:pt x="17118" y="16757"/>
                    <a:pt x="22837" y="18057"/>
                    <a:pt x="28072" y="20631"/>
                  </a:cubicBezTo>
                  <a:lnTo>
                    <a:pt x="33796" y="9874"/>
                  </a:lnTo>
                  <a:cubicBezTo>
                    <a:pt x="33820" y="9850"/>
                    <a:pt x="33820" y="9826"/>
                    <a:pt x="33868" y="9779"/>
                  </a:cubicBezTo>
                  <a:lnTo>
                    <a:pt x="276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947425" y="3033975"/>
              <a:ext cx="729825" cy="797825"/>
            </a:xfrm>
            <a:custGeom>
              <a:rect b="b" l="l" r="r" t="t"/>
              <a:pathLst>
                <a:path extrusionOk="0" h="31913" w="29193">
                  <a:moveTo>
                    <a:pt x="11806" y="1"/>
                  </a:moveTo>
                  <a:cubicBezTo>
                    <a:pt x="9636" y="812"/>
                    <a:pt x="7537" y="1813"/>
                    <a:pt x="5581" y="3030"/>
                  </a:cubicBezTo>
                  <a:cubicBezTo>
                    <a:pt x="5486" y="3101"/>
                    <a:pt x="5390" y="3125"/>
                    <a:pt x="5295" y="3149"/>
                  </a:cubicBezTo>
                  <a:cubicBezTo>
                    <a:pt x="3387" y="4342"/>
                    <a:pt x="1598" y="5749"/>
                    <a:pt x="0" y="7275"/>
                  </a:cubicBezTo>
                  <a:cubicBezTo>
                    <a:pt x="167" y="7442"/>
                    <a:pt x="382" y="7609"/>
                    <a:pt x="572" y="7776"/>
                  </a:cubicBezTo>
                  <a:lnTo>
                    <a:pt x="1002" y="8229"/>
                  </a:lnTo>
                  <a:cubicBezTo>
                    <a:pt x="1312" y="8515"/>
                    <a:pt x="1598" y="8802"/>
                    <a:pt x="1884" y="9088"/>
                  </a:cubicBezTo>
                  <a:cubicBezTo>
                    <a:pt x="2051" y="9279"/>
                    <a:pt x="2242" y="9469"/>
                    <a:pt x="2385" y="9660"/>
                  </a:cubicBezTo>
                  <a:cubicBezTo>
                    <a:pt x="2624" y="9923"/>
                    <a:pt x="2886" y="10185"/>
                    <a:pt x="3124" y="10447"/>
                  </a:cubicBezTo>
                  <a:lnTo>
                    <a:pt x="3673" y="11091"/>
                  </a:lnTo>
                  <a:cubicBezTo>
                    <a:pt x="3864" y="11354"/>
                    <a:pt x="4102" y="11616"/>
                    <a:pt x="4317" y="11878"/>
                  </a:cubicBezTo>
                  <a:cubicBezTo>
                    <a:pt x="4508" y="12117"/>
                    <a:pt x="4651" y="12331"/>
                    <a:pt x="4818" y="12570"/>
                  </a:cubicBezTo>
                  <a:cubicBezTo>
                    <a:pt x="5032" y="12832"/>
                    <a:pt x="5223" y="13118"/>
                    <a:pt x="5414" y="13381"/>
                  </a:cubicBezTo>
                  <a:cubicBezTo>
                    <a:pt x="5605" y="13619"/>
                    <a:pt x="5748" y="13858"/>
                    <a:pt x="5891" y="14096"/>
                  </a:cubicBezTo>
                  <a:cubicBezTo>
                    <a:pt x="6082" y="14359"/>
                    <a:pt x="6249" y="14621"/>
                    <a:pt x="6440" y="14931"/>
                  </a:cubicBezTo>
                  <a:cubicBezTo>
                    <a:pt x="6583" y="15170"/>
                    <a:pt x="6726" y="15432"/>
                    <a:pt x="6893" y="15670"/>
                  </a:cubicBezTo>
                  <a:cubicBezTo>
                    <a:pt x="7060" y="15933"/>
                    <a:pt x="7203" y="16243"/>
                    <a:pt x="7370" y="16505"/>
                  </a:cubicBezTo>
                  <a:cubicBezTo>
                    <a:pt x="7513" y="16768"/>
                    <a:pt x="7632" y="17006"/>
                    <a:pt x="7775" y="17292"/>
                  </a:cubicBezTo>
                  <a:cubicBezTo>
                    <a:pt x="7918" y="17579"/>
                    <a:pt x="8085" y="17841"/>
                    <a:pt x="8228" y="18151"/>
                  </a:cubicBezTo>
                  <a:cubicBezTo>
                    <a:pt x="8348" y="18413"/>
                    <a:pt x="8491" y="18676"/>
                    <a:pt x="8610" y="18962"/>
                  </a:cubicBezTo>
                  <a:cubicBezTo>
                    <a:pt x="8753" y="19248"/>
                    <a:pt x="8872" y="19510"/>
                    <a:pt x="8992" y="19820"/>
                  </a:cubicBezTo>
                  <a:cubicBezTo>
                    <a:pt x="9111" y="20083"/>
                    <a:pt x="9230" y="20345"/>
                    <a:pt x="9326" y="20655"/>
                  </a:cubicBezTo>
                  <a:lnTo>
                    <a:pt x="9683" y="21538"/>
                  </a:lnTo>
                  <a:cubicBezTo>
                    <a:pt x="9803" y="21824"/>
                    <a:pt x="9898" y="22110"/>
                    <a:pt x="9993" y="22372"/>
                  </a:cubicBezTo>
                  <a:cubicBezTo>
                    <a:pt x="10113" y="22683"/>
                    <a:pt x="10184" y="22969"/>
                    <a:pt x="10280" y="23279"/>
                  </a:cubicBezTo>
                  <a:cubicBezTo>
                    <a:pt x="10375" y="23565"/>
                    <a:pt x="10470" y="23851"/>
                    <a:pt x="10542" y="24137"/>
                  </a:cubicBezTo>
                  <a:cubicBezTo>
                    <a:pt x="10637" y="24447"/>
                    <a:pt x="10733" y="24757"/>
                    <a:pt x="10828" y="25068"/>
                  </a:cubicBezTo>
                  <a:cubicBezTo>
                    <a:pt x="10900" y="25354"/>
                    <a:pt x="10971" y="25640"/>
                    <a:pt x="11019" y="25926"/>
                  </a:cubicBezTo>
                  <a:cubicBezTo>
                    <a:pt x="11114" y="26236"/>
                    <a:pt x="11186" y="26546"/>
                    <a:pt x="11234" y="26880"/>
                  </a:cubicBezTo>
                  <a:cubicBezTo>
                    <a:pt x="11281" y="27190"/>
                    <a:pt x="11353" y="27476"/>
                    <a:pt x="11424" y="27739"/>
                  </a:cubicBezTo>
                  <a:cubicBezTo>
                    <a:pt x="11472" y="28073"/>
                    <a:pt x="11520" y="28383"/>
                    <a:pt x="11591" y="28693"/>
                  </a:cubicBezTo>
                  <a:cubicBezTo>
                    <a:pt x="11663" y="29003"/>
                    <a:pt x="11687" y="29289"/>
                    <a:pt x="11711" y="29599"/>
                  </a:cubicBezTo>
                  <a:cubicBezTo>
                    <a:pt x="11734" y="29933"/>
                    <a:pt x="11806" y="30243"/>
                    <a:pt x="11830" y="30577"/>
                  </a:cubicBezTo>
                  <a:lnTo>
                    <a:pt x="11925" y="31483"/>
                  </a:lnTo>
                  <a:cubicBezTo>
                    <a:pt x="11925" y="31626"/>
                    <a:pt x="11949" y="31770"/>
                    <a:pt x="11949" y="31913"/>
                  </a:cubicBezTo>
                  <a:lnTo>
                    <a:pt x="23731" y="31555"/>
                  </a:lnTo>
                  <a:lnTo>
                    <a:pt x="29193" y="21275"/>
                  </a:lnTo>
                  <a:cubicBezTo>
                    <a:pt x="20893" y="16672"/>
                    <a:pt x="14644" y="8969"/>
                    <a:pt x="118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3176450" y="3053650"/>
              <a:ext cx="695850" cy="809750"/>
            </a:xfrm>
            <a:custGeom>
              <a:rect b="b" l="l" r="r" t="t"/>
              <a:pathLst>
                <a:path extrusionOk="0" h="32390" w="27834">
                  <a:moveTo>
                    <a:pt x="15479" y="1"/>
                  </a:moveTo>
                  <a:cubicBezTo>
                    <a:pt x="15432" y="263"/>
                    <a:pt x="15384" y="502"/>
                    <a:pt x="15336" y="764"/>
                  </a:cubicBezTo>
                  <a:cubicBezTo>
                    <a:pt x="15265" y="931"/>
                    <a:pt x="15241" y="1146"/>
                    <a:pt x="15193" y="1313"/>
                  </a:cubicBezTo>
                  <a:cubicBezTo>
                    <a:pt x="15074" y="1742"/>
                    <a:pt x="14979" y="2123"/>
                    <a:pt x="14859" y="2553"/>
                  </a:cubicBezTo>
                  <a:cubicBezTo>
                    <a:pt x="14788" y="2791"/>
                    <a:pt x="14716" y="2982"/>
                    <a:pt x="14645" y="3244"/>
                  </a:cubicBezTo>
                  <a:lnTo>
                    <a:pt x="14287" y="4318"/>
                  </a:lnTo>
                  <a:lnTo>
                    <a:pt x="14025" y="5033"/>
                  </a:lnTo>
                  <a:cubicBezTo>
                    <a:pt x="13905" y="5343"/>
                    <a:pt x="13786" y="5701"/>
                    <a:pt x="13643" y="6035"/>
                  </a:cubicBezTo>
                  <a:cubicBezTo>
                    <a:pt x="13548" y="6273"/>
                    <a:pt x="13428" y="6512"/>
                    <a:pt x="13309" y="6774"/>
                  </a:cubicBezTo>
                  <a:cubicBezTo>
                    <a:pt x="13166" y="7108"/>
                    <a:pt x="13047" y="7418"/>
                    <a:pt x="12880" y="7728"/>
                  </a:cubicBezTo>
                  <a:cubicBezTo>
                    <a:pt x="12760" y="7967"/>
                    <a:pt x="12641" y="8205"/>
                    <a:pt x="12522" y="8468"/>
                  </a:cubicBezTo>
                  <a:cubicBezTo>
                    <a:pt x="12379" y="8778"/>
                    <a:pt x="12236" y="9064"/>
                    <a:pt x="12045" y="9374"/>
                  </a:cubicBezTo>
                  <a:cubicBezTo>
                    <a:pt x="11926" y="9613"/>
                    <a:pt x="11783" y="9851"/>
                    <a:pt x="11639" y="10090"/>
                  </a:cubicBezTo>
                  <a:cubicBezTo>
                    <a:pt x="11449" y="10376"/>
                    <a:pt x="11306" y="10686"/>
                    <a:pt x="11139" y="10948"/>
                  </a:cubicBezTo>
                  <a:lnTo>
                    <a:pt x="10685" y="11664"/>
                  </a:lnTo>
                  <a:cubicBezTo>
                    <a:pt x="10495" y="11926"/>
                    <a:pt x="10328" y="12236"/>
                    <a:pt x="10137" y="12498"/>
                  </a:cubicBezTo>
                  <a:cubicBezTo>
                    <a:pt x="9994" y="12737"/>
                    <a:pt x="9827" y="12975"/>
                    <a:pt x="9660" y="13190"/>
                  </a:cubicBezTo>
                  <a:cubicBezTo>
                    <a:pt x="9493" y="13452"/>
                    <a:pt x="9278" y="13715"/>
                    <a:pt x="9064" y="14001"/>
                  </a:cubicBezTo>
                  <a:cubicBezTo>
                    <a:pt x="8897" y="14240"/>
                    <a:pt x="8706" y="14430"/>
                    <a:pt x="8539" y="14669"/>
                  </a:cubicBezTo>
                  <a:cubicBezTo>
                    <a:pt x="8324" y="14955"/>
                    <a:pt x="8110" y="15194"/>
                    <a:pt x="7919" y="15456"/>
                  </a:cubicBezTo>
                  <a:cubicBezTo>
                    <a:pt x="7728" y="15671"/>
                    <a:pt x="7561" y="15909"/>
                    <a:pt x="7346" y="16100"/>
                  </a:cubicBezTo>
                  <a:cubicBezTo>
                    <a:pt x="7132" y="16338"/>
                    <a:pt x="6893" y="16625"/>
                    <a:pt x="6679" y="16863"/>
                  </a:cubicBezTo>
                  <a:cubicBezTo>
                    <a:pt x="6488" y="17054"/>
                    <a:pt x="6297" y="17269"/>
                    <a:pt x="6082" y="17483"/>
                  </a:cubicBezTo>
                  <a:cubicBezTo>
                    <a:pt x="5844" y="17722"/>
                    <a:pt x="5653" y="17960"/>
                    <a:pt x="5415" y="18199"/>
                  </a:cubicBezTo>
                  <a:cubicBezTo>
                    <a:pt x="5200" y="18413"/>
                    <a:pt x="4985" y="18580"/>
                    <a:pt x="4771" y="18795"/>
                  </a:cubicBezTo>
                  <a:cubicBezTo>
                    <a:pt x="4532" y="19033"/>
                    <a:pt x="4294" y="19248"/>
                    <a:pt x="4031" y="19439"/>
                  </a:cubicBezTo>
                  <a:cubicBezTo>
                    <a:pt x="3817" y="19630"/>
                    <a:pt x="3578" y="19844"/>
                    <a:pt x="3387" y="20011"/>
                  </a:cubicBezTo>
                  <a:cubicBezTo>
                    <a:pt x="3101" y="20226"/>
                    <a:pt x="2863" y="20441"/>
                    <a:pt x="2600" y="20631"/>
                  </a:cubicBezTo>
                  <a:cubicBezTo>
                    <a:pt x="2362" y="20822"/>
                    <a:pt x="2147" y="20989"/>
                    <a:pt x="1909" y="21180"/>
                  </a:cubicBezTo>
                  <a:cubicBezTo>
                    <a:pt x="1646" y="21395"/>
                    <a:pt x="1384" y="21562"/>
                    <a:pt x="1121" y="21776"/>
                  </a:cubicBezTo>
                  <a:cubicBezTo>
                    <a:pt x="883" y="21943"/>
                    <a:pt x="644" y="22110"/>
                    <a:pt x="406" y="22277"/>
                  </a:cubicBezTo>
                  <a:cubicBezTo>
                    <a:pt x="287" y="22373"/>
                    <a:pt x="120" y="22468"/>
                    <a:pt x="0" y="22539"/>
                  </a:cubicBezTo>
                  <a:lnTo>
                    <a:pt x="6273" y="32390"/>
                  </a:lnTo>
                  <a:lnTo>
                    <a:pt x="18008" y="32032"/>
                  </a:lnTo>
                  <a:cubicBezTo>
                    <a:pt x="17864" y="22492"/>
                    <a:pt x="21418" y="13381"/>
                    <a:pt x="27834" y="6536"/>
                  </a:cubicBezTo>
                  <a:cubicBezTo>
                    <a:pt x="25997" y="5057"/>
                    <a:pt x="23970" y="3721"/>
                    <a:pt x="22014" y="2648"/>
                  </a:cubicBezTo>
                  <a:cubicBezTo>
                    <a:pt x="21967" y="2600"/>
                    <a:pt x="21919" y="2577"/>
                    <a:pt x="21895" y="2577"/>
                  </a:cubicBezTo>
                  <a:cubicBezTo>
                    <a:pt x="19844" y="1503"/>
                    <a:pt x="17697" y="645"/>
                    <a:pt x="154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4243750" y="800375"/>
              <a:ext cx="869975" cy="949275"/>
            </a:xfrm>
            <a:custGeom>
              <a:rect b="b" l="l" r="r" t="t"/>
              <a:pathLst>
                <a:path extrusionOk="0" h="37971" w="34799">
                  <a:moveTo>
                    <a:pt x="16911" y="1"/>
                  </a:moveTo>
                  <a:lnTo>
                    <a:pt x="16338" y="2625"/>
                  </a:lnTo>
                  <a:lnTo>
                    <a:pt x="16290" y="2911"/>
                  </a:lnTo>
                  <a:cubicBezTo>
                    <a:pt x="16243" y="3030"/>
                    <a:pt x="16219" y="3173"/>
                    <a:pt x="16195" y="3292"/>
                  </a:cubicBezTo>
                  <a:cubicBezTo>
                    <a:pt x="16195" y="3364"/>
                    <a:pt x="16171" y="3459"/>
                    <a:pt x="16124" y="3531"/>
                  </a:cubicBezTo>
                  <a:lnTo>
                    <a:pt x="16052" y="3936"/>
                  </a:lnTo>
                  <a:cubicBezTo>
                    <a:pt x="15957" y="4246"/>
                    <a:pt x="15861" y="4604"/>
                    <a:pt x="15766" y="4938"/>
                  </a:cubicBezTo>
                  <a:cubicBezTo>
                    <a:pt x="15742" y="5057"/>
                    <a:pt x="15694" y="5177"/>
                    <a:pt x="15646" y="5296"/>
                  </a:cubicBezTo>
                  <a:lnTo>
                    <a:pt x="15503" y="5773"/>
                  </a:lnTo>
                  <a:cubicBezTo>
                    <a:pt x="15432" y="6035"/>
                    <a:pt x="15336" y="6345"/>
                    <a:pt x="15241" y="6608"/>
                  </a:cubicBezTo>
                  <a:cubicBezTo>
                    <a:pt x="15217" y="6751"/>
                    <a:pt x="15146" y="6870"/>
                    <a:pt x="15098" y="7037"/>
                  </a:cubicBezTo>
                  <a:lnTo>
                    <a:pt x="14907" y="7466"/>
                  </a:lnTo>
                  <a:cubicBezTo>
                    <a:pt x="14788" y="7752"/>
                    <a:pt x="14692" y="7991"/>
                    <a:pt x="14621" y="8229"/>
                  </a:cubicBezTo>
                  <a:cubicBezTo>
                    <a:pt x="14549" y="8372"/>
                    <a:pt x="14502" y="8492"/>
                    <a:pt x="14430" y="8635"/>
                  </a:cubicBezTo>
                  <a:lnTo>
                    <a:pt x="14215" y="9112"/>
                  </a:lnTo>
                  <a:cubicBezTo>
                    <a:pt x="14144" y="9350"/>
                    <a:pt x="14049" y="9589"/>
                    <a:pt x="13929" y="9804"/>
                  </a:cubicBezTo>
                  <a:cubicBezTo>
                    <a:pt x="13858" y="9947"/>
                    <a:pt x="13810" y="10090"/>
                    <a:pt x="13715" y="10257"/>
                  </a:cubicBezTo>
                  <a:lnTo>
                    <a:pt x="13548" y="10638"/>
                  </a:lnTo>
                  <a:lnTo>
                    <a:pt x="13190" y="11354"/>
                  </a:lnTo>
                  <a:cubicBezTo>
                    <a:pt x="13095" y="11497"/>
                    <a:pt x="12999" y="11688"/>
                    <a:pt x="12904" y="11831"/>
                  </a:cubicBezTo>
                  <a:lnTo>
                    <a:pt x="12784" y="12045"/>
                  </a:lnTo>
                  <a:cubicBezTo>
                    <a:pt x="12617" y="12308"/>
                    <a:pt x="12474" y="12570"/>
                    <a:pt x="12307" y="12833"/>
                  </a:cubicBezTo>
                  <a:cubicBezTo>
                    <a:pt x="12236" y="13023"/>
                    <a:pt x="12140" y="13190"/>
                    <a:pt x="12021" y="13357"/>
                  </a:cubicBezTo>
                  <a:lnTo>
                    <a:pt x="11878" y="13596"/>
                  </a:lnTo>
                  <a:cubicBezTo>
                    <a:pt x="11711" y="13834"/>
                    <a:pt x="11544" y="14073"/>
                    <a:pt x="11401" y="14311"/>
                  </a:cubicBezTo>
                  <a:cubicBezTo>
                    <a:pt x="11306" y="14454"/>
                    <a:pt x="11186" y="14621"/>
                    <a:pt x="11067" y="14788"/>
                  </a:cubicBezTo>
                  <a:lnTo>
                    <a:pt x="10948" y="14955"/>
                  </a:lnTo>
                  <a:cubicBezTo>
                    <a:pt x="10757" y="15194"/>
                    <a:pt x="10590" y="15456"/>
                    <a:pt x="10399" y="15695"/>
                  </a:cubicBezTo>
                  <a:cubicBezTo>
                    <a:pt x="10256" y="15885"/>
                    <a:pt x="10113" y="16100"/>
                    <a:pt x="9970" y="16267"/>
                  </a:cubicBezTo>
                  <a:lnTo>
                    <a:pt x="9899" y="16315"/>
                  </a:lnTo>
                  <a:cubicBezTo>
                    <a:pt x="9732" y="16577"/>
                    <a:pt x="9541" y="16792"/>
                    <a:pt x="9326" y="17054"/>
                  </a:cubicBezTo>
                  <a:cubicBezTo>
                    <a:pt x="9183" y="17221"/>
                    <a:pt x="9040" y="17388"/>
                    <a:pt x="8825" y="17650"/>
                  </a:cubicBezTo>
                  <a:cubicBezTo>
                    <a:pt x="8611" y="17889"/>
                    <a:pt x="8420" y="18127"/>
                    <a:pt x="8205" y="18318"/>
                  </a:cubicBezTo>
                  <a:cubicBezTo>
                    <a:pt x="7991" y="18509"/>
                    <a:pt x="7824" y="18724"/>
                    <a:pt x="7633" y="18891"/>
                  </a:cubicBezTo>
                  <a:cubicBezTo>
                    <a:pt x="7418" y="19129"/>
                    <a:pt x="7180" y="19344"/>
                    <a:pt x="6989" y="19558"/>
                  </a:cubicBezTo>
                  <a:cubicBezTo>
                    <a:pt x="6798" y="19749"/>
                    <a:pt x="6607" y="19940"/>
                    <a:pt x="6416" y="20107"/>
                  </a:cubicBezTo>
                  <a:cubicBezTo>
                    <a:pt x="6178" y="20322"/>
                    <a:pt x="5963" y="20536"/>
                    <a:pt x="5725" y="20751"/>
                  </a:cubicBezTo>
                  <a:cubicBezTo>
                    <a:pt x="5558" y="20894"/>
                    <a:pt x="5343" y="21061"/>
                    <a:pt x="5128" y="21252"/>
                  </a:cubicBezTo>
                  <a:cubicBezTo>
                    <a:pt x="4890" y="21443"/>
                    <a:pt x="4651" y="21657"/>
                    <a:pt x="4413" y="21848"/>
                  </a:cubicBezTo>
                  <a:cubicBezTo>
                    <a:pt x="4198" y="21991"/>
                    <a:pt x="4008" y="22158"/>
                    <a:pt x="3793" y="22325"/>
                  </a:cubicBezTo>
                  <a:cubicBezTo>
                    <a:pt x="3554" y="22540"/>
                    <a:pt x="3292" y="22707"/>
                    <a:pt x="3053" y="22874"/>
                  </a:cubicBezTo>
                  <a:cubicBezTo>
                    <a:pt x="2839" y="23040"/>
                    <a:pt x="2600" y="23184"/>
                    <a:pt x="2386" y="23327"/>
                  </a:cubicBezTo>
                  <a:lnTo>
                    <a:pt x="2028" y="23613"/>
                  </a:lnTo>
                  <a:lnTo>
                    <a:pt x="1" y="24949"/>
                  </a:lnTo>
                  <a:lnTo>
                    <a:pt x="8253" y="37971"/>
                  </a:lnTo>
                  <a:lnTo>
                    <a:pt x="23875" y="37518"/>
                  </a:lnTo>
                  <a:lnTo>
                    <a:pt x="23851" y="35061"/>
                  </a:lnTo>
                  <a:cubicBezTo>
                    <a:pt x="23708" y="26356"/>
                    <a:pt x="27047" y="17722"/>
                    <a:pt x="32986" y="11401"/>
                  </a:cubicBezTo>
                  <a:lnTo>
                    <a:pt x="34798" y="9470"/>
                  </a:lnTo>
                  <a:lnTo>
                    <a:pt x="32700" y="7776"/>
                  </a:lnTo>
                  <a:cubicBezTo>
                    <a:pt x="30768" y="6202"/>
                    <a:pt x="28621" y="4723"/>
                    <a:pt x="26498" y="3602"/>
                  </a:cubicBezTo>
                  <a:lnTo>
                    <a:pt x="26331" y="3507"/>
                  </a:lnTo>
                  <a:cubicBezTo>
                    <a:pt x="24161" y="2410"/>
                    <a:pt x="21848" y="1480"/>
                    <a:pt x="19463" y="764"/>
                  </a:cubicBezTo>
                  <a:lnTo>
                    <a:pt x="16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4159075" y="723475"/>
              <a:ext cx="1049450" cy="1088200"/>
            </a:xfrm>
            <a:custGeom>
              <a:rect b="b" l="l" r="r" t="t"/>
              <a:pathLst>
                <a:path extrusionOk="0" h="43528" w="41978">
                  <a:moveTo>
                    <a:pt x="22229" y="6225"/>
                  </a:moveTo>
                  <a:cubicBezTo>
                    <a:pt x="24448" y="6941"/>
                    <a:pt x="26594" y="7799"/>
                    <a:pt x="28645" y="8873"/>
                  </a:cubicBezTo>
                  <a:cubicBezTo>
                    <a:pt x="28669" y="8920"/>
                    <a:pt x="28741" y="8944"/>
                    <a:pt x="28764" y="8944"/>
                  </a:cubicBezTo>
                  <a:cubicBezTo>
                    <a:pt x="30744" y="10017"/>
                    <a:pt x="32771" y="11353"/>
                    <a:pt x="34584" y="12856"/>
                  </a:cubicBezTo>
                  <a:cubicBezTo>
                    <a:pt x="28168" y="19677"/>
                    <a:pt x="24614" y="28835"/>
                    <a:pt x="24781" y="38256"/>
                  </a:cubicBezTo>
                  <a:lnTo>
                    <a:pt x="13023" y="38614"/>
                  </a:lnTo>
                  <a:lnTo>
                    <a:pt x="6774" y="28764"/>
                  </a:lnTo>
                  <a:cubicBezTo>
                    <a:pt x="6894" y="28668"/>
                    <a:pt x="7037" y="28597"/>
                    <a:pt x="7156" y="28502"/>
                  </a:cubicBezTo>
                  <a:cubicBezTo>
                    <a:pt x="7395" y="28335"/>
                    <a:pt x="7633" y="28168"/>
                    <a:pt x="7872" y="28001"/>
                  </a:cubicBezTo>
                  <a:cubicBezTo>
                    <a:pt x="8134" y="27786"/>
                    <a:pt x="8396" y="27595"/>
                    <a:pt x="8682" y="27404"/>
                  </a:cubicBezTo>
                  <a:cubicBezTo>
                    <a:pt x="8921" y="27214"/>
                    <a:pt x="9112" y="27047"/>
                    <a:pt x="9350" y="26856"/>
                  </a:cubicBezTo>
                  <a:cubicBezTo>
                    <a:pt x="9636" y="26641"/>
                    <a:pt x="9875" y="26427"/>
                    <a:pt x="10137" y="26236"/>
                  </a:cubicBezTo>
                  <a:cubicBezTo>
                    <a:pt x="10352" y="26045"/>
                    <a:pt x="10590" y="25878"/>
                    <a:pt x="10781" y="25663"/>
                  </a:cubicBezTo>
                  <a:cubicBezTo>
                    <a:pt x="11020" y="25449"/>
                    <a:pt x="11306" y="25210"/>
                    <a:pt x="11544" y="25019"/>
                  </a:cubicBezTo>
                  <a:cubicBezTo>
                    <a:pt x="11735" y="24805"/>
                    <a:pt x="11950" y="24614"/>
                    <a:pt x="12165" y="24423"/>
                  </a:cubicBezTo>
                  <a:cubicBezTo>
                    <a:pt x="12403" y="24161"/>
                    <a:pt x="12642" y="23946"/>
                    <a:pt x="12856" y="23708"/>
                  </a:cubicBezTo>
                  <a:cubicBezTo>
                    <a:pt x="13047" y="23493"/>
                    <a:pt x="13238" y="23278"/>
                    <a:pt x="13453" y="23064"/>
                  </a:cubicBezTo>
                  <a:cubicBezTo>
                    <a:pt x="13691" y="22825"/>
                    <a:pt x="13882" y="22587"/>
                    <a:pt x="14096" y="22324"/>
                  </a:cubicBezTo>
                  <a:cubicBezTo>
                    <a:pt x="14287" y="22110"/>
                    <a:pt x="14478" y="21919"/>
                    <a:pt x="14669" y="21680"/>
                  </a:cubicBezTo>
                  <a:cubicBezTo>
                    <a:pt x="14884" y="21442"/>
                    <a:pt x="15074" y="21156"/>
                    <a:pt x="15289" y="20893"/>
                  </a:cubicBezTo>
                  <a:cubicBezTo>
                    <a:pt x="15480" y="20679"/>
                    <a:pt x="15647" y="20440"/>
                    <a:pt x="15838" y="20202"/>
                  </a:cubicBezTo>
                  <a:cubicBezTo>
                    <a:pt x="16028" y="19939"/>
                    <a:pt x="16219" y="19677"/>
                    <a:pt x="16434" y="19415"/>
                  </a:cubicBezTo>
                  <a:cubicBezTo>
                    <a:pt x="16577" y="19176"/>
                    <a:pt x="16744" y="18961"/>
                    <a:pt x="16911" y="18723"/>
                  </a:cubicBezTo>
                  <a:cubicBezTo>
                    <a:pt x="17078" y="18461"/>
                    <a:pt x="17269" y="18150"/>
                    <a:pt x="17436" y="17888"/>
                  </a:cubicBezTo>
                  <a:lnTo>
                    <a:pt x="17889" y="17173"/>
                  </a:lnTo>
                  <a:cubicBezTo>
                    <a:pt x="18056" y="16863"/>
                    <a:pt x="18223" y="16600"/>
                    <a:pt x="18390" y="16314"/>
                  </a:cubicBezTo>
                  <a:cubicBezTo>
                    <a:pt x="18533" y="16075"/>
                    <a:pt x="18652" y="15837"/>
                    <a:pt x="18819" y="15598"/>
                  </a:cubicBezTo>
                  <a:cubicBezTo>
                    <a:pt x="18962" y="15288"/>
                    <a:pt x="19105" y="15002"/>
                    <a:pt x="19296" y="14692"/>
                  </a:cubicBezTo>
                  <a:cubicBezTo>
                    <a:pt x="19415" y="14454"/>
                    <a:pt x="19534" y="14215"/>
                    <a:pt x="19654" y="13953"/>
                  </a:cubicBezTo>
                  <a:cubicBezTo>
                    <a:pt x="19797" y="13619"/>
                    <a:pt x="19940" y="13333"/>
                    <a:pt x="20059" y="12999"/>
                  </a:cubicBezTo>
                  <a:cubicBezTo>
                    <a:pt x="20178" y="12760"/>
                    <a:pt x="20274" y="12522"/>
                    <a:pt x="20393" y="12259"/>
                  </a:cubicBezTo>
                  <a:cubicBezTo>
                    <a:pt x="20536" y="11925"/>
                    <a:pt x="20655" y="11592"/>
                    <a:pt x="20775" y="11234"/>
                  </a:cubicBezTo>
                  <a:lnTo>
                    <a:pt x="21037" y="10518"/>
                  </a:lnTo>
                  <a:lnTo>
                    <a:pt x="21395" y="9445"/>
                  </a:lnTo>
                  <a:cubicBezTo>
                    <a:pt x="21466" y="9207"/>
                    <a:pt x="21562" y="8992"/>
                    <a:pt x="21609" y="8753"/>
                  </a:cubicBezTo>
                  <a:cubicBezTo>
                    <a:pt x="21729" y="8348"/>
                    <a:pt x="21848" y="7966"/>
                    <a:pt x="21943" y="7537"/>
                  </a:cubicBezTo>
                  <a:cubicBezTo>
                    <a:pt x="21991" y="7370"/>
                    <a:pt x="22062" y="7155"/>
                    <a:pt x="22086" y="6965"/>
                  </a:cubicBezTo>
                  <a:cubicBezTo>
                    <a:pt x="22158" y="6726"/>
                    <a:pt x="22206" y="6488"/>
                    <a:pt x="22229" y="6225"/>
                  </a:cubicBezTo>
                  <a:close/>
                  <a:moveTo>
                    <a:pt x="18533" y="0"/>
                  </a:moveTo>
                  <a:lnTo>
                    <a:pt x="17388" y="5247"/>
                  </a:lnTo>
                  <a:cubicBezTo>
                    <a:pt x="17340" y="5367"/>
                    <a:pt x="17316" y="5462"/>
                    <a:pt x="17316" y="5557"/>
                  </a:cubicBezTo>
                  <a:cubicBezTo>
                    <a:pt x="17292" y="5653"/>
                    <a:pt x="17292" y="5772"/>
                    <a:pt x="17269" y="5867"/>
                  </a:cubicBezTo>
                  <a:cubicBezTo>
                    <a:pt x="17221" y="5915"/>
                    <a:pt x="17221" y="5987"/>
                    <a:pt x="17197" y="6034"/>
                  </a:cubicBezTo>
                  <a:cubicBezTo>
                    <a:pt x="17173" y="6154"/>
                    <a:pt x="17149" y="6249"/>
                    <a:pt x="17102" y="6368"/>
                  </a:cubicBezTo>
                  <a:lnTo>
                    <a:pt x="17078" y="6464"/>
                  </a:lnTo>
                  <a:cubicBezTo>
                    <a:pt x="16982" y="6798"/>
                    <a:pt x="16935" y="7084"/>
                    <a:pt x="16815" y="7418"/>
                  </a:cubicBezTo>
                  <a:lnTo>
                    <a:pt x="16720" y="7680"/>
                  </a:lnTo>
                  <a:cubicBezTo>
                    <a:pt x="16696" y="7776"/>
                    <a:pt x="16672" y="7895"/>
                    <a:pt x="16625" y="7990"/>
                  </a:cubicBezTo>
                  <a:lnTo>
                    <a:pt x="16577" y="8157"/>
                  </a:lnTo>
                  <a:cubicBezTo>
                    <a:pt x="16482" y="8396"/>
                    <a:pt x="16434" y="8658"/>
                    <a:pt x="16338" y="8896"/>
                  </a:cubicBezTo>
                  <a:cubicBezTo>
                    <a:pt x="16315" y="9016"/>
                    <a:pt x="16243" y="9111"/>
                    <a:pt x="16219" y="9230"/>
                  </a:cubicBezTo>
                  <a:lnTo>
                    <a:pt x="16100" y="9540"/>
                  </a:lnTo>
                  <a:lnTo>
                    <a:pt x="16028" y="9731"/>
                  </a:lnTo>
                  <a:cubicBezTo>
                    <a:pt x="15957" y="9970"/>
                    <a:pt x="15861" y="10184"/>
                    <a:pt x="15766" y="10399"/>
                  </a:cubicBezTo>
                  <a:cubicBezTo>
                    <a:pt x="15718" y="10518"/>
                    <a:pt x="15647" y="10638"/>
                    <a:pt x="15623" y="10757"/>
                  </a:cubicBezTo>
                  <a:lnTo>
                    <a:pt x="15504" y="11019"/>
                  </a:lnTo>
                  <a:lnTo>
                    <a:pt x="15432" y="11162"/>
                  </a:lnTo>
                  <a:cubicBezTo>
                    <a:pt x="15361" y="11377"/>
                    <a:pt x="15265" y="11615"/>
                    <a:pt x="15146" y="11830"/>
                  </a:cubicBezTo>
                  <a:cubicBezTo>
                    <a:pt x="15074" y="11973"/>
                    <a:pt x="15027" y="12092"/>
                    <a:pt x="14931" y="12212"/>
                  </a:cubicBezTo>
                  <a:lnTo>
                    <a:pt x="14812" y="12450"/>
                  </a:lnTo>
                  <a:lnTo>
                    <a:pt x="14764" y="12593"/>
                  </a:lnTo>
                  <a:cubicBezTo>
                    <a:pt x="14645" y="12808"/>
                    <a:pt x="14550" y="13023"/>
                    <a:pt x="14430" y="13237"/>
                  </a:cubicBezTo>
                  <a:cubicBezTo>
                    <a:pt x="14335" y="13380"/>
                    <a:pt x="14287" y="13523"/>
                    <a:pt x="14192" y="13643"/>
                  </a:cubicBezTo>
                  <a:lnTo>
                    <a:pt x="14073" y="13857"/>
                  </a:lnTo>
                  <a:lnTo>
                    <a:pt x="14001" y="13953"/>
                  </a:lnTo>
                  <a:cubicBezTo>
                    <a:pt x="13882" y="14144"/>
                    <a:pt x="13763" y="14382"/>
                    <a:pt x="13619" y="14597"/>
                  </a:cubicBezTo>
                  <a:lnTo>
                    <a:pt x="13357" y="15050"/>
                  </a:lnTo>
                  <a:lnTo>
                    <a:pt x="13238" y="15217"/>
                  </a:lnTo>
                  <a:lnTo>
                    <a:pt x="13214" y="15288"/>
                  </a:lnTo>
                  <a:cubicBezTo>
                    <a:pt x="13047" y="15503"/>
                    <a:pt x="12928" y="15742"/>
                    <a:pt x="12785" y="15932"/>
                  </a:cubicBezTo>
                  <a:cubicBezTo>
                    <a:pt x="12689" y="16099"/>
                    <a:pt x="12570" y="16242"/>
                    <a:pt x="12451" y="16386"/>
                  </a:cubicBezTo>
                  <a:lnTo>
                    <a:pt x="12379" y="16529"/>
                  </a:lnTo>
                  <a:lnTo>
                    <a:pt x="12332" y="16576"/>
                  </a:lnTo>
                  <a:cubicBezTo>
                    <a:pt x="12188" y="16767"/>
                    <a:pt x="12045" y="17006"/>
                    <a:pt x="11855" y="17220"/>
                  </a:cubicBezTo>
                  <a:cubicBezTo>
                    <a:pt x="11735" y="17411"/>
                    <a:pt x="11616" y="17554"/>
                    <a:pt x="11473" y="17697"/>
                  </a:cubicBezTo>
                  <a:lnTo>
                    <a:pt x="11378" y="17793"/>
                  </a:lnTo>
                  <a:cubicBezTo>
                    <a:pt x="11211" y="18007"/>
                    <a:pt x="11020" y="18246"/>
                    <a:pt x="10853" y="18437"/>
                  </a:cubicBezTo>
                  <a:cubicBezTo>
                    <a:pt x="10710" y="18627"/>
                    <a:pt x="10543" y="18794"/>
                    <a:pt x="10400" y="18961"/>
                  </a:cubicBezTo>
                  <a:lnTo>
                    <a:pt x="10376" y="18985"/>
                  </a:lnTo>
                  <a:cubicBezTo>
                    <a:pt x="10185" y="19200"/>
                    <a:pt x="9994" y="19391"/>
                    <a:pt x="9803" y="19605"/>
                  </a:cubicBezTo>
                  <a:cubicBezTo>
                    <a:pt x="9636" y="19796"/>
                    <a:pt x="9469" y="19963"/>
                    <a:pt x="9303" y="20154"/>
                  </a:cubicBezTo>
                  <a:cubicBezTo>
                    <a:pt x="9088" y="20345"/>
                    <a:pt x="8921" y="20559"/>
                    <a:pt x="8706" y="20750"/>
                  </a:cubicBezTo>
                  <a:cubicBezTo>
                    <a:pt x="8515" y="20917"/>
                    <a:pt x="8349" y="21108"/>
                    <a:pt x="8158" y="21251"/>
                  </a:cubicBezTo>
                  <a:cubicBezTo>
                    <a:pt x="7967" y="21466"/>
                    <a:pt x="7752" y="21633"/>
                    <a:pt x="7538" y="21823"/>
                  </a:cubicBezTo>
                  <a:cubicBezTo>
                    <a:pt x="7371" y="21990"/>
                    <a:pt x="7156" y="22133"/>
                    <a:pt x="6965" y="22300"/>
                  </a:cubicBezTo>
                  <a:cubicBezTo>
                    <a:pt x="6774" y="22467"/>
                    <a:pt x="6536" y="22658"/>
                    <a:pt x="6321" y="22825"/>
                  </a:cubicBezTo>
                  <a:cubicBezTo>
                    <a:pt x="6107" y="22968"/>
                    <a:pt x="5940" y="23135"/>
                    <a:pt x="5725" y="23278"/>
                  </a:cubicBezTo>
                  <a:cubicBezTo>
                    <a:pt x="5486" y="23445"/>
                    <a:pt x="5272" y="23636"/>
                    <a:pt x="5033" y="23779"/>
                  </a:cubicBezTo>
                  <a:cubicBezTo>
                    <a:pt x="4819" y="23922"/>
                    <a:pt x="4628" y="24089"/>
                    <a:pt x="4437" y="24208"/>
                  </a:cubicBezTo>
                  <a:lnTo>
                    <a:pt x="4175" y="24375"/>
                  </a:lnTo>
                  <a:lnTo>
                    <a:pt x="4079" y="24447"/>
                  </a:lnTo>
                  <a:lnTo>
                    <a:pt x="1" y="27142"/>
                  </a:lnTo>
                  <a:lnTo>
                    <a:pt x="2648" y="31292"/>
                  </a:lnTo>
                  <a:lnTo>
                    <a:pt x="8921" y="41142"/>
                  </a:lnTo>
                  <a:lnTo>
                    <a:pt x="10424" y="43527"/>
                  </a:lnTo>
                  <a:lnTo>
                    <a:pt x="13262" y="43432"/>
                  </a:lnTo>
                  <a:lnTo>
                    <a:pt x="25020" y="43074"/>
                  </a:lnTo>
                  <a:lnTo>
                    <a:pt x="29933" y="42931"/>
                  </a:lnTo>
                  <a:lnTo>
                    <a:pt x="29838" y="37994"/>
                  </a:lnTo>
                  <a:cubicBezTo>
                    <a:pt x="29718" y="29956"/>
                    <a:pt x="32795" y="21967"/>
                    <a:pt x="38305" y="16099"/>
                  </a:cubicBezTo>
                  <a:lnTo>
                    <a:pt x="41978" y="12188"/>
                  </a:lnTo>
                  <a:lnTo>
                    <a:pt x="37828" y="8825"/>
                  </a:lnTo>
                  <a:cubicBezTo>
                    <a:pt x="35776" y="7155"/>
                    <a:pt x="33511" y="5629"/>
                    <a:pt x="31269" y="4413"/>
                  </a:cubicBezTo>
                  <a:cubicBezTo>
                    <a:pt x="31192" y="4477"/>
                    <a:pt x="31136" y="4499"/>
                    <a:pt x="31089" y="4499"/>
                  </a:cubicBezTo>
                  <a:cubicBezTo>
                    <a:pt x="31049" y="4499"/>
                    <a:pt x="31016" y="4482"/>
                    <a:pt x="30983" y="4460"/>
                  </a:cubicBezTo>
                  <a:cubicBezTo>
                    <a:pt x="28645" y="3244"/>
                    <a:pt x="26212" y="2266"/>
                    <a:pt x="23660" y="1503"/>
                  </a:cubicBezTo>
                  <a:lnTo>
                    <a:pt x="185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2527725" y="860025"/>
              <a:ext cx="909900" cy="954025"/>
            </a:xfrm>
            <a:custGeom>
              <a:rect b="b" l="l" r="r" t="t"/>
              <a:pathLst>
                <a:path extrusionOk="0" h="38161" w="36396">
                  <a:moveTo>
                    <a:pt x="17363" y="0"/>
                  </a:moveTo>
                  <a:lnTo>
                    <a:pt x="14931" y="882"/>
                  </a:lnTo>
                  <a:cubicBezTo>
                    <a:pt x="12593" y="1741"/>
                    <a:pt x="10399" y="2814"/>
                    <a:pt x="8348" y="4078"/>
                  </a:cubicBezTo>
                  <a:lnTo>
                    <a:pt x="7919" y="4293"/>
                  </a:lnTo>
                  <a:lnTo>
                    <a:pt x="7704" y="4484"/>
                  </a:lnTo>
                  <a:cubicBezTo>
                    <a:pt x="5629" y="5796"/>
                    <a:pt x="3697" y="7322"/>
                    <a:pt x="1932" y="8992"/>
                  </a:cubicBezTo>
                  <a:lnTo>
                    <a:pt x="0" y="10852"/>
                  </a:lnTo>
                  <a:lnTo>
                    <a:pt x="1956" y="12665"/>
                  </a:lnTo>
                  <a:cubicBezTo>
                    <a:pt x="8467" y="18627"/>
                    <a:pt x="12546" y="27070"/>
                    <a:pt x="13166" y="35776"/>
                  </a:cubicBezTo>
                  <a:lnTo>
                    <a:pt x="13356" y="38161"/>
                  </a:lnTo>
                  <a:lnTo>
                    <a:pt x="29050" y="37684"/>
                  </a:lnTo>
                  <a:lnTo>
                    <a:pt x="29646" y="36157"/>
                  </a:lnTo>
                  <a:lnTo>
                    <a:pt x="36396" y="23493"/>
                  </a:lnTo>
                  <a:lnTo>
                    <a:pt x="34273" y="22300"/>
                  </a:lnTo>
                  <a:cubicBezTo>
                    <a:pt x="26665" y="17959"/>
                    <a:pt x="20798" y="10757"/>
                    <a:pt x="18174" y="2504"/>
                  </a:cubicBezTo>
                  <a:lnTo>
                    <a:pt x="173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2443050" y="786675"/>
              <a:ext cx="1076275" cy="1091175"/>
            </a:xfrm>
            <a:custGeom>
              <a:rect b="b" l="l" r="r" t="t"/>
              <a:pathLst>
                <a:path extrusionOk="0" h="43647" w="43051">
                  <a:moveTo>
                    <a:pt x="19200" y="6178"/>
                  </a:moveTo>
                  <a:cubicBezTo>
                    <a:pt x="22038" y="15050"/>
                    <a:pt x="28239" y="22682"/>
                    <a:pt x="36444" y="27357"/>
                  </a:cubicBezTo>
                  <a:lnTo>
                    <a:pt x="30768" y="38066"/>
                  </a:lnTo>
                  <a:cubicBezTo>
                    <a:pt x="30744" y="38090"/>
                    <a:pt x="30744" y="38137"/>
                    <a:pt x="30744" y="38161"/>
                  </a:cubicBezTo>
                  <a:lnTo>
                    <a:pt x="19081" y="38519"/>
                  </a:lnTo>
                  <a:cubicBezTo>
                    <a:pt x="18413" y="29098"/>
                    <a:pt x="14072" y="20178"/>
                    <a:pt x="7084" y="13738"/>
                  </a:cubicBezTo>
                  <a:cubicBezTo>
                    <a:pt x="8777" y="12140"/>
                    <a:pt x="10614" y="10709"/>
                    <a:pt x="12641" y="9445"/>
                  </a:cubicBezTo>
                  <a:cubicBezTo>
                    <a:pt x="12713" y="9397"/>
                    <a:pt x="12808" y="9350"/>
                    <a:pt x="12856" y="9302"/>
                  </a:cubicBezTo>
                  <a:cubicBezTo>
                    <a:pt x="12880" y="9278"/>
                    <a:pt x="12904" y="9278"/>
                    <a:pt x="12975" y="9231"/>
                  </a:cubicBezTo>
                  <a:cubicBezTo>
                    <a:pt x="14907" y="7990"/>
                    <a:pt x="17030" y="6989"/>
                    <a:pt x="19200" y="6178"/>
                  </a:cubicBezTo>
                  <a:close/>
                  <a:moveTo>
                    <a:pt x="22491" y="0"/>
                  </a:moveTo>
                  <a:lnTo>
                    <a:pt x="17483" y="1479"/>
                  </a:lnTo>
                  <a:cubicBezTo>
                    <a:pt x="15026" y="2385"/>
                    <a:pt x="5438" y="8420"/>
                    <a:pt x="3602" y="10137"/>
                  </a:cubicBezTo>
                  <a:lnTo>
                    <a:pt x="1" y="14072"/>
                  </a:lnTo>
                  <a:lnTo>
                    <a:pt x="3673" y="17435"/>
                  </a:lnTo>
                  <a:cubicBezTo>
                    <a:pt x="9708" y="22992"/>
                    <a:pt x="13524" y="30791"/>
                    <a:pt x="14072" y="38877"/>
                  </a:cubicBezTo>
                  <a:lnTo>
                    <a:pt x="14406" y="43647"/>
                  </a:lnTo>
                  <a:lnTo>
                    <a:pt x="19176" y="43504"/>
                  </a:lnTo>
                  <a:lnTo>
                    <a:pt x="30839" y="43146"/>
                  </a:lnTo>
                  <a:lnTo>
                    <a:pt x="33486" y="43480"/>
                  </a:lnTo>
                  <a:lnTo>
                    <a:pt x="35251" y="40141"/>
                  </a:lnTo>
                  <a:lnTo>
                    <a:pt x="40785" y="29694"/>
                  </a:lnTo>
                  <a:lnTo>
                    <a:pt x="43050" y="25425"/>
                  </a:lnTo>
                  <a:lnTo>
                    <a:pt x="38853" y="23040"/>
                  </a:lnTo>
                  <a:cubicBezTo>
                    <a:pt x="31793" y="19033"/>
                    <a:pt x="26331" y="12307"/>
                    <a:pt x="23922" y="4651"/>
                  </a:cubicBezTo>
                  <a:lnTo>
                    <a:pt x="224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715025" y="2509875"/>
              <a:ext cx="981450" cy="676175"/>
            </a:xfrm>
            <a:custGeom>
              <a:rect b="b" l="l" r="r" t="t"/>
              <a:pathLst>
                <a:path extrusionOk="0" h="27047" w="39258">
                  <a:moveTo>
                    <a:pt x="30886" y="0"/>
                  </a:moveTo>
                  <a:lnTo>
                    <a:pt x="28835" y="1193"/>
                  </a:lnTo>
                  <a:cubicBezTo>
                    <a:pt x="23497" y="4248"/>
                    <a:pt x="17354" y="5838"/>
                    <a:pt x="11224" y="5838"/>
                  </a:cubicBezTo>
                  <a:cubicBezTo>
                    <a:pt x="8645" y="5838"/>
                    <a:pt x="6068" y="5557"/>
                    <a:pt x="3554" y="4985"/>
                  </a:cubicBezTo>
                  <a:lnTo>
                    <a:pt x="954" y="4389"/>
                  </a:lnTo>
                  <a:lnTo>
                    <a:pt x="549" y="7036"/>
                  </a:lnTo>
                  <a:cubicBezTo>
                    <a:pt x="143" y="9445"/>
                    <a:pt x="0" y="11902"/>
                    <a:pt x="96" y="14287"/>
                  </a:cubicBezTo>
                  <a:lnTo>
                    <a:pt x="72" y="14454"/>
                  </a:lnTo>
                  <a:lnTo>
                    <a:pt x="96" y="14859"/>
                  </a:lnTo>
                  <a:cubicBezTo>
                    <a:pt x="215" y="17268"/>
                    <a:pt x="596" y="19701"/>
                    <a:pt x="1193" y="22133"/>
                  </a:cubicBezTo>
                  <a:lnTo>
                    <a:pt x="1765" y="24662"/>
                  </a:lnTo>
                  <a:lnTo>
                    <a:pt x="4269" y="23922"/>
                  </a:lnTo>
                  <a:cubicBezTo>
                    <a:pt x="7511" y="22947"/>
                    <a:pt x="10893" y="22464"/>
                    <a:pt x="14282" y="22464"/>
                  </a:cubicBezTo>
                  <a:cubicBezTo>
                    <a:pt x="19597" y="22464"/>
                    <a:pt x="24930" y="23652"/>
                    <a:pt x="29765" y="25997"/>
                  </a:cubicBezTo>
                  <a:lnTo>
                    <a:pt x="31936" y="27047"/>
                  </a:lnTo>
                  <a:lnTo>
                    <a:pt x="39258" y="13213"/>
                  </a:lnTo>
                  <a:lnTo>
                    <a:pt x="308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654800" y="2426400"/>
              <a:ext cx="1115625" cy="841350"/>
            </a:xfrm>
            <a:custGeom>
              <a:rect b="b" l="l" r="r" t="t"/>
              <a:pathLst>
                <a:path extrusionOk="0" h="33654" w="44625">
                  <a:moveTo>
                    <a:pt x="32556" y="6702"/>
                  </a:moveTo>
                  <a:lnTo>
                    <a:pt x="38876" y="16672"/>
                  </a:lnTo>
                  <a:lnTo>
                    <a:pt x="33343" y="27070"/>
                  </a:lnTo>
                  <a:cubicBezTo>
                    <a:pt x="28143" y="24536"/>
                    <a:pt x="22462" y="23247"/>
                    <a:pt x="16779" y="23247"/>
                  </a:cubicBezTo>
                  <a:cubicBezTo>
                    <a:pt x="13157" y="23247"/>
                    <a:pt x="9534" y="23770"/>
                    <a:pt x="6034" y="24828"/>
                  </a:cubicBezTo>
                  <a:cubicBezTo>
                    <a:pt x="5486" y="22610"/>
                    <a:pt x="5128" y="20321"/>
                    <a:pt x="5033" y="18079"/>
                  </a:cubicBezTo>
                  <a:cubicBezTo>
                    <a:pt x="5057" y="17983"/>
                    <a:pt x="5057" y="17888"/>
                    <a:pt x="5057" y="17769"/>
                  </a:cubicBezTo>
                  <a:cubicBezTo>
                    <a:pt x="4937" y="15408"/>
                    <a:pt x="5080" y="13094"/>
                    <a:pt x="5486" y="10757"/>
                  </a:cubicBezTo>
                  <a:cubicBezTo>
                    <a:pt x="8239" y="11395"/>
                    <a:pt x="11043" y="11710"/>
                    <a:pt x="13842" y="11710"/>
                  </a:cubicBezTo>
                  <a:cubicBezTo>
                    <a:pt x="20354" y="11710"/>
                    <a:pt x="26834" y="10005"/>
                    <a:pt x="32556" y="6702"/>
                  </a:cubicBezTo>
                  <a:close/>
                  <a:moveTo>
                    <a:pt x="34178" y="0"/>
                  </a:moveTo>
                  <a:lnTo>
                    <a:pt x="30052" y="2385"/>
                  </a:lnTo>
                  <a:cubicBezTo>
                    <a:pt x="25123" y="5235"/>
                    <a:pt x="19428" y="6718"/>
                    <a:pt x="13737" y="6718"/>
                  </a:cubicBezTo>
                  <a:cubicBezTo>
                    <a:pt x="11332" y="6718"/>
                    <a:pt x="8928" y="6454"/>
                    <a:pt x="6583" y="5915"/>
                  </a:cubicBezTo>
                  <a:lnTo>
                    <a:pt x="1360" y="4723"/>
                  </a:lnTo>
                  <a:lnTo>
                    <a:pt x="525" y="9993"/>
                  </a:lnTo>
                  <a:cubicBezTo>
                    <a:pt x="143" y="12474"/>
                    <a:pt x="0" y="14931"/>
                    <a:pt x="48" y="17363"/>
                  </a:cubicBezTo>
                  <a:lnTo>
                    <a:pt x="0" y="17530"/>
                  </a:lnTo>
                  <a:lnTo>
                    <a:pt x="24" y="18317"/>
                  </a:lnTo>
                  <a:cubicBezTo>
                    <a:pt x="143" y="20869"/>
                    <a:pt x="525" y="23493"/>
                    <a:pt x="1193" y="26069"/>
                  </a:cubicBezTo>
                  <a:lnTo>
                    <a:pt x="2457" y="31125"/>
                  </a:lnTo>
                  <a:lnTo>
                    <a:pt x="7466" y="29599"/>
                  </a:lnTo>
                  <a:cubicBezTo>
                    <a:pt x="10463" y="28701"/>
                    <a:pt x="13593" y="28256"/>
                    <a:pt x="16731" y="28256"/>
                  </a:cubicBezTo>
                  <a:cubicBezTo>
                    <a:pt x="21683" y="28256"/>
                    <a:pt x="26653" y="29364"/>
                    <a:pt x="31149" y="31554"/>
                  </a:cubicBezTo>
                  <a:lnTo>
                    <a:pt x="35466" y="33653"/>
                  </a:lnTo>
                  <a:lnTo>
                    <a:pt x="37732" y="29408"/>
                  </a:lnTo>
                  <a:lnTo>
                    <a:pt x="43265" y="18985"/>
                  </a:lnTo>
                  <a:lnTo>
                    <a:pt x="44624" y="16433"/>
                  </a:lnTo>
                  <a:lnTo>
                    <a:pt x="43074" y="13976"/>
                  </a:lnTo>
                  <a:lnTo>
                    <a:pt x="36754" y="4031"/>
                  </a:lnTo>
                  <a:lnTo>
                    <a:pt x="341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5082700" y="2417450"/>
              <a:ext cx="982650" cy="683925"/>
            </a:xfrm>
            <a:custGeom>
              <a:rect b="b" l="l" r="r" t="t"/>
              <a:pathLst>
                <a:path extrusionOk="0" h="27357" w="39306">
                  <a:moveTo>
                    <a:pt x="7680" y="0"/>
                  </a:moveTo>
                  <a:lnTo>
                    <a:pt x="883" y="12832"/>
                  </a:lnTo>
                  <a:lnTo>
                    <a:pt x="0" y="14191"/>
                  </a:lnTo>
                  <a:lnTo>
                    <a:pt x="8395" y="27357"/>
                  </a:lnTo>
                  <a:lnTo>
                    <a:pt x="10447" y="26164"/>
                  </a:lnTo>
                  <a:cubicBezTo>
                    <a:pt x="15701" y="23138"/>
                    <a:pt x="21778" y="21573"/>
                    <a:pt x="27870" y="21573"/>
                  </a:cubicBezTo>
                  <a:cubicBezTo>
                    <a:pt x="30517" y="21573"/>
                    <a:pt x="33166" y="21868"/>
                    <a:pt x="35752" y="22467"/>
                  </a:cubicBezTo>
                  <a:lnTo>
                    <a:pt x="38352" y="23064"/>
                  </a:lnTo>
                  <a:lnTo>
                    <a:pt x="38781" y="20416"/>
                  </a:lnTo>
                  <a:cubicBezTo>
                    <a:pt x="39162" y="17960"/>
                    <a:pt x="39306" y="15455"/>
                    <a:pt x="39210" y="13070"/>
                  </a:cubicBezTo>
                  <a:lnTo>
                    <a:pt x="39186" y="11878"/>
                  </a:lnTo>
                  <a:cubicBezTo>
                    <a:pt x="39091" y="9755"/>
                    <a:pt x="39019" y="7299"/>
                    <a:pt x="38566" y="5152"/>
                  </a:cubicBezTo>
                  <a:lnTo>
                    <a:pt x="38018" y="2481"/>
                  </a:lnTo>
                  <a:lnTo>
                    <a:pt x="35394" y="3244"/>
                  </a:lnTo>
                  <a:cubicBezTo>
                    <a:pt x="32172" y="4211"/>
                    <a:pt x="28809" y="4690"/>
                    <a:pt x="25439" y="4690"/>
                  </a:cubicBezTo>
                  <a:cubicBezTo>
                    <a:pt x="20076" y="4690"/>
                    <a:pt x="14698" y="3476"/>
                    <a:pt x="9850" y="1074"/>
                  </a:cubicBezTo>
                  <a:lnTo>
                    <a:pt x="76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>
              <a:off x="5007550" y="2334575"/>
              <a:ext cx="1121000" cy="850875"/>
            </a:xfrm>
            <a:custGeom>
              <a:rect b="b" l="l" r="r" t="t"/>
              <a:pathLst>
                <a:path extrusionOk="0" h="34035" w="44840">
                  <a:moveTo>
                    <a:pt x="11735" y="6583"/>
                  </a:moveTo>
                  <a:cubicBezTo>
                    <a:pt x="17003" y="9180"/>
                    <a:pt x="22750" y="10495"/>
                    <a:pt x="28491" y="10495"/>
                  </a:cubicBezTo>
                  <a:cubicBezTo>
                    <a:pt x="32082" y="10495"/>
                    <a:pt x="35671" y="9981"/>
                    <a:pt x="39139" y="8944"/>
                  </a:cubicBezTo>
                  <a:cubicBezTo>
                    <a:pt x="39521" y="10900"/>
                    <a:pt x="39616" y="13094"/>
                    <a:pt x="39688" y="15241"/>
                  </a:cubicBezTo>
                  <a:cubicBezTo>
                    <a:pt x="39688" y="15598"/>
                    <a:pt x="39736" y="15956"/>
                    <a:pt x="39736" y="16314"/>
                  </a:cubicBezTo>
                  <a:lnTo>
                    <a:pt x="39736" y="16338"/>
                  </a:lnTo>
                  <a:cubicBezTo>
                    <a:pt x="39807" y="18699"/>
                    <a:pt x="39664" y="21036"/>
                    <a:pt x="39306" y="23326"/>
                  </a:cubicBezTo>
                  <a:cubicBezTo>
                    <a:pt x="36508" y="22673"/>
                    <a:pt x="33656" y="22351"/>
                    <a:pt x="30814" y="22351"/>
                  </a:cubicBezTo>
                  <a:cubicBezTo>
                    <a:pt x="24307" y="22351"/>
                    <a:pt x="17849" y="24039"/>
                    <a:pt x="12189" y="27309"/>
                  </a:cubicBezTo>
                  <a:lnTo>
                    <a:pt x="5940" y="17506"/>
                  </a:lnTo>
                  <a:cubicBezTo>
                    <a:pt x="5987" y="17483"/>
                    <a:pt x="5987" y="17459"/>
                    <a:pt x="6011" y="17411"/>
                  </a:cubicBezTo>
                  <a:lnTo>
                    <a:pt x="11735" y="6583"/>
                  </a:lnTo>
                  <a:close/>
                  <a:moveTo>
                    <a:pt x="9613" y="0"/>
                  </a:moveTo>
                  <a:lnTo>
                    <a:pt x="7347" y="4293"/>
                  </a:lnTo>
                  <a:lnTo>
                    <a:pt x="1742" y="14883"/>
                  </a:lnTo>
                  <a:lnTo>
                    <a:pt x="1" y="17483"/>
                  </a:lnTo>
                  <a:lnTo>
                    <a:pt x="1742" y="20225"/>
                  </a:lnTo>
                  <a:lnTo>
                    <a:pt x="7967" y="30004"/>
                  </a:lnTo>
                  <a:lnTo>
                    <a:pt x="10543" y="34035"/>
                  </a:lnTo>
                  <a:lnTo>
                    <a:pt x="14669" y="31650"/>
                  </a:lnTo>
                  <a:cubicBezTo>
                    <a:pt x="19537" y="28819"/>
                    <a:pt x="25151" y="27355"/>
                    <a:pt x="30779" y="27355"/>
                  </a:cubicBezTo>
                  <a:cubicBezTo>
                    <a:pt x="33258" y="27355"/>
                    <a:pt x="35740" y="27639"/>
                    <a:pt x="38162" y="28215"/>
                  </a:cubicBezTo>
                  <a:lnTo>
                    <a:pt x="43385" y="29432"/>
                  </a:lnTo>
                  <a:lnTo>
                    <a:pt x="44243" y="24161"/>
                  </a:lnTo>
                  <a:cubicBezTo>
                    <a:pt x="44673" y="21537"/>
                    <a:pt x="44840" y="18914"/>
                    <a:pt x="44720" y="16314"/>
                  </a:cubicBezTo>
                  <a:lnTo>
                    <a:pt x="44720" y="16266"/>
                  </a:lnTo>
                  <a:lnTo>
                    <a:pt x="44720" y="16171"/>
                  </a:lnTo>
                  <a:cubicBezTo>
                    <a:pt x="44720" y="15813"/>
                    <a:pt x="44697" y="15479"/>
                    <a:pt x="44697" y="15121"/>
                  </a:cubicBezTo>
                  <a:cubicBezTo>
                    <a:pt x="44601" y="12879"/>
                    <a:pt x="44530" y="10375"/>
                    <a:pt x="44053" y="7990"/>
                  </a:cubicBezTo>
                  <a:lnTo>
                    <a:pt x="42908" y="2600"/>
                  </a:lnTo>
                  <a:lnTo>
                    <a:pt x="37685" y="4174"/>
                  </a:lnTo>
                  <a:cubicBezTo>
                    <a:pt x="34705" y="5073"/>
                    <a:pt x="31594" y="5516"/>
                    <a:pt x="28477" y="5516"/>
                  </a:cubicBezTo>
                  <a:cubicBezTo>
                    <a:pt x="23485" y="5516"/>
                    <a:pt x="18475" y="4378"/>
                    <a:pt x="13953" y="2147"/>
                  </a:cubicBezTo>
                  <a:lnTo>
                    <a:pt x="96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2681550" y="3849075"/>
              <a:ext cx="868775" cy="948675"/>
            </a:xfrm>
            <a:custGeom>
              <a:rect b="b" l="l" r="r" t="t"/>
              <a:pathLst>
                <a:path extrusionOk="0" h="37947" w="34751">
                  <a:moveTo>
                    <a:pt x="24996" y="0"/>
                  </a:moveTo>
                  <a:lnTo>
                    <a:pt x="10781" y="430"/>
                  </a:lnTo>
                  <a:lnTo>
                    <a:pt x="10805" y="2886"/>
                  </a:lnTo>
                  <a:cubicBezTo>
                    <a:pt x="10972" y="11639"/>
                    <a:pt x="7704" y="20273"/>
                    <a:pt x="1837" y="26594"/>
                  </a:cubicBezTo>
                  <a:lnTo>
                    <a:pt x="1" y="28573"/>
                  </a:lnTo>
                  <a:lnTo>
                    <a:pt x="2076" y="30243"/>
                  </a:lnTo>
                  <a:cubicBezTo>
                    <a:pt x="3912" y="31769"/>
                    <a:pt x="5939" y="33105"/>
                    <a:pt x="8062" y="34226"/>
                  </a:cubicBezTo>
                  <a:lnTo>
                    <a:pt x="8205" y="34250"/>
                  </a:lnTo>
                  <a:cubicBezTo>
                    <a:pt x="10543" y="35490"/>
                    <a:pt x="12928" y="36468"/>
                    <a:pt x="15122" y="37159"/>
                  </a:cubicBezTo>
                  <a:lnTo>
                    <a:pt x="17698" y="37946"/>
                  </a:lnTo>
                  <a:lnTo>
                    <a:pt x="18294" y="35323"/>
                  </a:lnTo>
                  <a:cubicBezTo>
                    <a:pt x="20154" y="26904"/>
                    <a:pt x="25449" y="19295"/>
                    <a:pt x="32676" y="14525"/>
                  </a:cubicBezTo>
                  <a:lnTo>
                    <a:pt x="34751" y="13190"/>
                  </a:lnTo>
                  <a:lnTo>
                    <a:pt x="27119" y="1169"/>
                  </a:lnTo>
                  <a:lnTo>
                    <a:pt x="26403" y="48"/>
                  </a:lnTo>
                  <a:lnTo>
                    <a:pt x="249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2590325" y="3785875"/>
              <a:ext cx="1044675" cy="1092950"/>
            </a:xfrm>
            <a:custGeom>
              <a:rect b="b" l="l" r="r" t="t"/>
              <a:pathLst>
                <a:path extrusionOk="0" h="43718" w="41787">
                  <a:moveTo>
                    <a:pt x="28621" y="5080"/>
                  </a:moveTo>
                  <a:lnTo>
                    <a:pt x="34941" y="15026"/>
                  </a:lnTo>
                  <a:cubicBezTo>
                    <a:pt x="27095" y="20178"/>
                    <a:pt x="21514" y="28239"/>
                    <a:pt x="19462" y="37350"/>
                  </a:cubicBezTo>
                  <a:cubicBezTo>
                    <a:pt x="17387" y="36730"/>
                    <a:pt x="15169" y="35776"/>
                    <a:pt x="12951" y="34631"/>
                  </a:cubicBezTo>
                  <a:cubicBezTo>
                    <a:pt x="10924" y="33558"/>
                    <a:pt x="9040" y="32318"/>
                    <a:pt x="7299" y="30886"/>
                  </a:cubicBezTo>
                  <a:cubicBezTo>
                    <a:pt x="13643" y="24018"/>
                    <a:pt x="17101" y="14883"/>
                    <a:pt x="16958" y="5414"/>
                  </a:cubicBezTo>
                  <a:lnTo>
                    <a:pt x="28621" y="5080"/>
                  </a:lnTo>
                  <a:close/>
                  <a:moveTo>
                    <a:pt x="31316" y="0"/>
                  </a:moveTo>
                  <a:lnTo>
                    <a:pt x="28502" y="72"/>
                  </a:lnTo>
                  <a:lnTo>
                    <a:pt x="16767" y="429"/>
                  </a:lnTo>
                  <a:lnTo>
                    <a:pt x="11854" y="573"/>
                  </a:lnTo>
                  <a:lnTo>
                    <a:pt x="11950" y="5486"/>
                  </a:lnTo>
                  <a:cubicBezTo>
                    <a:pt x="12093" y="13595"/>
                    <a:pt x="9064" y="21585"/>
                    <a:pt x="3626" y="27452"/>
                  </a:cubicBezTo>
                  <a:lnTo>
                    <a:pt x="1" y="31363"/>
                  </a:lnTo>
                  <a:lnTo>
                    <a:pt x="4127" y="34726"/>
                  </a:lnTo>
                  <a:cubicBezTo>
                    <a:pt x="6106" y="36348"/>
                    <a:pt x="8253" y="37755"/>
                    <a:pt x="10495" y="38972"/>
                  </a:cubicBezTo>
                  <a:lnTo>
                    <a:pt x="10614" y="39019"/>
                  </a:lnTo>
                  <a:cubicBezTo>
                    <a:pt x="10614" y="39019"/>
                    <a:pt x="10638" y="39019"/>
                    <a:pt x="10638" y="39067"/>
                  </a:cubicBezTo>
                  <a:cubicBezTo>
                    <a:pt x="13142" y="40379"/>
                    <a:pt x="15623" y="41381"/>
                    <a:pt x="17960" y="42120"/>
                  </a:cubicBezTo>
                  <a:lnTo>
                    <a:pt x="23135" y="43718"/>
                  </a:lnTo>
                  <a:lnTo>
                    <a:pt x="24328" y="38471"/>
                  </a:lnTo>
                  <a:cubicBezTo>
                    <a:pt x="26069" y="30648"/>
                    <a:pt x="30935" y="23612"/>
                    <a:pt x="37684" y="19200"/>
                  </a:cubicBezTo>
                  <a:lnTo>
                    <a:pt x="41786" y="16481"/>
                  </a:lnTo>
                  <a:lnTo>
                    <a:pt x="39163" y="12355"/>
                  </a:lnTo>
                  <a:lnTo>
                    <a:pt x="32843" y="2385"/>
                  </a:lnTo>
                  <a:lnTo>
                    <a:pt x="313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4351075" y="3803150"/>
              <a:ext cx="906350" cy="944500"/>
            </a:xfrm>
            <a:custGeom>
              <a:rect b="b" l="l" r="r" t="t"/>
              <a:pathLst>
                <a:path extrusionOk="0" h="37780" w="36254">
                  <a:moveTo>
                    <a:pt x="22969" y="1"/>
                  </a:moveTo>
                  <a:lnTo>
                    <a:pt x="7299" y="430"/>
                  </a:lnTo>
                  <a:lnTo>
                    <a:pt x="1" y="14192"/>
                  </a:lnTo>
                  <a:lnTo>
                    <a:pt x="2123" y="15384"/>
                  </a:lnTo>
                  <a:cubicBezTo>
                    <a:pt x="9779" y="19725"/>
                    <a:pt x="15694" y="26976"/>
                    <a:pt x="18318" y="35228"/>
                  </a:cubicBezTo>
                  <a:lnTo>
                    <a:pt x="19105" y="37780"/>
                  </a:lnTo>
                  <a:lnTo>
                    <a:pt x="21561" y="36874"/>
                  </a:lnTo>
                  <a:cubicBezTo>
                    <a:pt x="23851" y="36039"/>
                    <a:pt x="26093" y="34966"/>
                    <a:pt x="28120" y="33725"/>
                  </a:cubicBezTo>
                  <a:lnTo>
                    <a:pt x="28287" y="33654"/>
                  </a:lnTo>
                  <a:lnTo>
                    <a:pt x="28621" y="33439"/>
                  </a:lnTo>
                  <a:cubicBezTo>
                    <a:pt x="30696" y="32127"/>
                    <a:pt x="32604" y="30672"/>
                    <a:pt x="34321" y="29027"/>
                  </a:cubicBezTo>
                  <a:lnTo>
                    <a:pt x="36253" y="27190"/>
                  </a:lnTo>
                  <a:lnTo>
                    <a:pt x="34298" y="25378"/>
                  </a:lnTo>
                  <a:cubicBezTo>
                    <a:pt x="27858" y="19439"/>
                    <a:pt x="23780" y="11067"/>
                    <a:pt x="23136" y="2386"/>
                  </a:cubicBezTo>
                  <a:lnTo>
                    <a:pt x="2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4268800" y="3738175"/>
              <a:ext cx="1081050" cy="1089975"/>
            </a:xfrm>
            <a:custGeom>
              <a:rect b="b" l="l" r="r" t="t"/>
              <a:pathLst>
                <a:path extrusionOk="0" h="43599" w="43242">
                  <a:moveTo>
                    <a:pt x="23970" y="5128"/>
                  </a:moveTo>
                  <a:cubicBezTo>
                    <a:pt x="24638" y="14525"/>
                    <a:pt x="28979" y="23374"/>
                    <a:pt x="35919" y="29789"/>
                  </a:cubicBezTo>
                  <a:cubicBezTo>
                    <a:pt x="34297" y="31316"/>
                    <a:pt x="32508" y="32675"/>
                    <a:pt x="30577" y="33892"/>
                  </a:cubicBezTo>
                  <a:cubicBezTo>
                    <a:pt x="30481" y="33939"/>
                    <a:pt x="30410" y="33963"/>
                    <a:pt x="30314" y="34011"/>
                  </a:cubicBezTo>
                  <a:cubicBezTo>
                    <a:pt x="28311" y="35275"/>
                    <a:pt x="26164" y="36277"/>
                    <a:pt x="23994" y="37088"/>
                  </a:cubicBezTo>
                  <a:cubicBezTo>
                    <a:pt x="21156" y="28167"/>
                    <a:pt x="14931" y="20511"/>
                    <a:pt x="6678" y="15837"/>
                  </a:cubicBezTo>
                  <a:lnTo>
                    <a:pt x="12164" y="5486"/>
                  </a:lnTo>
                  <a:lnTo>
                    <a:pt x="23970" y="5128"/>
                  </a:lnTo>
                  <a:close/>
                  <a:moveTo>
                    <a:pt x="28573" y="0"/>
                  </a:moveTo>
                  <a:lnTo>
                    <a:pt x="23803" y="143"/>
                  </a:lnTo>
                  <a:lnTo>
                    <a:pt x="11997" y="501"/>
                  </a:lnTo>
                  <a:lnTo>
                    <a:pt x="9111" y="596"/>
                  </a:lnTo>
                  <a:lnTo>
                    <a:pt x="7752" y="3172"/>
                  </a:lnTo>
                  <a:lnTo>
                    <a:pt x="2266" y="13499"/>
                  </a:lnTo>
                  <a:lnTo>
                    <a:pt x="0" y="17769"/>
                  </a:lnTo>
                  <a:lnTo>
                    <a:pt x="4198" y="20154"/>
                  </a:lnTo>
                  <a:cubicBezTo>
                    <a:pt x="11329" y="24208"/>
                    <a:pt x="16815" y="30958"/>
                    <a:pt x="19248" y="38614"/>
                  </a:cubicBezTo>
                  <a:lnTo>
                    <a:pt x="20822" y="43599"/>
                  </a:lnTo>
                  <a:lnTo>
                    <a:pt x="25711" y="41762"/>
                  </a:lnTo>
                  <a:cubicBezTo>
                    <a:pt x="28072" y="40904"/>
                    <a:pt x="30314" y="39830"/>
                    <a:pt x="32389" y="38590"/>
                  </a:cubicBezTo>
                  <a:lnTo>
                    <a:pt x="32604" y="38519"/>
                  </a:lnTo>
                  <a:lnTo>
                    <a:pt x="33248" y="38113"/>
                  </a:lnTo>
                  <a:cubicBezTo>
                    <a:pt x="35466" y="36730"/>
                    <a:pt x="37493" y="35156"/>
                    <a:pt x="39330" y="33391"/>
                  </a:cubicBezTo>
                  <a:lnTo>
                    <a:pt x="43241" y="29718"/>
                  </a:lnTo>
                  <a:lnTo>
                    <a:pt x="39282" y="26092"/>
                  </a:lnTo>
                  <a:cubicBezTo>
                    <a:pt x="33295" y="20583"/>
                    <a:pt x="29503" y="12784"/>
                    <a:pt x="28907" y="4746"/>
                  </a:cubicBezTo>
                  <a:lnTo>
                    <a:pt x="28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4064875" y="1383525"/>
              <a:ext cx="475250" cy="377475"/>
            </a:xfrm>
            <a:custGeom>
              <a:rect b="b" l="l" r="r" t="t"/>
              <a:pathLst>
                <a:path extrusionOk="0" h="15099" w="19010">
                  <a:moveTo>
                    <a:pt x="1479" y="12737"/>
                  </a:moveTo>
                  <a:cubicBezTo>
                    <a:pt x="1479" y="12737"/>
                    <a:pt x="1384" y="11878"/>
                    <a:pt x="1384" y="11640"/>
                  </a:cubicBezTo>
                  <a:cubicBezTo>
                    <a:pt x="1360" y="11306"/>
                    <a:pt x="1288" y="10972"/>
                    <a:pt x="1265" y="10614"/>
                  </a:cubicBezTo>
                  <a:cubicBezTo>
                    <a:pt x="1265" y="10614"/>
                    <a:pt x="1193" y="10137"/>
                    <a:pt x="1169" y="9994"/>
                  </a:cubicBezTo>
                  <a:lnTo>
                    <a:pt x="1002" y="8921"/>
                  </a:lnTo>
                  <a:cubicBezTo>
                    <a:pt x="1002" y="8921"/>
                    <a:pt x="907" y="8515"/>
                    <a:pt x="907" y="8396"/>
                  </a:cubicBezTo>
                  <a:lnTo>
                    <a:pt x="549" y="6774"/>
                  </a:lnTo>
                  <a:lnTo>
                    <a:pt x="1" y="4604"/>
                  </a:lnTo>
                  <a:lnTo>
                    <a:pt x="2123" y="3817"/>
                  </a:lnTo>
                  <a:cubicBezTo>
                    <a:pt x="4007" y="3149"/>
                    <a:pt x="5844" y="2266"/>
                    <a:pt x="7633" y="1241"/>
                  </a:cubicBezTo>
                  <a:lnTo>
                    <a:pt x="9731" y="1"/>
                  </a:lnTo>
                  <a:lnTo>
                    <a:pt x="19009" y="14597"/>
                  </a:lnTo>
                  <a:lnTo>
                    <a:pt x="1742" y="15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3172275" y="1412750"/>
              <a:ext cx="456175" cy="377450"/>
            </a:xfrm>
            <a:custGeom>
              <a:rect b="b" l="l" r="r" t="t"/>
              <a:pathLst>
                <a:path extrusionOk="0" h="15098" w="18247">
                  <a:moveTo>
                    <a:pt x="8014" y="0"/>
                  </a:moveTo>
                  <a:lnTo>
                    <a:pt x="10185" y="1074"/>
                  </a:lnTo>
                  <a:cubicBezTo>
                    <a:pt x="12093" y="2028"/>
                    <a:pt x="14096" y="2815"/>
                    <a:pt x="16123" y="3411"/>
                  </a:cubicBezTo>
                  <a:lnTo>
                    <a:pt x="18246" y="4031"/>
                  </a:lnTo>
                  <a:lnTo>
                    <a:pt x="17888" y="6201"/>
                  </a:lnTo>
                  <a:cubicBezTo>
                    <a:pt x="17554" y="8133"/>
                    <a:pt x="17435" y="10137"/>
                    <a:pt x="17459" y="12116"/>
                  </a:cubicBezTo>
                  <a:lnTo>
                    <a:pt x="17507" y="14573"/>
                  </a:lnTo>
                  <a:lnTo>
                    <a:pt x="1" y="15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2839575" y="1727575"/>
              <a:ext cx="454950" cy="377450"/>
            </a:xfrm>
            <a:custGeom>
              <a:rect b="b" l="l" r="r" t="t"/>
              <a:pathLst>
                <a:path extrusionOk="0" h="15098" w="18198">
                  <a:moveTo>
                    <a:pt x="334" y="8944"/>
                  </a:moveTo>
                  <a:cubicBezTo>
                    <a:pt x="668" y="6965"/>
                    <a:pt x="811" y="4937"/>
                    <a:pt x="787" y="2982"/>
                  </a:cubicBezTo>
                  <a:lnTo>
                    <a:pt x="763" y="501"/>
                  </a:lnTo>
                  <a:lnTo>
                    <a:pt x="18198" y="0"/>
                  </a:lnTo>
                  <a:lnTo>
                    <a:pt x="10184" y="15098"/>
                  </a:lnTo>
                  <a:lnTo>
                    <a:pt x="7990" y="14024"/>
                  </a:lnTo>
                  <a:cubicBezTo>
                    <a:pt x="6082" y="13070"/>
                    <a:pt x="4102" y="12307"/>
                    <a:pt x="2123" y="11735"/>
                  </a:cubicBezTo>
                  <a:lnTo>
                    <a:pt x="0" y="11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>
              <a:off x="2911700" y="3556900"/>
              <a:ext cx="475250" cy="377450"/>
            </a:xfrm>
            <a:custGeom>
              <a:rect b="b" l="l" r="r" t="t"/>
              <a:pathLst>
                <a:path extrusionOk="0" h="15098" w="19010">
                  <a:moveTo>
                    <a:pt x="1503" y="12713"/>
                  </a:moveTo>
                  <a:cubicBezTo>
                    <a:pt x="1503" y="12713"/>
                    <a:pt x="1408" y="11854"/>
                    <a:pt x="1408" y="11640"/>
                  </a:cubicBezTo>
                  <a:cubicBezTo>
                    <a:pt x="1384" y="11306"/>
                    <a:pt x="1313" y="10948"/>
                    <a:pt x="1289" y="10614"/>
                  </a:cubicBezTo>
                  <a:cubicBezTo>
                    <a:pt x="1289" y="10614"/>
                    <a:pt x="1241" y="10137"/>
                    <a:pt x="1193" y="9994"/>
                  </a:cubicBezTo>
                  <a:lnTo>
                    <a:pt x="1026" y="8921"/>
                  </a:lnTo>
                  <a:cubicBezTo>
                    <a:pt x="1026" y="8921"/>
                    <a:pt x="931" y="8491"/>
                    <a:pt x="931" y="8372"/>
                  </a:cubicBezTo>
                  <a:lnTo>
                    <a:pt x="573" y="6774"/>
                  </a:lnTo>
                  <a:lnTo>
                    <a:pt x="1" y="4604"/>
                  </a:lnTo>
                  <a:lnTo>
                    <a:pt x="2124" y="3817"/>
                  </a:lnTo>
                  <a:cubicBezTo>
                    <a:pt x="4008" y="3125"/>
                    <a:pt x="5844" y="2266"/>
                    <a:pt x="7633" y="1217"/>
                  </a:cubicBezTo>
                  <a:lnTo>
                    <a:pt x="9732" y="1"/>
                  </a:lnTo>
                  <a:lnTo>
                    <a:pt x="19010" y="14573"/>
                  </a:lnTo>
                  <a:lnTo>
                    <a:pt x="1718" y="15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>
              <a:off x="2449600" y="2768050"/>
              <a:ext cx="437700" cy="531300"/>
            </a:xfrm>
            <a:custGeom>
              <a:rect b="b" l="l" r="r" t="t"/>
              <a:pathLst>
                <a:path extrusionOk="0" h="21252" w="17508">
                  <a:moveTo>
                    <a:pt x="7490" y="19963"/>
                  </a:moveTo>
                  <a:cubicBezTo>
                    <a:pt x="6035" y="18842"/>
                    <a:pt x="4246" y="17674"/>
                    <a:pt x="2195" y="16529"/>
                  </a:cubicBezTo>
                  <a:lnTo>
                    <a:pt x="1" y="15336"/>
                  </a:lnTo>
                  <a:lnTo>
                    <a:pt x="8158" y="0"/>
                  </a:lnTo>
                  <a:lnTo>
                    <a:pt x="17507" y="14692"/>
                  </a:lnTo>
                  <a:lnTo>
                    <a:pt x="15456" y="16028"/>
                  </a:lnTo>
                  <a:cubicBezTo>
                    <a:pt x="13786" y="17125"/>
                    <a:pt x="12212" y="18389"/>
                    <a:pt x="10781" y="19749"/>
                  </a:cubicBezTo>
                  <a:lnTo>
                    <a:pt x="9207" y="212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2426350" y="2383450"/>
              <a:ext cx="433500" cy="531300"/>
            </a:xfrm>
            <a:custGeom>
              <a:rect b="b" l="l" r="r" t="t"/>
              <a:pathLst>
                <a:path extrusionOk="0" h="21252" w="17340">
                  <a:moveTo>
                    <a:pt x="1" y="6631"/>
                  </a:moveTo>
                  <a:lnTo>
                    <a:pt x="2052" y="5296"/>
                  </a:lnTo>
                  <a:lnTo>
                    <a:pt x="2433" y="5033"/>
                  </a:lnTo>
                  <a:cubicBezTo>
                    <a:pt x="2624" y="4914"/>
                    <a:pt x="2791" y="4795"/>
                    <a:pt x="2982" y="4652"/>
                  </a:cubicBezTo>
                  <a:cubicBezTo>
                    <a:pt x="3244" y="4437"/>
                    <a:pt x="3531" y="4246"/>
                    <a:pt x="3817" y="4055"/>
                  </a:cubicBezTo>
                  <a:cubicBezTo>
                    <a:pt x="3817" y="4055"/>
                    <a:pt x="4198" y="3769"/>
                    <a:pt x="4318" y="3650"/>
                  </a:cubicBezTo>
                  <a:cubicBezTo>
                    <a:pt x="4604" y="3412"/>
                    <a:pt x="4890" y="3173"/>
                    <a:pt x="5176" y="2935"/>
                  </a:cubicBezTo>
                  <a:cubicBezTo>
                    <a:pt x="5176" y="2935"/>
                    <a:pt x="5510" y="2672"/>
                    <a:pt x="5606" y="2624"/>
                  </a:cubicBezTo>
                  <a:cubicBezTo>
                    <a:pt x="6011" y="2267"/>
                    <a:pt x="6440" y="1909"/>
                    <a:pt x="6822" y="1503"/>
                  </a:cubicBezTo>
                  <a:lnTo>
                    <a:pt x="8420" y="1"/>
                  </a:lnTo>
                  <a:lnTo>
                    <a:pt x="10137" y="1384"/>
                  </a:lnTo>
                  <a:cubicBezTo>
                    <a:pt x="11711" y="2672"/>
                    <a:pt x="13405" y="3865"/>
                    <a:pt x="15217" y="4890"/>
                  </a:cubicBezTo>
                  <a:lnTo>
                    <a:pt x="17340" y="6083"/>
                  </a:lnTo>
                  <a:lnTo>
                    <a:pt x="9302" y="212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4418450" y="1665550"/>
              <a:ext cx="461525" cy="382250"/>
            </a:xfrm>
            <a:custGeom>
              <a:rect b="b" l="l" r="r" t="t"/>
              <a:pathLst>
                <a:path extrusionOk="0" h="15290" w="18461">
                  <a:moveTo>
                    <a:pt x="1" y="836"/>
                  </a:moveTo>
                  <a:lnTo>
                    <a:pt x="16815" y="1"/>
                  </a:lnTo>
                  <a:lnTo>
                    <a:pt x="16982" y="2434"/>
                  </a:lnTo>
                  <a:cubicBezTo>
                    <a:pt x="17149" y="4413"/>
                    <a:pt x="17435" y="6417"/>
                    <a:pt x="17912" y="8301"/>
                  </a:cubicBezTo>
                  <a:lnTo>
                    <a:pt x="18461" y="10447"/>
                  </a:lnTo>
                  <a:lnTo>
                    <a:pt x="16386" y="11258"/>
                  </a:lnTo>
                  <a:cubicBezTo>
                    <a:pt x="14716" y="11926"/>
                    <a:pt x="12880" y="12833"/>
                    <a:pt x="10877" y="14001"/>
                  </a:cubicBezTo>
                  <a:lnTo>
                    <a:pt x="8754" y="1528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4920500" y="2695300"/>
              <a:ext cx="434100" cy="532500"/>
            </a:xfrm>
            <a:custGeom>
              <a:rect b="b" l="l" r="r" t="t"/>
              <a:pathLst>
                <a:path extrusionOk="0" h="21300" w="17364">
                  <a:moveTo>
                    <a:pt x="7227" y="19916"/>
                  </a:moveTo>
                  <a:cubicBezTo>
                    <a:pt x="5653" y="18604"/>
                    <a:pt x="3912" y="17412"/>
                    <a:pt x="2124" y="16410"/>
                  </a:cubicBezTo>
                  <a:lnTo>
                    <a:pt x="1" y="15217"/>
                  </a:lnTo>
                  <a:lnTo>
                    <a:pt x="8062" y="1"/>
                  </a:lnTo>
                  <a:lnTo>
                    <a:pt x="17364" y="14645"/>
                  </a:lnTo>
                  <a:lnTo>
                    <a:pt x="15313" y="15980"/>
                  </a:lnTo>
                  <a:cubicBezTo>
                    <a:pt x="13596" y="17101"/>
                    <a:pt x="11998" y="18366"/>
                    <a:pt x="10543" y="19773"/>
                  </a:cubicBezTo>
                  <a:lnTo>
                    <a:pt x="8921" y="212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4905000" y="2298800"/>
              <a:ext cx="433500" cy="532475"/>
            </a:xfrm>
            <a:custGeom>
              <a:rect b="b" l="l" r="r" t="t"/>
              <a:pathLst>
                <a:path extrusionOk="0" h="21299" w="17340">
                  <a:moveTo>
                    <a:pt x="1" y="6654"/>
                  </a:moveTo>
                  <a:lnTo>
                    <a:pt x="2052" y="5319"/>
                  </a:lnTo>
                  <a:cubicBezTo>
                    <a:pt x="3769" y="4222"/>
                    <a:pt x="5367" y="2934"/>
                    <a:pt x="6822" y="1527"/>
                  </a:cubicBezTo>
                  <a:lnTo>
                    <a:pt x="8444" y="0"/>
                  </a:lnTo>
                  <a:lnTo>
                    <a:pt x="10137" y="1407"/>
                  </a:lnTo>
                  <a:cubicBezTo>
                    <a:pt x="11711" y="2719"/>
                    <a:pt x="13452" y="3912"/>
                    <a:pt x="15241" y="4889"/>
                  </a:cubicBezTo>
                  <a:lnTo>
                    <a:pt x="17340" y="6082"/>
                  </a:lnTo>
                  <a:lnTo>
                    <a:pt x="9302" y="212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4165650" y="3811500"/>
              <a:ext cx="453175" cy="379850"/>
            </a:xfrm>
            <a:custGeom>
              <a:rect b="b" l="l" r="r" t="t"/>
              <a:pathLst>
                <a:path extrusionOk="0" h="15194" w="18127">
                  <a:moveTo>
                    <a:pt x="358" y="9064"/>
                  </a:moveTo>
                  <a:cubicBezTo>
                    <a:pt x="692" y="7108"/>
                    <a:pt x="835" y="5057"/>
                    <a:pt x="811" y="2982"/>
                  </a:cubicBezTo>
                  <a:lnTo>
                    <a:pt x="787" y="502"/>
                  </a:lnTo>
                  <a:lnTo>
                    <a:pt x="18127" y="1"/>
                  </a:lnTo>
                  <a:lnTo>
                    <a:pt x="10017" y="15193"/>
                  </a:lnTo>
                  <a:lnTo>
                    <a:pt x="7847" y="14096"/>
                  </a:lnTo>
                  <a:cubicBezTo>
                    <a:pt x="7704" y="14025"/>
                    <a:pt x="7585" y="13929"/>
                    <a:pt x="7418" y="13882"/>
                  </a:cubicBezTo>
                  <a:lnTo>
                    <a:pt x="7108" y="13739"/>
                  </a:lnTo>
                  <a:cubicBezTo>
                    <a:pt x="6559" y="13452"/>
                    <a:pt x="6058" y="13262"/>
                    <a:pt x="5510" y="13047"/>
                  </a:cubicBezTo>
                  <a:lnTo>
                    <a:pt x="5438" y="13023"/>
                  </a:lnTo>
                  <a:cubicBezTo>
                    <a:pt x="4913" y="12808"/>
                    <a:pt x="4436" y="12618"/>
                    <a:pt x="3959" y="12451"/>
                  </a:cubicBezTo>
                  <a:lnTo>
                    <a:pt x="3769" y="12403"/>
                  </a:lnTo>
                  <a:cubicBezTo>
                    <a:pt x="3220" y="12212"/>
                    <a:pt x="2648" y="12021"/>
                    <a:pt x="2123" y="11854"/>
                  </a:cubicBezTo>
                  <a:lnTo>
                    <a:pt x="0" y="112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3253375" y="3838925"/>
              <a:ext cx="474650" cy="379850"/>
            </a:xfrm>
            <a:custGeom>
              <a:rect b="b" l="l" r="r" t="t"/>
              <a:pathLst>
                <a:path extrusionOk="0" h="15194" w="18986">
                  <a:moveTo>
                    <a:pt x="0" y="502"/>
                  </a:moveTo>
                  <a:lnTo>
                    <a:pt x="17363" y="1"/>
                  </a:lnTo>
                  <a:lnTo>
                    <a:pt x="17530" y="2386"/>
                  </a:lnTo>
                  <a:cubicBezTo>
                    <a:pt x="17673" y="4342"/>
                    <a:pt x="17983" y="6345"/>
                    <a:pt x="18460" y="8253"/>
                  </a:cubicBezTo>
                  <a:lnTo>
                    <a:pt x="18985" y="10400"/>
                  </a:lnTo>
                  <a:lnTo>
                    <a:pt x="16934" y="11211"/>
                  </a:lnTo>
                  <a:cubicBezTo>
                    <a:pt x="15264" y="11831"/>
                    <a:pt x="13428" y="12785"/>
                    <a:pt x="11425" y="13953"/>
                  </a:cubicBezTo>
                  <a:lnTo>
                    <a:pt x="9326" y="151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4493000" y="3509200"/>
              <a:ext cx="454375" cy="380450"/>
            </a:xfrm>
            <a:custGeom>
              <a:rect b="b" l="l" r="r" t="t"/>
              <a:pathLst>
                <a:path extrusionOk="0" h="15218" w="18175">
                  <a:moveTo>
                    <a:pt x="8109" y="1"/>
                  </a:moveTo>
                  <a:lnTo>
                    <a:pt x="10280" y="1074"/>
                  </a:lnTo>
                  <a:cubicBezTo>
                    <a:pt x="12140" y="2004"/>
                    <a:pt x="14072" y="2743"/>
                    <a:pt x="16075" y="3340"/>
                  </a:cubicBezTo>
                  <a:lnTo>
                    <a:pt x="18174" y="3984"/>
                  </a:lnTo>
                  <a:lnTo>
                    <a:pt x="17816" y="6154"/>
                  </a:lnTo>
                  <a:cubicBezTo>
                    <a:pt x="17506" y="8157"/>
                    <a:pt x="17339" y="10185"/>
                    <a:pt x="17387" y="12236"/>
                  </a:cubicBezTo>
                  <a:lnTo>
                    <a:pt x="17411" y="14716"/>
                  </a:lnTo>
                  <a:lnTo>
                    <a:pt x="0" y="152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1918350" y="1754400"/>
              <a:ext cx="505650" cy="376275"/>
            </a:xfrm>
            <a:custGeom>
              <a:rect b="b" l="l" r="r" t="t"/>
              <a:pathLst>
                <a:path extrusionOk="0" h="15051" w="20226">
                  <a:moveTo>
                    <a:pt x="0" y="287"/>
                  </a:moveTo>
                  <a:lnTo>
                    <a:pt x="5677" y="358"/>
                  </a:lnTo>
                  <a:lnTo>
                    <a:pt x="17769" y="1"/>
                  </a:lnTo>
                  <a:lnTo>
                    <a:pt x="17960" y="2386"/>
                  </a:lnTo>
                  <a:cubicBezTo>
                    <a:pt x="17960" y="2386"/>
                    <a:pt x="18055" y="3268"/>
                    <a:pt x="18055" y="3483"/>
                  </a:cubicBezTo>
                  <a:cubicBezTo>
                    <a:pt x="18079" y="3817"/>
                    <a:pt x="18126" y="4175"/>
                    <a:pt x="18174" y="4485"/>
                  </a:cubicBezTo>
                  <a:lnTo>
                    <a:pt x="18174" y="4580"/>
                  </a:lnTo>
                  <a:cubicBezTo>
                    <a:pt x="18198" y="4771"/>
                    <a:pt x="18222" y="4938"/>
                    <a:pt x="18246" y="5152"/>
                  </a:cubicBezTo>
                  <a:lnTo>
                    <a:pt x="18437" y="6226"/>
                  </a:lnTo>
                  <a:lnTo>
                    <a:pt x="18532" y="6750"/>
                  </a:lnTo>
                  <a:cubicBezTo>
                    <a:pt x="18603" y="7275"/>
                    <a:pt x="18723" y="7776"/>
                    <a:pt x="18842" y="8277"/>
                  </a:cubicBezTo>
                  <a:lnTo>
                    <a:pt x="20225" y="13715"/>
                  </a:lnTo>
                  <a:lnTo>
                    <a:pt x="16290" y="11616"/>
                  </a:lnTo>
                  <a:cubicBezTo>
                    <a:pt x="14716" y="12236"/>
                    <a:pt x="13189" y="12999"/>
                    <a:pt x="11735" y="13834"/>
                  </a:cubicBezTo>
                  <a:lnTo>
                    <a:pt x="9636" y="150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3602175" y="596475"/>
              <a:ext cx="437075" cy="531875"/>
            </a:xfrm>
            <a:custGeom>
              <a:rect b="b" l="l" r="r" t="t"/>
              <a:pathLst>
                <a:path extrusionOk="0" h="21275" w="17483">
                  <a:moveTo>
                    <a:pt x="7490" y="19963"/>
                  </a:moveTo>
                  <a:cubicBezTo>
                    <a:pt x="6035" y="18818"/>
                    <a:pt x="4246" y="17649"/>
                    <a:pt x="2171" y="16528"/>
                  </a:cubicBezTo>
                  <a:lnTo>
                    <a:pt x="1" y="15336"/>
                  </a:lnTo>
                  <a:lnTo>
                    <a:pt x="8110" y="0"/>
                  </a:lnTo>
                  <a:lnTo>
                    <a:pt x="17483" y="14716"/>
                  </a:lnTo>
                  <a:lnTo>
                    <a:pt x="15408" y="16051"/>
                  </a:lnTo>
                  <a:cubicBezTo>
                    <a:pt x="13738" y="17149"/>
                    <a:pt x="12164" y="18413"/>
                    <a:pt x="10733" y="19772"/>
                  </a:cubicBezTo>
                  <a:lnTo>
                    <a:pt x="9159" y="212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2019700" y="3584925"/>
              <a:ext cx="456175" cy="376875"/>
            </a:xfrm>
            <a:custGeom>
              <a:rect b="b" l="l" r="r" t="t"/>
              <a:pathLst>
                <a:path extrusionOk="0" h="15075" w="18247">
                  <a:moveTo>
                    <a:pt x="8038" y="1"/>
                  </a:moveTo>
                  <a:lnTo>
                    <a:pt x="10209" y="1074"/>
                  </a:lnTo>
                  <a:cubicBezTo>
                    <a:pt x="12117" y="2028"/>
                    <a:pt x="14120" y="2791"/>
                    <a:pt x="16147" y="3387"/>
                  </a:cubicBezTo>
                  <a:lnTo>
                    <a:pt x="18246" y="4007"/>
                  </a:lnTo>
                  <a:lnTo>
                    <a:pt x="17889" y="6202"/>
                  </a:lnTo>
                  <a:cubicBezTo>
                    <a:pt x="17578" y="8134"/>
                    <a:pt x="17459" y="10137"/>
                    <a:pt x="17483" y="12093"/>
                  </a:cubicBezTo>
                  <a:lnTo>
                    <a:pt x="17507" y="14573"/>
                  </a:lnTo>
                  <a:lnTo>
                    <a:pt x="1" y="150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5318800" y="1638725"/>
              <a:ext cx="451400" cy="379850"/>
            </a:xfrm>
            <a:custGeom>
              <a:rect b="b" l="l" r="r" t="t"/>
              <a:pathLst>
                <a:path extrusionOk="0" h="15194" w="18056">
                  <a:moveTo>
                    <a:pt x="287" y="9064"/>
                  </a:moveTo>
                  <a:cubicBezTo>
                    <a:pt x="621" y="7132"/>
                    <a:pt x="764" y="5057"/>
                    <a:pt x="740" y="2982"/>
                  </a:cubicBezTo>
                  <a:lnTo>
                    <a:pt x="716" y="502"/>
                  </a:lnTo>
                  <a:lnTo>
                    <a:pt x="18056" y="1"/>
                  </a:lnTo>
                  <a:lnTo>
                    <a:pt x="9994" y="15193"/>
                  </a:lnTo>
                  <a:lnTo>
                    <a:pt x="7800" y="14120"/>
                  </a:lnTo>
                  <a:cubicBezTo>
                    <a:pt x="7657" y="14072"/>
                    <a:pt x="7514" y="13977"/>
                    <a:pt x="7394" y="13929"/>
                  </a:cubicBezTo>
                  <a:lnTo>
                    <a:pt x="7037" y="13739"/>
                  </a:lnTo>
                  <a:cubicBezTo>
                    <a:pt x="6536" y="13500"/>
                    <a:pt x="6011" y="13262"/>
                    <a:pt x="5510" y="13047"/>
                  </a:cubicBezTo>
                  <a:lnTo>
                    <a:pt x="5415" y="13023"/>
                  </a:lnTo>
                  <a:cubicBezTo>
                    <a:pt x="4914" y="12808"/>
                    <a:pt x="4437" y="12641"/>
                    <a:pt x="3960" y="12451"/>
                  </a:cubicBezTo>
                  <a:lnTo>
                    <a:pt x="3722" y="12379"/>
                  </a:lnTo>
                  <a:lnTo>
                    <a:pt x="2124" y="11831"/>
                  </a:lnTo>
                  <a:lnTo>
                    <a:pt x="1" y="112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3753025" y="4470975"/>
              <a:ext cx="433525" cy="531875"/>
            </a:xfrm>
            <a:custGeom>
              <a:rect b="b" l="l" r="r" t="t"/>
              <a:pathLst>
                <a:path extrusionOk="0" h="21275" w="17341">
                  <a:moveTo>
                    <a:pt x="1" y="6655"/>
                  </a:moveTo>
                  <a:lnTo>
                    <a:pt x="2052" y="5295"/>
                  </a:lnTo>
                  <a:cubicBezTo>
                    <a:pt x="3745" y="4198"/>
                    <a:pt x="5367" y="2910"/>
                    <a:pt x="6822" y="1527"/>
                  </a:cubicBezTo>
                  <a:lnTo>
                    <a:pt x="8420" y="0"/>
                  </a:lnTo>
                  <a:lnTo>
                    <a:pt x="10113" y="1407"/>
                  </a:lnTo>
                  <a:cubicBezTo>
                    <a:pt x="11711" y="2719"/>
                    <a:pt x="13429" y="3912"/>
                    <a:pt x="15217" y="4890"/>
                  </a:cubicBezTo>
                  <a:lnTo>
                    <a:pt x="17340" y="6082"/>
                  </a:lnTo>
                  <a:lnTo>
                    <a:pt x="9302" y="212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300925" y="3481775"/>
              <a:ext cx="555725" cy="379250"/>
            </a:xfrm>
            <a:custGeom>
              <a:rect b="b" l="l" r="r" t="t"/>
              <a:pathLst>
                <a:path extrusionOk="0" h="15170" w="22229">
                  <a:moveTo>
                    <a:pt x="12784" y="0"/>
                  </a:moveTo>
                  <a:lnTo>
                    <a:pt x="10709" y="1193"/>
                  </a:lnTo>
                  <a:cubicBezTo>
                    <a:pt x="8992" y="2171"/>
                    <a:pt x="7155" y="3053"/>
                    <a:pt x="5271" y="3721"/>
                  </a:cubicBezTo>
                  <a:lnTo>
                    <a:pt x="0" y="5629"/>
                  </a:lnTo>
                  <a:lnTo>
                    <a:pt x="4079" y="7823"/>
                  </a:lnTo>
                  <a:cubicBezTo>
                    <a:pt x="4437" y="9445"/>
                    <a:pt x="4675" y="11115"/>
                    <a:pt x="4794" y="12760"/>
                  </a:cubicBezTo>
                  <a:lnTo>
                    <a:pt x="4985" y="15169"/>
                  </a:lnTo>
                  <a:lnTo>
                    <a:pt x="22229" y="14668"/>
                  </a:lnTo>
                  <a:lnTo>
                    <a:pt x="19319" y="10256"/>
                  </a:lnTo>
                  <a:lnTo>
                    <a:pt x="127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2769200" y="1329875"/>
              <a:ext cx="929600" cy="857450"/>
            </a:xfrm>
            <a:custGeom>
              <a:rect b="b" l="l" r="r" t="t"/>
              <a:pathLst>
                <a:path extrusionOk="0" h="34298" w="37184">
                  <a:moveTo>
                    <a:pt x="25187" y="6631"/>
                  </a:moveTo>
                  <a:cubicBezTo>
                    <a:pt x="27214" y="7632"/>
                    <a:pt x="29360" y="8467"/>
                    <a:pt x="31531" y="9111"/>
                  </a:cubicBezTo>
                  <a:cubicBezTo>
                    <a:pt x="31197" y="11186"/>
                    <a:pt x="31054" y="13309"/>
                    <a:pt x="31078" y="15431"/>
                  </a:cubicBezTo>
                  <a:lnTo>
                    <a:pt x="23732" y="15670"/>
                  </a:lnTo>
                  <a:lnTo>
                    <a:pt x="20345" y="15741"/>
                  </a:lnTo>
                  <a:lnTo>
                    <a:pt x="20345" y="15741"/>
                  </a:lnTo>
                  <a:lnTo>
                    <a:pt x="25187" y="6631"/>
                  </a:lnTo>
                  <a:close/>
                  <a:moveTo>
                    <a:pt x="17054" y="18079"/>
                  </a:moveTo>
                  <a:lnTo>
                    <a:pt x="15551" y="20917"/>
                  </a:lnTo>
                  <a:lnTo>
                    <a:pt x="11950" y="27714"/>
                  </a:lnTo>
                  <a:cubicBezTo>
                    <a:pt x="9899" y="26689"/>
                    <a:pt x="7776" y="25854"/>
                    <a:pt x="5629" y="25234"/>
                  </a:cubicBezTo>
                  <a:cubicBezTo>
                    <a:pt x="5987" y="23111"/>
                    <a:pt x="6130" y="20965"/>
                    <a:pt x="6106" y="18818"/>
                  </a:cubicBezTo>
                  <a:lnTo>
                    <a:pt x="13238" y="18604"/>
                  </a:lnTo>
                  <a:lnTo>
                    <a:pt x="17054" y="18079"/>
                  </a:lnTo>
                  <a:close/>
                  <a:moveTo>
                    <a:pt x="23088" y="0"/>
                  </a:moveTo>
                  <a:lnTo>
                    <a:pt x="20798" y="4293"/>
                  </a:lnTo>
                  <a:lnTo>
                    <a:pt x="15957" y="13428"/>
                  </a:lnTo>
                  <a:lnTo>
                    <a:pt x="15909" y="13547"/>
                  </a:lnTo>
                  <a:lnTo>
                    <a:pt x="5939" y="13833"/>
                  </a:lnTo>
                  <a:lnTo>
                    <a:pt x="1026" y="14000"/>
                  </a:lnTo>
                  <a:lnTo>
                    <a:pt x="1122" y="18914"/>
                  </a:lnTo>
                  <a:cubicBezTo>
                    <a:pt x="1146" y="20750"/>
                    <a:pt x="1002" y="22610"/>
                    <a:pt x="692" y="24447"/>
                  </a:cubicBezTo>
                  <a:lnTo>
                    <a:pt x="1" y="28788"/>
                  </a:lnTo>
                  <a:lnTo>
                    <a:pt x="4222" y="30004"/>
                  </a:lnTo>
                  <a:cubicBezTo>
                    <a:pt x="6059" y="30529"/>
                    <a:pt x="7895" y="31244"/>
                    <a:pt x="9684" y="32151"/>
                  </a:cubicBezTo>
                  <a:lnTo>
                    <a:pt x="14025" y="34297"/>
                  </a:lnTo>
                  <a:lnTo>
                    <a:pt x="16290" y="30004"/>
                  </a:lnTo>
                  <a:lnTo>
                    <a:pt x="21180" y="20822"/>
                  </a:lnTo>
                  <a:lnTo>
                    <a:pt x="21251" y="20702"/>
                  </a:lnTo>
                  <a:lnTo>
                    <a:pt x="31269" y="20392"/>
                  </a:lnTo>
                  <a:lnTo>
                    <a:pt x="36182" y="20249"/>
                  </a:lnTo>
                  <a:lnTo>
                    <a:pt x="36134" y="15336"/>
                  </a:lnTo>
                  <a:cubicBezTo>
                    <a:pt x="36062" y="13547"/>
                    <a:pt x="36206" y="11687"/>
                    <a:pt x="36468" y="9898"/>
                  </a:cubicBezTo>
                  <a:lnTo>
                    <a:pt x="37183" y="5557"/>
                  </a:lnTo>
                  <a:lnTo>
                    <a:pt x="32962" y="4341"/>
                  </a:lnTo>
                  <a:cubicBezTo>
                    <a:pt x="31054" y="3792"/>
                    <a:pt x="29194" y="3053"/>
                    <a:pt x="27452" y="2194"/>
                  </a:cubicBezTo>
                  <a:lnTo>
                    <a:pt x="23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2340500" y="2301175"/>
              <a:ext cx="630850" cy="1082825"/>
            </a:xfrm>
            <a:custGeom>
              <a:rect b="b" l="l" r="r" t="t"/>
              <a:pathLst>
                <a:path extrusionOk="0" h="43313" w="25234">
                  <a:moveTo>
                    <a:pt x="11973" y="6655"/>
                  </a:moveTo>
                  <a:cubicBezTo>
                    <a:pt x="13690" y="8062"/>
                    <a:pt x="15503" y="9302"/>
                    <a:pt x="17435" y="10375"/>
                  </a:cubicBezTo>
                  <a:lnTo>
                    <a:pt x="14120" y="16600"/>
                  </a:lnTo>
                  <a:lnTo>
                    <a:pt x="12569" y="19558"/>
                  </a:lnTo>
                  <a:lnTo>
                    <a:pt x="10733" y="16791"/>
                  </a:lnTo>
                  <a:lnTo>
                    <a:pt x="6845" y="10709"/>
                  </a:lnTo>
                  <a:cubicBezTo>
                    <a:pt x="7012" y="10590"/>
                    <a:pt x="7132" y="10471"/>
                    <a:pt x="7275" y="10375"/>
                  </a:cubicBezTo>
                  <a:cubicBezTo>
                    <a:pt x="7489" y="10256"/>
                    <a:pt x="7656" y="10113"/>
                    <a:pt x="7871" y="9994"/>
                  </a:cubicBezTo>
                  <a:cubicBezTo>
                    <a:pt x="8157" y="9779"/>
                    <a:pt x="8467" y="9565"/>
                    <a:pt x="8753" y="9326"/>
                  </a:cubicBezTo>
                  <a:cubicBezTo>
                    <a:pt x="8944" y="9183"/>
                    <a:pt x="9111" y="9064"/>
                    <a:pt x="9302" y="8921"/>
                  </a:cubicBezTo>
                  <a:cubicBezTo>
                    <a:pt x="9636" y="8682"/>
                    <a:pt x="9922" y="8420"/>
                    <a:pt x="10232" y="8181"/>
                  </a:cubicBezTo>
                  <a:lnTo>
                    <a:pt x="10661" y="7823"/>
                  </a:lnTo>
                  <a:cubicBezTo>
                    <a:pt x="11115" y="7418"/>
                    <a:pt x="11568" y="7036"/>
                    <a:pt x="11973" y="6655"/>
                  </a:cubicBezTo>
                  <a:close/>
                  <a:moveTo>
                    <a:pt x="12999" y="24113"/>
                  </a:moveTo>
                  <a:lnTo>
                    <a:pt x="18460" y="32676"/>
                  </a:lnTo>
                  <a:cubicBezTo>
                    <a:pt x="16624" y="33868"/>
                    <a:pt x="14954" y="35204"/>
                    <a:pt x="13404" y="36683"/>
                  </a:cubicBezTo>
                  <a:cubicBezTo>
                    <a:pt x="11854" y="35442"/>
                    <a:pt x="9946" y="34226"/>
                    <a:pt x="7752" y="33033"/>
                  </a:cubicBezTo>
                  <a:lnTo>
                    <a:pt x="12450" y="24113"/>
                  </a:lnTo>
                  <a:close/>
                  <a:moveTo>
                    <a:pt x="11711" y="1"/>
                  </a:moveTo>
                  <a:lnTo>
                    <a:pt x="8515" y="3053"/>
                  </a:lnTo>
                  <a:cubicBezTo>
                    <a:pt x="8181" y="3363"/>
                    <a:pt x="7799" y="3697"/>
                    <a:pt x="7394" y="4055"/>
                  </a:cubicBezTo>
                  <a:cubicBezTo>
                    <a:pt x="7322" y="4103"/>
                    <a:pt x="7275" y="4151"/>
                    <a:pt x="7203" y="4198"/>
                  </a:cubicBezTo>
                  <a:lnTo>
                    <a:pt x="6988" y="4389"/>
                  </a:lnTo>
                  <a:cubicBezTo>
                    <a:pt x="6726" y="4604"/>
                    <a:pt x="6464" y="4842"/>
                    <a:pt x="6201" y="5033"/>
                  </a:cubicBezTo>
                  <a:lnTo>
                    <a:pt x="5844" y="5295"/>
                  </a:lnTo>
                  <a:lnTo>
                    <a:pt x="5724" y="5391"/>
                  </a:lnTo>
                  <a:cubicBezTo>
                    <a:pt x="5438" y="5582"/>
                    <a:pt x="5200" y="5796"/>
                    <a:pt x="4937" y="5963"/>
                  </a:cubicBezTo>
                  <a:cubicBezTo>
                    <a:pt x="4770" y="6082"/>
                    <a:pt x="4603" y="6202"/>
                    <a:pt x="4436" y="6321"/>
                  </a:cubicBezTo>
                  <a:cubicBezTo>
                    <a:pt x="4341" y="6369"/>
                    <a:pt x="4293" y="6440"/>
                    <a:pt x="4198" y="6488"/>
                  </a:cubicBezTo>
                  <a:lnTo>
                    <a:pt x="4079" y="6583"/>
                  </a:lnTo>
                  <a:lnTo>
                    <a:pt x="0" y="9302"/>
                  </a:lnTo>
                  <a:lnTo>
                    <a:pt x="2624" y="13452"/>
                  </a:lnTo>
                  <a:lnTo>
                    <a:pt x="8014" y="21943"/>
                  </a:lnTo>
                  <a:lnTo>
                    <a:pt x="3339" y="30720"/>
                  </a:lnTo>
                  <a:lnTo>
                    <a:pt x="1002" y="35085"/>
                  </a:lnTo>
                  <a:lnTo>
                    <a:pt x="5367" y="37446"/>
                  </a:lnTo>
                  <a:cubicBezTo>
                    <a:pt x="7322" y="38495"/>
                    <a:pt x="8992" y="39568"/>
                    <a:pt x="10304" y="40642"/>
                  </a:cubicBezTo>
                  <a:lnTo>
                    <a:pt x="13714" y="43313"/>
                  </a:lnTo>
                  <a:lnTo>
                    <a:pt x="16839" y="40332"/>
                  </a:lnTo>
                  <a:cubicBezTo>
                    <a:pt x="18174" y="39091"/>
                    <a:pt x="19629" y="37923"/>
                    <a:pt x="21156" y="36873"/>
                  </a:cubicBezTo>
                  <a:lnTo>
                    <a:pt x="25234" y="34154"/>
                  </a:lnTo>
                  <a:lnTo>
                    <a:pt x="22610" y="30028"/>
                  </a:lnTo>
                  <a:lnTo>
                    <a:pt x="17173" y="21466"/>
                  </a:lnTo>
                  <a:lnTo>
                    <a:pt x="21776" y="12737"/>
                  </a:lnTo>
                  <a:lnTo>
                    <a:pt x="24089" y="8444"/>
                  </a:lnTo>
                  <a:lnTo>
                    <a:pt x="19844" y="6059"/>
                  </a:lnTo>
                  <a:cubicBezTo>
                    <a:pt x="18150" y="5105"/>
                    <a:pt x="16576" y="4031"/>
                    <a:pt x="15098" y="2815"/>
                  </a:cubicBezTo>
                  <a:lnTo>
                    <a:pt x="117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3989750" y="1300050"/>
              <a:ext cx="965375" cy="831825"/>
            </a:xfrm>
            <a:custGeom>
              <a:rect b="b" l="l" r="r" t="t"/>
              <a:pathLst>
                <a:path extrusionOk="0" h="33273" w="38615">
                  <a:moveTo>
                    <a:pt x="11806" y="6774"/>
                  </a:moveTo>
                  <a:lnTo>
                    <a:pt x="17268" y="15360"/>
                  </a:lnTo>
                  <a:lnTo>
                    <a:pt x="17125" y="15456"/>
                  </a:lnTo>
                  <a:lnTo>
                    <a:pt x="17125" y="15599"/>
                  </a:lnTo>
                  <a:lnTo>
                    <a:pt x="6941" y="15909"/>
                  </a:lnTo>
                  <a:cubicBezTo>
                    <a:pt x="6941" y="15742"/>
                    <a:pt x="6917" y="15575"/>
                    <a:pt x="6893" y="15432"/>
                  </a:cubicBezTo>
                  <a:cubicBezTo>
                    <a:pt x="6869" y="15193"/>
                    <a:pt x="6869" y="14979"/>
                    <a:pt x="6822" y="14740"/>
                  </a:cubicBezTo>
                  <a:cubicBezTo>
                    <a:pt x="6798" y="14382"/>
                    <a:pt x="6750" y="14025"/>
                    <a:pt x="6702" y="13667"/>
                  </a:cubicBezTo>
                  <a:cubicBezTo>
                    <a:pt x="6678" y="13452"/>
                    <a:pt x="6655" y="13214"/>
                    <a:pt x="6631" y="12999"/>
                  </a:cubicBezTo>
                  <a:cubicBezTo>
                    <a:pt x="6559" y="12618"/>
                    <a:pt x="6512" y="12236"/>
                    <a:pt x="6416" y="11854"/>
                  </a:cubicBezTo>
                  <a:cubicBezTo>
                    <a:pt x="6392" y="11664"/>
                    <a:pt x="6345" y="11449"/>
                    <a:pt x="6297" y="11282"/>
                  </a:cubicBezTo>
                  <a:cubicBezTo>
                    <a:pt x="6178" y="10709"/>
                    <a:pt x="6058" y="10137"/>
                    <a:pt x="5915" y="9589"/>
                  </a:cubicBezTo>
                  <a:cubicBezTo>
                    <a:pt x="7966" y="8825"/>
                    <a:pt x="9922" y="7871"/>
                    <a:pt x="11806" y="6774"/>
                  </a:cubicBezTo>
                  <a:close/>
                  <a:moveTo>
                    <a:pt x="31674" y="17221"/>
                  </a:moveTo>
                  <a:cubicBezTo>
                    <a:pt x="31817" y="19320"/>
                    <a:pt x="32151" y="21442"/>
                    <a:pt x="32675" y="23541"/>
                  </a:cubicBezTo>
                  <a:cubicBezTo>
                    <a:pt x="30863" y="24209"/>
                    <a:pt x="28883" y="25211"/>
                    <a:pt x="26784" y="26451"/>
                  </a:cubicBezTo>
                  <a:lnTo>
                    <a:pt x="23111" y="20440"/>
                  </a:lnTo>
                  <a:lnTo>
                    <a:pt x="21728" y="17865"/>
                  </a:lnTo>
                  <a:lnTo>
                    <a:pt x="24638" y="17578"/>
                  </a:lnTo>
                  <a:lnTo>
                    <a:pt x="31674" y="17221"/>
                  </a:lnTo>
                  <a:close/>
                  <a:moveTo>
                    <a:pt x="13476" y="1"/>
                  </a:moveTo>
                  <a:lnTo>
                    <a:pt x="9326" y="2433"/>
                  </a:lnTo>
                  <a:cubicBezTo>
                    <a:pt x="7656" y="3364"/>
                    <a:pt x="5963" y="4222"/>
                    <a:pt x="4246" y="4842"/>
                  </a:cubicBezTo>
                  <a:lnTo>
                    <a:pt x="0" y="6393"/>
                  </a:lnTo>
                  <a:lnTo>
                    <a:pt x="1098" y="10757"/>
                  </a:lnTo>
                  <a:cubicBezTo>
                    <a:pt x="1217" y="11210"/>
                    <a:pt x="1336" y="11711"/>
                    <a:pt x="1431" y="12260"/>
                  </a:cubicBezTo>
                  <a:cubicBezTo>
                    <a:pt x="1455" y="12355"/>
                    <a:pt x="1455" y="12403"/>
                    <a:pt x="1455" y="12498"/>
                  </a:cubicBezTo>
                  <a:lnTo>
                    <a:pt x="1527" y="12737"/>
                  </a:lnTo>
                  <a:cubicBezTo>
                    <a:pt x="1575" y="13071"/>
                    <a:pt x="1646" y="13381"/>
                    <a:pt x="1694" y="13762"/>
                  </a:cubicBezTo>
                  <a:cubicBezTo>
                    <a:pt x="1741" y="13905"/>
                    <a:pt x="1741" y="14025"/>
                    <a:pt x="1765" y="14168"/>
                  </a:cubicBezTo>
                  <a:lnTo>
                    <a:pt x="1789" y="14311"/>
                  </a:lnTo>
                  <a:cubicBezTo>
                    <a:pt x="1813" y="14621"/>
                    <a:pt x="1885" y="14955"/>
                    <a:pt x="1908" y="15241"/>
                  </a:cubicBezTo>
                  <a:cubicBezTo>
                    <a:pt x="1932" y="15456"/>
                    <a:pt x="1932" y="15623"/>
                    <a:pt x="1980" y="15837"/>
                  </a:cubicBezTo>
                  <a:cubicBezTo>
                    <a:pt x="1980" y="15933"/>
                    <a:pt x="2004" y="16052"/>
                    <a:pt x="2004" y="16147"/>
                  </a:cubicBezTo>
                  <a:lnTo>
                    <a:pt x="2004" y="16267"/>
                  </a:lnTo>
                  <a:lnTo>
                    <a:pt x="2338" y="21037"/>
                  </a:lnTo>
                  <a:lnTo>
                    <a:pt x="7132" y="20870"/>
                  </a:lnTo>
                  <a:lnTo>
                    <a:pt x="17387" y="20584"/>
                  </a:lnTo>
                  <a:lnTo>
                    <a:pt x="22539" y="29050"/>
                  </a:lnTo>
                  <a:lnTo>
                    <a:pt x="25115" y="33272"/>
                  </a:lnTo>
                  <a:lnTo>
                    <a:pt x="29360" y="30744"/>
                  </a:lnTo>
                  <a:cubicBezTo>
                    <a:pt x="31244" y="29647"/>
                    <a:pt x="32938" y="28788"/>
                    <a:pt x="34488" y="28192"/>
                  </a:cubicBezTo>
                  <a:lnTo>
                    <a:pt x="38614" y="26594"/>
                  </a:lnTo>
                  <a:lnTo>
                    <a:pt x="37541" y="22301"/>
                  </a:lnTo>
                  <a:cubicBezTo>
                    <a:pt x="37064" y="20512"/>
                    <a:pt x="36754" y="18699"/>
                    <a:pt x="36635" y="16863"/>
                  </a:cubicBezTo>
                  <a:lnTo>
                    <a:pt x="36325" y="11974"/>
                  </a:lnTo>
                  <a:lnTo>
                    <a:pt x="31435" y="12212"/>
                  </a:lnTo>
                  <a:lnTo>
                    <a:pt x="21561" y="12713"/>
                  </a:lnTo>
                  <a:lnTo>
                    <a:pt x="16076" y="4055"/>
                  </a:lnTo>
                  <a:lnTo>
                    <a:pt x="134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4818550" y="2217100"/>
              <a:ext cx="619525" cy="1094775"/>
            </a:xfrm>
            <a:custGeom>
              <a:rect b="b" l="l" r="r" t="t"/>
              <a:pathLst>
                <a:path extrusionOk="0" h="43791" w="24781">
                  <a:moveTo>
                    <a:pt x="12021" y="6583"/>
                  </a:moveTo>
                  <a:cubicBezTo>
                    <a:pt x="13714" y="7991"/>
                    <a:pt x="15575" y="9231"/>
                    <a:pt x="17507" y="10352"/>
                  </a:cubicBezTo>
                  <a:lnTo>
                    <a:pt x="13857" y="17197"/>
                  </a:lnTo>
                  <a:lnTo>
                    <a:pt x="12546" y="19653"/>
                  </a:lnTo>
                  <a:lnTo>
                    <a:pt x="10685" y="16577"/>
                  </a:lnTo>
                  <a:lnTo>
                    <a:pt x="6893" y="10638"/>
                  </a:lnTo>
                  <a:cubicBezTo>
                    <a:pt x="8706" y="9445"/>
                    <a:pt x="10447" y="8110"/>
                    <a:pt x="12021" y="6583"/>
                  </a:cubicBezTo>
                  <a:close/>
                  <a:moveTo>
                    <a:pt x="12069" y="24567"/>
                  </a:moveTo>
                  <a:lnTo>
                    <a:pt x="12426" y="24781"/>
                  </a:lnTo>
                  <a:lnTo>
                    <a:pt x="12641" y="24662"/>
                  </a:lnTo>
                  <a:lnTo>
                    <a:pt x="18007" y="33081"/>
                  </a:lnTo>
                  <a:cubicBezTo>
                    <a:pt x="16195" y="34274"/>
                    <a:pt x="14454" y="35657"/>
                    <a:pt x="12880" y="37136"/>
                  </a:cubicBezTo>
                  <a:cubicBezTo>
                    <a:pt x="11186" y="35752"/>
                    <a:pt x="9326" y="34488"/>
                    <a:pt x="7394" y="33391"/>
                  </a:cubicBezTo>
                  <a:lnTo>
                    <a:pt x="12069" y="24567"/>
                  </a:lnTo>
                  <a:close/>
                  <a:moveTo>
                    <a:pt x="11711" y="1"/>
                  </a:moveTo>
                  <a:lnTo>
                    <a:pt x="8539" y="3030"/>
                  </a:lnTo>
                  <a:cubicBezTo>
                    <a:pt x="7156" y="4318"/>
                    <a:pt x="5701" y="5510"/>
                    <a:pt x="4103" y="6512"/>
                  </a:cubicBezTo>
                  <a:lnTo>
                    <a:pt x="0" y="9207"/>
                  </a:lnTo>
                  <a:lnTo>
                    <a:pt x="2648" y="13357"/>
                  </a:lnTo>
                  <a:lnTo>
                    <a:pt x="7966" y="21681"/>
                  </a:lnTo>
                  <a:lnTo>
                    <a:pt x="7895" y="21800"/>
                  </a:lnTo>
                  <a:lnTo>
                    <a:pt x="2982" y="31054"/>
                  </a:lnTo>
                  <a:lnTo>
                    <a:pt x="692" y="35347"/>
                  </a:lnTo>
                  <a:lnTo>
                    <a:pt x="4914" y="37732"/>
                  </a:lnTo>
                  <a:cubicBezTo>
                    <a:pt x="6583" y="38686"/>
                    <a:pt x="8205" y="39759"/>
                    <a:pt x="9660" y="40976"/>
                  </a:cubicBezTo>
                  <a:lnTo>
                    <a:pt x="13047" y="43790"/>
                  </a:lnTo>
                  <a:lnTo>
                    <a:pt x="16243" y="40737"/>
                  </a:lnTo>
                  <a:cubicBezTo>
                    <a:pt x="17602" y="39473"/>
                    <a:pt x="19081" y="38281"/>
                    <a:pt x="20655" y="37255"/>
                  </a:cubicBezTo>
                  <a:lnTo>
                    <a:pt x="24781" y="34584"/>
                  </a:lnTo>
                  <a:lnTo>
                    <a:pt x="22110" y="30434"/>
                  </a:lnTo>
                  <a:lnTo>
                    <a:pt x="16791" y="22062"/>
                  </a:lnTo>
                  <a:lnTo>
                    <a:pt x="16863" y="21991"/>
                  </a:lnTo>
                  <a:lnTo>
                    <a:pt x="21800" y="12713"/>
                  </a:lnTo>
                  <a:lnTo>
                    <a:pt x="24089" y="8420"/>
                  </a:lnTo>
                  <a:lnTo>
                    <a:pt x="19844" y="6035"/>
                  </a:lnTo>
                  <a:cubicBezTo>
                    <a:pt x="18174" y="5128"/>
                    <a:pt x="16576" y="4008"/>
                    <a:pt x="15122" y="2791"/>
                  </a:cubicBezTo>
                  <a:lnTo>
                    <a:pt x="117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2836575" y="3473425"/>
              <a:ext cx="963575" cy="830625"/>
            </a:xfrm>
            <a:custGeom>
              <a:rect b="b" l="l" r="r" t="t"/>
              <a:pathLst>
                <a:path extrusionOk="0" h="33225" w="38543">
                  <a:moveTo>
                    <a:pt x="11878" y="6774"/>
                  </a:moveTo>
                  <a:lnTo>
                    <a:pt x="17221" y="15146"/>
                  </a:lnTo>
                  <a:lnTo>
                    <a:pt x="17006" y="15313"/>
                  </a:lnTo>
                  <a:lnTo>
                    <a:pt x="17006" y="15599"/>
                  </a:lnTo>
                  <a:lnTo>
                    <a:pt x="7013" y="15861"/>
                  </a:lnTo>
                  <a:cubicBezTo>
                    <a:pt x="7013" y="15718"/>
                    <a:pt x="6989" y="15551"/>
                    <a:pt x="6965" y="15384"/>
                  </a:cubicBezTo>
                  <a:cubicBezTo>
                    <a:pt x="6917" y="15146"/>
                    <a:pt x="6917" y="14955"/>
                    <a:pt x="6894" y="14716"/>
                  </a:cubicBezTo>
                  <a:cubicBezTo>
                    <a:pt x="6870" y="14358"/>
                    <a:pt x="6798" y="14001"/>
                    <a:pt x="6774" y="13619"/>
                  </a:cubicBezTo>
                  <a:cubicBezTo>
                    <a:pt x="6750" y="13428"/>
                    <a:pt x="6727" y="13190"/>
                    <a:pt x="6679" y="12975"/>
                  </a:cubicBezTo>
                  <a:cubicBezTo>
                    <a:pt x="6631" y="12594"/>
                    <a:pt x="6560" y="12188"/>
                    <a:pt x="6488" y="11806"/>
                  </a:cubicBezTo>
                  <a:cubicBezTo>
                    <a:pt x="6440" y="11640"/>
                    <a:pt x="6417" y="11425"/>
                    <a:pt x="6369" y="11258"/>
                  </a:cubicBezTo>
                  <a:cubicBezTo>
                    <a:pt x="6250" y="10686"/>
                    <a:pt x="6130" y="10113"/>
                    <a:pt x="5963" y="9541"/>
                  </a:cubicBezTo>
                  <a:cubicBezTo>
                    <a:pt x="8038" y="8801"/>
                    <a:pt x="9994" y="7847"/>
                    <a:pt x="11878" y="6774"/>
                  </a:cubicBezTo>
                  <a:close/>
                  <a:moveTo>
                    <a:pt x="31698" y="17149"/>
                  </a:moveTo>
                  <a:cubicBezTo>
                    <a:pt x="31841" y="19272"/>
                    <a:pt x="32175" y="21394"/>
                    <a:pt x="32723" y="23469"/>
                  </a:cubicBezTo>
                  <a:cubicBezTo>
                    <a:pt x="30887" y="24185"/>
                    <a:pt x="28931" y="25163"/>
                    <a:pt x="26809" y="26427"/>
                  </a:cubicBezTo>
                  <a:lnTo>
                    <a:pt x="22969" y="20369"/>
                  </a:lnTo>
                  <a:lnTo>
                    <a:pt x="20751" y="17292"/>
                  </a:lnTo>
                  <a:lnTo>
                    <a:pt x="20751" y="17292"/>
                  </a:lnTo>
                  <a:lnTo>
                    <a:pt x="24567" y="17364"/>
                  </a:lnTo>
                  <a:lnTo>
                    <a:pt x="31698" y="17149"/>
                  </a:lnTo>
                  <a:close/>
                  <a:moveTo>
                    <a:pt x="13476" y="1"/>
                  </a:moveTo>
                  <a:lnTo>
                    <a:pt x="9350" y="2433"/>
                  </a:lnTo>
                  <a:cubicBezTo>
                    <a:pt x="7681" y="3387"/>
                    <a:pt x="5963" y="4222"/>
                    <a:pt x="4246" y="4842"/>
                  </a:cubicBezTo>
                  <a:lnTo>
                    <a:pt x="1" y="6392"/>
                  </a:lnTo>
                  <a:lnTo>
                    <a:pt x="1122" y="10781"/>
                  </a:lnTo>
                  <a:cubicBezTo>
                    <a:pt x="1241" y="11210"/>
                    <a:pt x="1360" y="11735"/>
                    <a:pt x="1432" y="12260"/>
                  </a:cubicBezTo>
                  <a:cubicBezTo>
                    <a:pt x="1479" y="12355"/>
                    <a:pt x="1479" y="12403"/>
                    <a:pt x="1479" y="12498"/>
                  </a:cubicBezTo>
                  <a:lnTo>
                    <a:pt x="1527" y="12737"/>
                  </a:lnTo>
                  <a:cubicBezTo>
                    <a:pt x="1575" y="13071"/>
                    <a:pt x="1646" y="13404"/>
                    <a:pt x="1718" y="13762"/>
                  </a:cubicBezTo>
                  <a:cubicBezTo>
                    <a:pt x="1742" y="13905"/>
                    <a:pt x="1742" y="14048"/>
                    <a:pt x="1766" y="14168"/>
                  </a:cubicBezTo>
                  <a:lnTo>
                    <a:pt x="1790" y="14311"/>
                  </a:lnTo>
                  <a:cubicBezTo>
                    <a:pt x="1813" y="14621"/>
                    <a:pt x="1885" y="14955"/>
                    <a:pt x="1909" y="15241"/>
                  </a:cubicBezTo>
                  <a:cubicBezTo>
                    <a:pt x="1933" y="15456"/>
                    <a:pt x="1933" y="15623"/>
                    <a:pt x="1980" y="15837"/>
                  </a:cubicBezTo>
                  <a:cubicBezTo>
                    <a:pt x="1980" y="15933"/>
                    <a:pt x="2004" y="16052"/>
                    <a:pt x="2004" y="16147"/>
                  </a:cubicBezTo>
                  <a:lnTo>
                    <a:pt x="2004" y="16267"/>
                  </a:lnTo>
                  <a:lnTo>
                    <a:pt x="2338" y="21037"/>
                  </a:lnTo>
                  <a:lnTo>
                    <a:pt x="7108" y="20870"/>
                  </a:lnTo>
                  <a:lnTo>
                    <a:pt x="17125" y="20583"/>
                  </a:lnTo>
                  <a:lnTo>
                    <a:pt x="22539" y="29122"/>
                  </a:lnTo>
                  <a:lnTo>
                    <a:pt x="25139" y="33224"/>
                  </a:lnTo>
                  <a:lnTo>
                    <a:pt x="29313" y="30744"/>
                  </a:lnTo>
                  <a:cubicBezTo>
                    <a:pt x="31197" y="29647"/>
                    <a:pt x="32890" y="28788"/>
                    <a:pt x="34441" y="28192"/>
                  </a:cubicBezTo>
                  <a:lnTo>
                    <a:pt x="38543" y="26594"/>
                  </a:lnTo>
                  <a:lnTo>
                    <a:pt x="37470" y="22301"/>
                  </a:lnTo>
                  <a:cubicBezTo>
                    <a:pt x="37088" y="20488"/>
                    <a:pt x="36802" y="18652"/>
                    <a:pt x="36683" y="16815"/>
                  </a:cubicBezTo>
                  <a:lnTo>
                    <a:pt x="36349" y="12045"/>
                  </a:lnTo>
                  <a:lnTo>
                    <a:pt x="31555" y="12212"/>
                  </a:lnTo>
                  <a:lnTo>
                    <a:pt x="21442" y="12498"/>
                  </a:lnTo>
                  <a:lnTo>
                    <a:pt x="16076" y="4055"/>
                  </a:lnTo>
                  <a:lnTo>
                    <a:pt x="134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4094100" y="3426925"/>
              <a:ext cx="924225" cy="848500"/>
            </a:xfrm>
            <a:custGeom>
              <a:rect b="b" l="l" r="r" t="t"/>
              <a:pathLst>
                <a:path extrusionOk="0" h="33940" w="36969">
                  <a:moveTo>
                    <a:pt x="25115" y="6583"/>
                  </a:moveTo>
                  <a:cubicBezTo>
                    <a:pt x="27094" y="7561"/>
                    <a:pt x="29193" y="8372"/>
                    <a:pt x="31316" y="8992"/>
                  </a:cubicBezTo>
                  <a:cubicBezTo>
                    <a:pt x="30958" y="11138"/>
                    <a:pt x="30791" y="13309"/>
                    <a:pt x="30839" y="15527"/>
                  </a:cubicBezTo>
                  <a:lnTo>
                    <a:pt x="23588" y="15765"/>
                  </a:lnTo>
                  <a:lnTo>
                    <a:pt x="20130" y="16028"/>
                  </a:lnTo>
                  <a:lnTo>
                    <a:pt x="21799" y="12832"/>
                  </a:lnTo>
                  <a:lnTo>
                    <a:pt x="25115" y="6583"/>
                  </a:lnTo>
                  <a:close/>
                  <a:moveTo>
                    <a:pt x="16171" y="18031"/>
                  </a:moveTo>
                  <a:lnTo>
                    <a:pt x="16171" y="18246"/>
                  </a:lnTo>
                  <a:lnTo>
                    <a:pt x="16529" y="18484"/>
                  </a:lnTo>
                  <a:lnTo>
                    <a:pt x="11830" y="27309"/>
                  </a:lnTo>
                  <a:cubicBezTo>
                    <a:pt x="11591" y="27142"/>
                    <a:pt x="11329" y="27023"/>
                    <a:pt x="11091" y="26903"/>
                  </a:cubicBezTo>
                  <a:cubicBezTo>
                    <a:pt x="11067" y="26880"/>
                    <a:pt x="10995" y="26880"/>
                    <a:pt x="10971" y="26856"/>
                  </a:cubicBezTo>
                  <a:cubicBezTo>
                    <a:pt x="10447" y="26593"/>
                    <a:pt x="9898" y="26331"/>
                    <a:pt x="9326" y="26140"/>
                  </a:cubicBezTo>
                  <a:cubicBezTo>
                    <a:pt x="9302" y="26140"/>
                    <a:pt x="9278" y="26116"/>
                    <a:pt x="9254" y="26116"/>
                  </a:cubicBezTo>
                  <a:cubicBezTo>
                    <a:pt x="8729" y="25902"/>
                    <a:pt x="8205" y="25687"/>
                    <a:pt x="7704" y="25520"/>
                  </a:cubicBezTo>
                  <a:cubicBezTo>
                    <a:pt x="7608" y="25472"/>
                    <a:pt x="7513" y="25449"/>
                    <a:pt x="7465" y="25425"/>
                  </a:cubicBezTo>
                  <a:cubicBezTo>
                    <a:pt x="6893" y="25210"/>
                    <a:pt x="6297" y="25043"/>
                    <a:pt x="5700" y="24852"/>
                  </a:cubicBezTo>
                  <a:cubicBezTo>
                    <a:pt x="6058" y="22706"/>
                    <a:pt x="6201" y="20512"/>
                    <a:pt x="6177" y="18317"/>
                  </a:cubicBezTo>
                  <a:lnTo>
                    <a:pt x="16171" y="18031"/>
                  </a:lnTo>
                  <a:close/>
                  <a:moveTo>
                    <a:pt x="22944" y="0"/>
                  </a:moveTo>
                  <a:lnTo>
                    <a:pt x="20678" y="4293"/>
                  </a:lnTo>
                  <a:lnTo>
                    <a:pt x="16028" y="13046"/>
                  </a:lnTo>
                  <a:lnTo>
                    <a:pt x="5963" y="13356"/>
                  </a:lnTo>
                  <a:lnTo>
                    <a:pt x="1050" y="13500"/>
                  </a:lnTo>
                  <a:lnTo>
                    <a:pt x="1121" y="18413"/>
                  </a:lnTo>
                  <a:cubicBezTo>
                    <a:pt x="1169" y="20345"/>
                    <a:pt x="1002" y="22229"/>
                    <a:pt x="716" y="24041"/>
                  </a:cubicBezTo>
                  <a:lnTo>
                    <a:pt x="0" y="28406"/>
                  </a:lnTo>
                  <a:lnTo>
                    <a:pt x="4222" y="29646"/>
                  </a:lnTo>
                  <a:cubicBezTo>
                    <a:pt x="4699" y="29789"/>
                    <a:pt x="5176" y="29956"/>
                    <a:pt x="5748" y="30171"/>
                  </a:cubicBezTo>
                  <a:lnTo>
                    <a:pt x="5772" y="30171"/>
                  </a:lnTo>
                  <a:lnTo>
                    <a:pt x="5963" y="30219"/>
                  </a:lnTo>
                  <a:cubicBezTo>
                    <a:pt x="6416" y="30409"/>
                    <a:pt x="6893" y="30553"/>
                    <a:pt x="7346" y="30767"/>
                  </a:cubicBezTo>
                  <a:lnTo>
                    <a:pt x="7394" y="30791"/>
                  </a:lnTo>
                  <a:lnTo>
                    <a:pt x="8825" y="31411"/>
                  </a:lnTo>
                  <a:lnTo>
                    <a:pt x="8896" y="31435"/>
                  </a:lnTo>
                  <a:lnTo>
                    <a:pt x="8944" y="31483"/>
                  </a:lnTo>
                  <a:lnTo>
                    <a:pt x="9206" y="31602"/>
                  </a:lnTo>
                  <a:lnTo>
                    <a:pt x="9564" y="31769"/>
                  </a:lnTo>
                  <a:lnTo>
                    <a:pt x="13929" y="33939"/>
                  </a:lnTo>
                  <a:lnTo>
                    <a:pt x="16218" y="29646"/>
                  </a:lnTo>
                  <a:lnTo>
                    <a:pt x="20869" y="20869"/>
                  </a:lnTo>
                  <a:lnTo>
                    <a:pt x="30982" y="20559"/>
                  </a:lnTo>
                  <a:lnTo>
                    <a:pt x="35895" y="20416"/>
                  </a:lnTo>
                  <a:lnTo>
                    <a:pt x="35800" y="15503"/>
                  </a:lnTo>
                  <a:cubicBezTo>
                    <a:pt x="35800" y="13547"/>
                    <a:pt x="35967" y="11639"/>
                    <a:pt x="36253" y="9827"/>
                  </a:cubicBezTo>
                  <a:lnTo>
                    <a:pt x="36968" y="5438"/>
                  </a:lnTo>
                  <a:lnTo>
                    <a:pt x="32699" y="4222"/>
                  </a:lnTo>
                  <a:cubicBezTo>
                    <a:pt x="30863" y="3697"/>
                    <a:pt x="29026" y="2981"/>
                    <a:pt x="27309" y="2147"/>
                  </a:cubicBezTo>
                  <a:lnTo>
                    <a:pt x="229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1824725" y="1690000"/>
              <a:ext cx="692875" cy="528325"/>
            </a:xfrm>
            <a:custGeom>
              <a:rect b="b" l="l" r="r" t="t"/>
              <a:pathLst>
                <a:path extrusionOk="0" h="21133" w="27715">
                  <a:moveTo>
                    <a:pt x="19200" y="5129"/>
                  </a:moveTo>
                  <a:cubicBezTo>
                    <a:pt x="19200" y="5319"/>
                    <a:pt x="19224" y="5463"/>
                    <a:pt x="19248" y="5630"/>
                  </a:cubicBezTo>
                  <a:cubicBezTo>
                    <a:pt x="19272" y="5868"/>
                    <a:pt x="19272" y="6107"/>
                    <a:pt x="19319" y="6321"/>
                  </a:cubicBezTo>
                  <a:cubicBezTo>
                    <a:pt x="19343" y="6679"/>
                    <a:pt x="19391" y="7037"/>
                    <a:pt x="19439" y="7394"/>
                  </a:cubicBezTo>
                  <a:cubicBezTo>
                    <a:pt x="19463" y="7633"/>
                    <a:pt x="19486" y="7848"/>
                    <a:pt x="19510" y="8086"/>
                  </a:cubicBezTo>
                  <a:cubicBezTo>
                    <a:pt x="19582" y="8468"/>
                    <a:pt x="19630" y="8849"/>
                    <a:pt x="19725" y="9255"/>
                  </a:cubicBezTo>
                  <a:cubicBezTo>
                    <a:pt x="19749" y="9422"/>
                    <a:pt x="19797" y="9636"/>
                    <a:pt x="19844" y="9803"/>
                  </a:cubicBezTo>
                  <a:cubicBezTo>
                    <a:pt x="19963" y="10352"/>
                    <a:pt x="20083" y="10924"/>
                    <a:pt x="20202" y="11449"/>
                  </a:cubicBezTo>
                  <a:lnTo>
                    <a:pt x="20154" y="11425"/>
                  </a:lnTo>
                  <a:cubicBezTo>
                    <a:pt x="20130" y="11449"/>
                    <a:pt x="20154" y="11473"/>
                    <a:pt x="20154" y="11521"/>
                  </a:cubicBezTo>
                  <a:cubicBezTo>
                    <a:pt x="18103" y="12260"/>
                    <a:pt x="16124" y="13190"/>
                    <a:pt x="14239" y="14287"/>
                  </a:cubicBezTo>
                  <a:lnTo>
                    <a:pt x="8515" y="5272"/>
                  </a:lnTo>
                  <a:lnTo>
                    <a:pt x="8825" y="5439"/>
                  </a:lnTo>
                  <a:lnTo>
                    <a:pt x="19200" y="5129"/>
                  </a:lnTo>
                  <a:close/>
                  <a:moveTo>
                    <a:pt x="23780" y="1"/>
                  </a:moveTo>
                  <a:lnTo>
                    <a:pt x="19009" y="120"/>
                  </a:lnTo>
                  <a:lnTo>
                    <a:pt x="9994" y="382"/>
                  </a:lnTo>
                  <a:lnTo>
                    <a:pt x="1" y="1170"/>
                  </a:lnTo>
                  <a:lnTo>
                    <a:pt x="4294" y="7919"/>
                  </a:lnTo>
                  <a:lnTo>
                    <a:pt x="10042" y="16959"/>
                  </a:lnTo>
                  <a:lnTo>
                    <a:pt x="12618" y="21013"/>
                  </a:lnTo>
                  <a:lnTo>
                    <a:pt x="16744" y="18604"/>
                  </a:lnTo>
                  <a:cubicBezTo>
                    <a:pt x="17769" y="18008"/>
                    <a:pt x="18842" y="17459"/>
                    <a:pt x="19916" y="17006"/>
                  </a:cubicBezTo>
                  <a:lnTo>
                    <a:pt x="27715" y="21132"/>
                  </a:lnTo>
                  <a:lnTo>
                    <a:pt x="27715" y="21132"/>
                  </a:lnTo>
                  <a:lnTo>
                    <a:pt x="25044" y="10257"/>
                  </a:lnTo>
                  <a:cubicBezTo>
                    <a:pt x="24924" y="9803"/>
                    <a:pt x="24829" y="9326"/>
                    <a:pt x="24710" y="8849"/>
                  </a:cubicBezTo>
                  <a:cubicBezTo>
                    <a:pt x="24710" y="8802"/>
                    <a:pt x="24686" y="8706"/>
                    <a:pt x="24686" y="8611"/>
                  </a:cubicBezTo>
                  <a:lnTo>
                    <a:pt x="24614" y="8372"/>
                  </a:lnTo>
                  <a:cubicBezTo>
                    <a:pt x="24567" y="8062"/>
                    <a:pt x="24495" y="7681"/>
                    <a:pt x="24447" y="7371"/>
                  </a:cubicBezTo>
                  <a:cubicBezTo>
                    <a:pt x="24423" y="7204"/>
                    <a:pt x="24423" y="7061"/>
                    <a:pt x="24376" y="6917"/>
                  </a:cubicBezTo>
                  <a:lnTo>
                    <a:pt x="24352" y="6774"/>
                  </a:lnTo>
                  <a:cubicBezTo>
                    <a:pt x="24328" y="6464"/>
                    <a:pt x="24257" y="6130"/>
                    <a:pt x="24233" y="5820"/>
                  </a:cubicBezTo>
                  <a:cubicBezTo>
                    <a:pt x="24209" y="5606"/>
                    <a:pt x="24209" y="5415"/>
                    <a:pt x="24185" y="5224"/>
                  </a:cubicBezTo>
                  <a:cubicBezTo>
                    <a:pt x="24185" y="5129"/>
                    <a:pt x="24137" y="5009"/>
                    <a:pt x="24137" y="4914"/>
                  </a:cubicBezTo>
                  <a:lnTo>
                    <a:pt x="24137" y="4771"/>
                  </a:lnTo>
                  <a:lnTo>
                    <a:pt x="237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3517500" y="473050"/>
              <a:ext cx="606425" cy="737600"/>
            </a:xfrm>
            <a:custGeom>
              <a:rect b="b" l="l" r="r" t="t"/>
              <a:pathLst>
                <a:path extrusionOk="0" h="29504" w="24257">
                  <a:moveTo>
                    <a:pt x="11711" y="9898"/>
                  </a:moveTo>
                  <a:lnTo>
                    <a:pt x="17436" y="18937"/>
                  </a:lnTo>
                  <a:cubicBezTo>
                    <a:pt x="15647" y="20130"/>
                    <a:pt x="13953" y="21465"/>
                    <a:pt x="12403" y="22920"/>
                  </a:cubicBezTo>
                  <a:cubicBezTo>
                    <a:pt x="10853" y="21704"/>
                    <a:pt x="8921" y="20488"/>
                    <a:pt x="6727" y="19295"/>
                  </a:cubicBezTo>
                  <a:lnTo>
                    <a:pt x="11711" y="9898"/>
                  </a:lnTo>
                  <a:close/>
                  <a:moveTo>
                    <a:pt x="11330" y="0"/>
                  </a:moveTo>
                  <a:lnTo>
                    <a:pt x="7299" y="7561"/>
                  </a:lnTo>
                  <a:lnTo>
                    <a:pt x="2314" y="16934"/>
                  </a:lnTo>
                  <a:lnTo>
                    <a:pt x="1" y="21299"/>
                  </a:lnTo>
                  <a:lnTo>
                    <a:pt x="4342" y="23660"/>
                  </a:lnTo>
                  <a:cubicBezTo>
                    <a:pt x="6321" y="24709"/>
                    <a:pt x="7991" y="25782"/>
                    <a:pt x="9326" y="26832"/>
                  </a:cubicBezTo>
                  <a:lnTo>
                    <a:pt x="12713" y="29503"/>
                  </a:lnTo>
                  <a:lnTo>
                    <a:pt x="15861" y="26522"/>
                  </a:lnTo>
                  <a:cubicBezTo>
                    <a:pt x="17197" y="25258"/>
                    <a:pt x="18652" y="24113"/>
                    <a:pt x="20178" y="23063"/>
                  </a:cubicBezTo>
                  <a:lnTo>
                    <a:pt x="24257" y="20368"/>
                  </a:lnTo>
                  <a:lnTo>
                    <a:pt x="21633" y="16242"/>
                  </a:lnTo>
                  <a:lnTo>
                    <a:pt x="15909" y="7251"/>
                  </a:lnTo>
                  <a:lnTo>
                    <a:pt x="113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1915350" y="3502650"/>
              <a:ext cx="632075" cy="524125"/>
            </a:xfrm>
            <a:custGeom>
              <a:rect b="b" l="l" r="r" t="t"/>
              <a:pathLst>
                <a:path extrusionOk="0" h="20965" w="25283">
                  <a:moveTo>
                    <a:pt x="13286" y="6631"/>
                  </a:moveTo>
                  <a:cubicBezTo>
                    <a:pt x="15313" y="7632"/>
                    <a:pt x="17459" y="8467"/>
                    <a:pt x="19630" y="9087"/>
                  </a:cubicBezTo>
                  <a:cubicBezTo>
                    <a:pt x="19296" y="11186"/>
                    <a:pt x="19153" y="13309"/>
                    <a:pt x="19177" y="15408"/>
                  </a:cubicBezTo>
                  <a:lnTo>
                    <a:pt x="8444" y="15741"/>
                  </a:lnTo>
                  <a:lnTo>
                    <a:pt x="13286" y="6631"/>
                  </a:lnTo>
                  <a:close/>
                  <a:moveTo>
                    <a:pt x="11187" y="0"/>
                  </a:moveTo>
                  <a:lnTo>
                    <a:pt x="8897" y="4293"/>
                  </a:lnTo>
                  <a:lnTo>
                    <a:pt x="4032" y="13380"/>
                  </a:lnTo>
                  <a:lnTo>
                    <a:pt x="1" y="20965"/>
                  </a:lnTo>
                  <a:lnTo>
                    <a:pt x="8587" y="20726"/>
                  </a:lnTo>
                  <a:lnTo>
                    <a:pt x="19367" y="20392"/>
                  </a:lnTo>
                  <a:lnTo>
                    <a:pt x="24281" y="20249"/>
                  </a:lnTo>
                  <a:lnTo>
                    <a:pt x="24209" y="15312"/>
                  </a:lnTo>
                  <a:cubicBezTo>
                    <a:pt x="24161" y="13547"/>
                    <a:pt x="24281" y="11687"/>
                    <a:pt x="24567" y="9898"/>
                  </a:cubicBezTo>
                  <a:lnTo>
                    <a:pt x="25282" y="5557"/>
                  </a:lnTo>
                  <a:lnTo>
                    <a:pt x="21061" y="4317"/>
                  </a:lnTo>
                  <a:cubicBezTo>
                    <a:pt x="19153" y="3792"/>
                    <a:pt x="17292" y="3029"/>
                    <a:pt x="15551" y="2171"/>
                  </a:cubicBezTo>
                  <a:lnTo>
                    <a:pt x="111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5247250" y="1573725"/>
              <a:ext cx="629075" cy="528325"/>
            </a:xfrm>
            <a:custGeom>
              <a:rect b="b" l="l" r="r" t="t"/>
              <a:pathLst>
                <a:path extrusionOk="0" h="21133" w="25163">
                  <a:moveTo>
                    <a:pt x="16720" y="5224"/>
                  </a:moveTo>
                  <a:lnTo>
                    <a:pt x="11783" y="14502"/>
                  </a:lnTo>
                  <a:cubicBezTo>
                    <a:pt x="11544" y="14383"/>
                    <a:pt x="11258" y="14264"/>
                    <a:pt x="11020" y="14144"/>
                  </a:cubicBezTo>
                  <a:cubicBezTo>
                    <a:pt x="10996" y="14097"/>
                    <a:pt x="10948" y="14097"/>
                    <a:pt x="10900" y="14073"/>
                  </a:cubicBezTo>
                  <a:cubicBezTo>
                    <a:pt x="10376" y="13810"/>
                    <a:pt x="9827" y="13572"/>
                    <a:pt x="9279" y="13357"/>
                  </a:cubicBezTo>
                  <a:cubicBezTo>
                    <a:pt x="9231" y="13357"/>
                    <a:pt x="9207" y="13333"/>
                    <a:pt x="9183" y="13333"/>
                  </a:cubicBezTo>
                  <a:cubicBezTo>
                    <a:pt x="8682" y="13119"/>
                    <a:pt x="8134" y="12904"/>
                    <a:pt x="7633" y="12737"/>
                  </a:cubicBezTo>
                  <a:cubicBezTo>
                    <a:pt x="7538" y="12713"/>
                    <a:pt x="7442" y="12666"/>
                    <a:pt x="7394" y="12642"/>
                  </a:cubicBezTo>
                  <a:cubicBezTo>
                    <a:pt x="6822" y="12427"/>
                    <a:pt x="6226" y="12260"/>
                    <a:pt x="5630" y="12069"/>
                  </a:cubicBezTo>
                  <a:cubicBezTo>
                    <a:pt x="5987" y="9923"/>
                    <a:pt x="6130" y="7729"/>
                    <a:pt x="6107" y="5558"/>
                  </a:cubicBezTo>
                  <a:lnTo>
                    <a:pt x="16720" y="5224"/>
                  </a:lnTo>
                  <a:close/>
                  <a:moveTo>
                    <a:pt x="25163" y="1"/>
                  </a:moveTo>
                  <a:lnTo>
                    <a:pt x="16577" y="240"/>
                  </a:lnTo>
                  <a:lnTo>
                    <a:pt x="5963" y="526"/>
                  </a:lnTo>
                  <a:lnTo>
                    <a:pt x="1050" y="693"/>
                  </a:lnTo>
                  <a:lnTo>
                    <a:pt x="1122" y="5606"/>
                  </a:lnTo>
                  <a:cubicBezTo>
                    <a:pt x="1169" y="7538"/>
                    <a:pt x="1003" y="9446"/>
                    <a:pt x="716" y="11235"/>
                  </a:cubicBezTo>
                  <a:lnTo>
                    <a:pt x="1" y="15599"/>
                  </a:lnTo>
                  <a:lnTo>
                    <a:pt x="4222" y="16839"/>
                  </a:lnTo>
                  <a:cubicBezTo>
                    <a:pt x="4699" y="17006"/>
                    <a:pt x="5176" y="17149"/>
                    <a:pt x="5749" y="17340"/>
                  </a:cubicBezTo>
                  <a:lnTo>
                    <a:pt x="5773" y="17340"/>
                  </a:lnTo>
                  <a:lnTo>
                    <a:pt x="5963" y="17412"/>
                  </a:lnTo>
                  <a:cubicBezTo>
                    <a:pt x="6440" y="17579"/>
                    <a:pt x="6894" y="17746"/>
                    <a:pt x="7323" y="17937"/>
                  </a:cubicBezTo>
                  <a:lnTo>
                    <a:pt x="7394" y="17984"/>
                  </a:lnTo>
                  <a:lnTo>
                    <a:pt x="8825" y="18604"/>
                  </a:lnTo>
                  <a:lnTo>
                    <a:pt x="8873" y="18628"/>
                  </a:lnTo>
                  <a:lnTo>
                    <a:pt x="8945" y="18652"/>
                  </a:lnTo>
                  <a:lnTo>
                    <a:pt x="9207" y="18771"/>
                  </a:lnTo>
                  <a:lnTo>
                    <a:pt x="9565" y="18962"/>
                  </a:lnTo>
                  <a:lnTo>
                    <a:pt x="13929" y="21132"/>
                  </a:lnTo>
                  <a:lnTo>
                    <a:pt x="16219" y="16839"/>
                  </a:lnTo>
                  <a:lnTo>
                    <a:pt x="21132" y="7562"/>
                  </a:lnTo>
                  <a:lnTo>
                    <a:pt x="25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3667775" y="4388100"/>
              <a:ext cx="604625" cy="738775"/>
            </a:xfrm>
            <a:custGeom>
              <a:rect b="b" l="l" r="r" t="t"/>
              <a:pathLst>
                <a:path extrusionOk="0" h="29551" w="24185">
                  <a:moveTo>
                    <a:pt x="11949" y="6678"/>
                  </a:moveTo>
                  <a:cubicBezTo>
                    <a:pt x="13666" y="8085"/>
                    <a:pt x="15503" y="9326"/>
                    <a:pt x="17435" y="10423"/>
                  </a:cubicBezTo>
                  <a:lnTo>
                    <a:pt x="12522" y="19677"/>
                  </a:lnTo>
                  <a:lnTo>
                    <a:pt x="6821" y="10733"/>
                  </a:lnTo>
                  <a:cubicBezTo>
                    <a:pt x="8658" y="9540"/>
                    <a:pt x="10375" y="8157"/>
                    <a:pt x="11949" y="6678"/>
                  </a:cubicBezTo>
                  <a:close/>
                  <a:moveTo>
                    <a:pt x="11758" y="0"/>
                  </a:moveTo>
                  <a:lnTo>
                    <a:pt x="8539" y="3053"/>
                  </a:lnTo>
                  <a:cubicBezTo>
                    <a:pt x="7155" y="4317"/>
                    <a:pt x="5700" y="5510"/>
                    <a:pt x="4102" y="6535"/>
                  </a:cubicBezTo>
                  <a:lnTo>
                    <a:pt x="0" y="9206"/>
                  </a:lnTo>
                  <a:lnTo>
                    <a:pt x="2648" y="13356"/>
                  </a:lnTo>
                  <a:lnTo>
                    <a:pt x="8348" y="22300"/>
                  </a:lnTo>
                  <a:lnTo>
                    <a:pt x="12927" y="29551"/>
                  </a:lnTo>
                  <a:lnTo>
                    <a:pt x="16958" y="21966"/>
                  </a:lnTo>
                  <a:lnTo>
                    <a:pt x="21871" y="12712"/>
                  </a:lnTo>
                  <a:lnTo>
                    <a:pt x="24184" y="8419"/>
                  </a:lnTo>
                  <a:lnTo>
                    <a:pt x="19939" y="6034"/>
                  </a:lnTo>
                  <a:cubicBezTo>
                    <a:pt x="18222" y="5104"/>
                    <a:pt x="16600" y="4031"/>
                    <a:pt x="15145" y="2814"/>
                  </a:cubicBezTo>
                  <a:lnTo>
                    <a:pt x="117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5148875" y="3396500"/>
              <a:ext cx="799000" cy="528925"/>
            </a:xfrm>
            <a:custGeom>
              <a:rect b="b" l="l" r="r" t="t"/>
              <a:pathLst>
                <a:path extrusionOk="0" h="21157" w="31960">
                  <a:moveTo>
                    <a:pt x="18055" y="6750"/>
                  </a:moveTo>
                  <a:lnTo>
                    <a:pt x="23636" y="15551"/>
                  </a:lnTo>
                  <a:lnTo>
                    <a:pt x="23946" y="15694"/>
                  </a:lnTo>
                  <a:lnTo>
                    <a:pt x="13381" y="16028"/>
                  </a:lnTo>
                  <a:cubicBezTo>
                    <a:pt x="13237" y="13858"/>
                    <a:pt x="12880" y="11711"/>
                    <a:pt x="12331" y="9565"/>
                  </a:cubicBezTo>
                  <a:lnTo>
                    <a:pt x="12212" y="9493"/>
                  </a:lnTo>
                  <a:cubicBezTo>
                    <a:pt x="14239" y="8754"/>
                    <a:pt x="16219" y="7824"/>
                    <a:pt x="18055" y="6750"/>
                  </a:cubicBezTo>
                  <a:close/>
                  <a:moveTo>
                    <a:pt x="19701" y="1"/>
                  </a:moveTo>
                  <a:lnTo>
                    <a:pt x="15551" y="2434"/>
                  </a:lnTo>
                  <a:cubicBezTo>
                    <a:pt x="13977" y="3364"/>
                    <a:pt x="12283" y="4151"/>
                    <a:pt x="10519" y="4771"/>
                  </a:cubicBezTo>
                  <a:lnTo>
                    <a:pt x="1" y="8635"/>
                  </a:lnTo>
                  <a:lnTo>
                    <a:pt x="7967" y="12904"/>
                  </a:lnTo>
                  <a:cubicBezTo>
                    <a:pt x="8157" y="14049"/>
                    <a:pt x="8324" y="15217"/>
                    <a:pt x="8396" y="16362"/>
                  </a:cubicBezTo>
                  <a:lnTo>
                    <a:pt x="8730" y="21156"/>
                  </a:lnTo>
                  <a:lnTo>
                    <a:pt x="13524" y="21013"/>
                  </a:lnTo>
                  <a:lnTo>
                    <a:pt x="24089" y="20703"/>
                  </a:lnTo>
                  <a:lnTo>
                    <a:pt x="31960" y="19964"/>
                  </a:lnTo>
                  <a:lnTo>
                    <a:pt x="27166" y="11759"/>
                  </a:lnTo>
                  <a:lnTo>
                    <a:pt x="22277" y="4079"/>
                  </a:lnTo>
                  <a:lnTo>
                    <a:pt x="19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2893225" y="781475"/>
              <a:ext cx="1846650" cy="1657450"/>
            </a:xfrm>
            <a:custGeom>
              <a:rect b="b" l="l" r="r" t="t"/>
              <a:pathLst>
                <a:path extrusionOk="0" h="66298" w="73866">
                  <a:moveTo>
                    <a:pt x="62961" y="1"/>
                  </a:moveTo>
                  <a:cubicBezTo>
                    <a:pt x="57830" y="1"/>
                    <a:pt x="52703" y="1034"/>
                    <a:pt x="47988" y="3070"/>
                  </a:cubicBezTo>
                  <a:cubicBezTo>
                    <a:pt x="46270" y="3786"/>
                    <a:pt x="44648" y="4645"/>
                    <a:pt x="43050" y="5622"/>
                  </a:cubicBezTo>
                  <a:lnTo>
                    <a:pt x="43003" y="5670"/>
                  </a:lnTo>
                  <a:cubicBezTo>
                    <a:pt x="40999" y="6910"/>
                    <a:pt x="39115" y="8341"/>
                    <a:pt x="37398" y="9963"/>
                  </a:cubicBezTo>
                  <a:cubicBezTo>
                    <a:pt x="35776" y="8699"/>
                    <a:pt x="33820" y="7483"/>
                    <a:pt x="31578" y="6290"/>
                  </a:cubicBezTo>
                  <a:lnTo>
                    <a:pt x="31030" y="5980"/>
                  </a:lnTo>
                  <a:cubicBezTo>
                    <a:pt x="25563" y="3128"/>
                    <a:pt x="19448" y="1673"/>
                    <a:pt x="13348" y="1673"/>
                  </a:cubicBezTo>
                  <a:cubicBezTo>
                    <a:pt x="9655" y="1673"/>
                    <a:pt x="5968" y="2206"/>
                    <a:pt x="2433" y="3285"/>
                  </a:cubicBezTo>
                  <a:lnTo>
                    <a:pt x="1" y="4024"/>
                  </a:lnTo>
                  <a:lnTo>
                    <a:pt x="764" y="6433"/>
                  </a:lnTo>
                  <a:cubicBezTo>
                    <a:pt x="3697" y="15759"/>
                    <a:pt x="10423" y="23796"/>
                    <a:pt x="19081" y="28447"/>
                  </a:cubicBezTo>
                  <a:lnTo>
                    <a:pt x="19248" y="28543"/>
                  </a:lnTo>
                  <a:cubicBezTo>
                    <a:pt x="21418" y="29688"/>
                    <a:pt x="23732" y="30642"/>
                    <a:pt x="26117" y="31357"/>
                  </a:cubicBezTo>
                  <a:cubicBezTo>
                    <a:pt x="25759" y="33694"/>
                    <a:pt x="25640" y="36079"/>
                    <a:pt x="25735" y="38441"/>
                  </a:cubicBezTo>
                  <a:lnTo>
                    <a:pt x="25735" y="38512"/>
                  </a:lnTo>
                  <a:cubicBezTo>
                    <a:pt x="26188" y="48410"/>
                    <a:pt x="30648" y="57926"/>
                    <a:pt x="38018" y="64628"/>
                  </a:cubicBezTo>
                  <a:lnTo>
                    <a:pt x="39807" y="66298"/>
                  </a:lnTo>
                  <a:lnTo>
                    <a:pt x="41476" y="64485"/>
                  </a:lnTo>
                  <a:cubicBezTo>
                    <a:pt x="48154" y="57306"/>
                    <a:pt x="51732" y="47504"/>
                    <a:pt x="51279" y="37582"/>
                  </a:cubicBezTo>
                  <a:cubicBezTo>
                    <a:pt x="51207" y="35483"/>
                    <a:pt x="50897" y="33361"/>
                    <a:pt x="50444" y="31286"/>
                  </a:cubicBezTo>
                  <a:lnTo>
                    <a:pt x="50277" y="30546"/>
                  </a:lnTo>
                  <a:cubicBezTo>
                    <a:pt x="52543" y="29735"/>
                    <a:pt x="54713" y="28662"/>
                    <a:pt x="56741" y="27374"/>
                  </a:cubicBezTo>
                  <a:cubicBezTo>
                    <a:pt x="58863" y="26062"/>
                    <a:pt x="60819" y="24536"/>
                    <a:pt x="62608" y="22842"/>
                  </a:cubicBezTo>
                  <a:cubicBezTo>
                    <a:pt x="67569" y="18192"/>
                    <a:pt x="71122" y="12277"/>
                    <a:pt x="72863" y="5742"/>
                  </a:cubicBezTo>
                  <a:cubicBezTo>
                    <a:pt x="73054" y="5145"/>
                    <a:pt x="73197" y="4549"/>
                    <a:pt x="73317" y="3953"/>
                  </a:cubicBezTo>
                  <a:lnTo>
                    <a:pt x="73865" y="1544"/>
                  </a:lnTo>
                  <a:lnTo>
                    <a:pt x="71480" y="972"/>
                  </a:lnTo>
                  <a:cubicBezTo>
                    <a:pt x="68687" y="322"/>
                    <a:pt x="65823" y="1"/>
                    <a:pt x="629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2814525" y="720375"/>
              <a:ext cx="1999875" cy="1806200"/>
            </a:xfrm>
            <a:custGeom>
              <a:rect b="b" l="l" r="r" t="t"/>
              <a:pathLst>
                <a:path extrusionOk="0" h="72248" w="79995">
                  <a:moveTo>
                    <a:pt x="66036" y="4963"/>
                  </a:moveTo>
                  <a:cubicBezTo>
                    <a:pt x="68721" y="4963"/>
                    <a:pt x="71415" y="5263"/>
                    <a:pt x="74056" y="5872"/>
                  </a:cubicBezTo>
                  <a:cubicBezTo>
                    <a:pt x="73936" y="6445"/>
                    <a:pt x="73793" y="7017"/>
                    <a:pt x="73626" y="7542"/>
                  </a:cubicBezTo>
                  <a:cubicBezTo>
                    <a:pt x="72005" y="13624"/>
                    <a:pt x="68666" y="19133"/>
                    <a:pt x="64062" y="23474"/>
                  </a:cubicBezTo>
                  <a:cubicBezTo>
                    <a:pt x="62393" y="25048"/>
                    <a:pt x="60580" y="26455"/>
                    <a:pt x="58601" y="27672"/>
                  </a:cubicBezTo>
                  <a:cubicBezTo>
                    <a:pt x="56335" y="29055"/>
                    <a:pt x="53902" y="30224"/>
                    <a:pt x="51374" y="31106"/>
                  </a:cubicBezTo>
                  <a:cubicBezTo>
                    <a:pt x="50849" y="31273"/>
                    <a:pt x="50563" y="31822"/>
                    <a:pt x="50706" y="32322"/>
                  </a:cubicBezTo>
                  <a:cubicBezTo>
                    <a:pt x="50897" y="32942"/>
                    <a:pt x="51040" y="33610"/>
                    <a:pt x="51183" y="34254"/>
                  </a:cubicBezTo>
                  <a:cubicBezTo>
                    <a:pt x="51613" y="36186"/>
                    <a:pt x="51875" y="38190"/>
                    <a:pt x="51970" y="40169"/>
                  </a:cubicBezTo>
                  <a:cubicBezTo>
                    <a:pt x="52376" y="49423"/>
                    <a:pt x="49061" y="58534"/>
                    <a:pt x="42836" y="65236"/>
                  </a:cubicBezTo>
                  <a:cubicBezTo>
                    <a:pt x="35919" y="58939"/>
                    <a:pt x="31745" y="50091"/>
                    <a:pt x="31364" y="40765"/>
                  </a:cubicBezTo>
                  <a:cubicBezTo>
                    <a:pt x="31244" y="38142"/>
                    <a:pt x="31459" y="35518"/>
                    <a:pt x="31936" y="32919"/>
                  </a:cubicBezTo>
                  <a:cubicBezTo>
                    <a:pt x="32008" y="32465"/>
                    <a:pt x="31769" y="32012"/>
                    <a:pt x="31387" y="31822"/>
                  </a:cubicBezTo>
                  <a:cubicBezTo>
                    <a:pt x="31292" y="31750"/>
                    <a:pt x="31197" y="31726"/>
                    <a:pt x="31077" y="31726"/>
                  </a:cubicBezTo>
                  <a:lnTo>
                    <a:pt x="31006" y="31726"/>
                  </a:lnTo>
                  <a:cubicBezTo>
                    <a:pt x="31006" y="31726"/>
                    <a:pt x="30958" y="31726"/>
                    <a:pt x="30958" y="31702"/>
                  </a:cubicBezTo>
                  <a:cubicBezTo>
                    <a:pt x="28382" y="31011"/>
                    <a:pt x="25878" y="30033"/>
                    <a:pt x="23517" y="28769"/>
                  </a:cubicBezTo>
                  <a:cubicBezTo>
                    <a:pt x="23493" y="28769"/>
                    <a:pt x="23445" y="28745"/>
                    <a:pt x="23445" y="28745"/>
                  </a:cubicBezTo>
                  <a:cubicBezTo>
                    <a:pt x="23445" y="28745"/>
                    <a:pt x="23421" y="28745"/>
                    <a:pt x="23421" y="28721"/>
                  </a:cubicBezTo>
                  <a:cubicBezTo>
                    <a:pt x="15217" y="24332"/>
                    <a:pt x="9016" y="16867"/>
                    <a:pt x="6249" y="8138"/>
                  </a:cubicBezTo>
                  <a:cubicBezTo>
                    <a:pt x="9578" y="7128"/>
                    <a:pt x="13033" y="6626"/>
                    <a:pt x="16489" y="6626"/>
                  </a:cubicBezTo>
                  <a:cubicBezTo>
                    <a:pt x="22170" y="6626"/>
                    <a:pt x="27854" y="7982"/>
                    <a:pt x="32985" y="10666"/>
                  </a:cubicBezTo>
                  <a:lnTo>
                    <a:pt x="33534" y="10952"/>
                  </a:lnTo>
                  <a:cubicBezTo>
                    <a:pt x="36134" y="12312"/>
                    <a:pt x="38304" y="13743"/>
                    <a:pt x="39950" y="15150"/>
                  </a:cubicBezTo>
                  <a:cubicBezTo>
                    <a:pt x="39997" y="15198"/>
                    <a:pt x="40069" y="15245"/>
                    <a:pt x="40117" y="15269"/>
                  </a:cubicBezTo>
                  <a:cubicBezTo>
                    <a:pt x="40212" y="15317"/>
                    <a:pt x="40307" y="15365"/>
                    <a:pt x="40427" y="15365"/>
                  </a:cubicBezTo>
                  <a:lnTo>
                    <a:pt x="40451" y="15365"/>
                  </a:lnTo>
                  <a:cubicBezTo>
                    <a:pt x="40498" y="15377"/>
                    <a:pt x="40546" y="15383"/>
                    <a:pt x="40597" y="15383"/>
                  </a:cubicBezTo>
                  <a:cubicBezTo>
                    <a:pt x="40647" y="15383"/>
                    <a:pt x="40701" y="15377"/>
                    <a:pt x="40761" y="15365"/>
                  </a:cubicBezTo>
                  <a:lnTo>
                    <a:pt x="40784" y="15365"/>
                  </a:lnTo>
                  <a:cubicBezTo>
                    <a:pt x="40880" y="15365"/>
                    <a:pt x="40951" y="15317"/>
                    <a:pt x="41047" y="15269"/>
                  </a:cubicBezTo>
                  <a:cubicBezTo>
                    <a:pt x="41047" y="15269"/>
                    <a:pt x="41071" y="15269"/>
                    <a:pt x="41071" y="15245"/>
                  </a:cubicBezTo>
                  <a:cubicBezTo>
                    <a:pt x="41166" y="15198"/>
                    <a:pt x="41261" y="15150"/>
                    <a:pt x="41309" y="15055"/>
                  </a:cubicBezTo>
                  <a:lnTo>
                    <a:pt x="41357" y="15055"/>
                  </a:lnTo>
                  <a:cubicBezTo>
                    <a:pt x="43193" y="13218"/>
                    <a:pt x="45292" y="11572"/>
                    <a:pt x="47510" y="10165"/>
                  </a:cubicBezTo>
                  <a:cubicBezTo>
                    <a:pt x="49013" y="9235"/>
                    <a:pt x="50539" y="8472"/>
                    <a:pt x="52113" y="7780"/>
                  </a:cubicBezTo>
                  <a:cubicBezTo>
                    <a:pt x="56497" y="5917"/>
                    <a:pt x="61253" y="4963"/>
                    <a:pt x="66036" y="4963"/>
                  </a:cubicBezTo>
                  <a:close/>
                  <a:moveTo>
                    <a:pt x="66046" y="1"/>
                  </a:moveTo>
                  <a:cubicBezTo>
                    <a:pt x="60599" y="1"/>
                    <a:pt x="55152" y="1098"/>
                    <a:pt x="50134" y="3249"/>
                  </a:cubicBezTo>
                  <a:cubicBezTo>
                    <a:pt x="48464" y="3964"/>
                    <a:pt x="46819" y="4799"/>
                    <a:pt x="45244" y="5753"/>
                  </a:cubicBezTo>
                  <a:lnTo>
                    <a:pt x="44887" y="5991"/>
                  </a:lnTo>
                  <a:cubicBezTo>
                    <a:pt x="43313" y="6969"/>
                    <a:pt x="41786" y="8090"/>
                    <a:pt x="40355" y="9283"/>
                  </a:cubicBezTo>
                  <a:cubicBezTo>
                    <a:pt x="39020" y="8353"/>
                    <a:pt x="37493" y="7446"/>
                    <a:pt x="35847" y="6588"/>
                  </a:cubicBezTo>
                  <a:cubicBezTo>
                    <a:pt x="35680" y="6492"/>
                    <a:pt x="35466" y="6373"/>
                    <a:pt x="35299" y="6302"/>
                  </a:cubicBezTo>
                  <a:cubicBezTo>
                    <a:pt x="29458" y="3269"/>
                    <a:pt x="22940" y="1710"/>
                    <a:pt x="16433" y="1710"/>
                  </a:cubicBezTo>
                  <a:cubicBezTo>
                    <a:pt x="12499" y="1710"/>
                    <a:pt x="8569" y="2280"/>
                    <a:pt x="4794" y="3439"/>
                  </a:cubicBezTo>
                  <a:lnTo>
                    <a:pt x="0" y="4871"/>
                  </a:lnTo>
                  <a:lnTo>
                    <a:pt x="1527" y="9664"/>
                  </a:lnTo>
                  <a:cubicBezTo>
                    <a:pt x="4651" y="19610"/>
                    <a:pt x="11782" y="28149"/>
                    <a:pt x="21036" y="33133"/>
                  </a:cubicBezTo>
                  <a:cubicBezTo>
                    <a:pt x="21084" y="33133"/>
                    <a:pt x="21108" y="33157"/>
                    <a:pt x="21108" y="33157"/>
                  </a:cubicBezTo>
                  <a:lnTo>
                    <a:pt x="21156" y="33181"/>
                  </a:lnTo>
                  <a:cubicBezTo>
                    <a:pt x="22897" y="34111"/>
                    <a:pt x="24638" y="34874"/>
                    <a:pt x="26498" y="35542"/>
                  </a:cubicBezTo>
                  <a:cubicBezTo>
                    <a:pt x="26307" y="37307"/>
                    <a:pt x="26283" y="39024"/>
                    <a:pt x="26355" y="40789"/>
                  </a:cubicBezTo>
                  <a:lnTo>
                    <a:pt x="26355" y="40956"/>
                  </a:lnTo>
                  <a:cubicBezTo>
                    <a:pt x="26784" y="51546"/>
                    <a:pt x="31554" y="61754"/>
                    <a:pt x="39473" y="68909"/>
                  </a:cubicBezTo>
                  <a:lnTo>
                    <a:pt x="43122" y="72248"/>
                  </a:lnTo>
                  <a:lnTo>
                    <a:pt x="46509" y="68623"/>
                  </a:lnTo>
                  <a:cubicBezTo>
                    <a:pt x="53616" y="60967"/>
                    <a:pt x="57432" y="50496"/>
                    <a:pt x="56979" y="39955"/>
                  </a:cubicBezTo>
                  <a:cubicBezTo>
                    <a:pt x="56883" y="38166"/>
                    <a:pt x="56669" y="36353"/>
                    <a:pt x="56335" y="34517"/>
                  </a:cubicBezTo>
                  <a:cubicBezTo>
                    <a:pt x="58028" y="33777"/>
                    <a:pt x="59674" y="32919"/>
                    <a:pt x="61272" y="31941"/>
                  </a:cubicBezTo>
                  <a:cubicBezTo>
                    <a:pt x="63490" y="30534"/>
                    <a:pt x="65613" y="28912"/>
                    <a:pt x="67521" y="27099"/>
                  </a:cubicBezTo>
                  <a:cubicBezTo>
                    <a:pt x="72792" y="22114"/>
                    <a:pt x="76584" y="15794"/>
                    <a:pt x="78468" y="8854"/>
                  </a:cubicBezTo>
                  <a:cubicBezTo>
                    <a:pt x="78635" y="8233"/>
                    <a:pt x="78802" y="7566"/>
                    <a:pt x="78945" y="6945"/>
                  </a:cubicBezTo>
                  <a:lnTo>
                    <a:pt x="79994" y="2152"/>
                  </a:lnTo>
                  <a:lnTo>
                    <a:pt x="75177" y="1054"/>
                  </a:lnTo>
                  <a:cubicBezTo>
                    <a:pt x="72185" y="349"/>
                    <a:pt x="69115" y="1"/>
                    <a:pt x="660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1740650" y="2954250"/>
              <a:ext cx="1846650" cy="1657450"/>
            </a:xfrm>
            <a:custGeom>
              <a:rect b="b" l="l" r="r" t="t"/>
              <a:pathLst>
                <a:path extrusionOk="0" h="66298" w="73866">
                  <a:moveTo>
                    <a:pt x="62978" y="1"/>
                  </a:moveTo>
                  <a:cubicBezTo>
                    <a:pt x="57851" y="1"/>
                    <a:pt x="52718" y="1034"/>
                    <a:pt x="47988" y="3070"/>
                  </a:cubicBezTo>
                  <a:cubicBezTo>
                    <a:pt x="46294" y="3786"/>
                    <a:pt x="44649" y="4645"/>
                    <a:pt x="43075" y="5622"/>
                  </a:cubicBezTo>
                  <a:cubicBezTo>
                    <a:pt x="41047" y="6887"/>
                    <a:pt x="39139" y="8341"/>
                    <a:pt x="37398" y="9963"/>
                  </a:cubicBezTo>
                  <a:cubicBezTo>
                    <a:pt x="35776" y="8699"/>
                    <a:pt x="33797" y="7483"/>
                    <a:pt x="31555" y="6290"/>
                  </a:cubicBezTo>
                  <a:lnTo>
                    <a:pt x="31030" y="6028"/>
                  </a:lnTo>
                  <a:cubicBezTo>
                    <a:pt x="25544" y="3159"/>
                    <a:pt x="19428" y="1698"/>
                    <a:pt x="13322" y="1698"/>
                  </a:cubicBezTo>
                  <a:cubicBezTo>
                    <a:pt x="9634" y="1698"/>
                    <a:pt x="5949" y="2231"/>
                    <a:pt x="2410" y="3309"/>
                  </a:cubicBezTo>
                  <a:lnTo>
                    <a:pt x="1" y="4048"/>
                  </a:lnTo>
                  <a:lnTo>
                    <a:pt x="740" y="6433"/>
                  </a:lnTo>
                  <a:cubicBezTo>
                    <a:pt x="3698" y="15759"/>
                    <a:pt x="10400" y="23797"/>
                    <a:pt x="19081" y="28447"/>
                  </a:cubicBezTo>
                  <a:lnTo>
                    <a:pt x="19224" y="28519"/>
                  </a:lnTo>
                  <a:cubicBezTo>
                    <a:pt x="21395" y="29688"/>
                    <a:pt x="23732" y="30642"/>
                    <a:pt x="26117" y="31357"/>
                  </a:cubicBezTo>
                  <a:cubicBezTo>
                    <a:pt x="25735" y="33694"/>
                    <a:pt x="25616" y="36080"/>
                    <a:pt x="25711" y="38417"/>
                  </a:cubicBezTo>
                  <a:lnTo>
                    <a:pt x="25735" y="38751"/>
                  </a:lnTo>
                  <a:cubicBezTo>
                    <a:pt x="26260" y="48553"/>
                    <a:pt x="30720" y="57974"/>
                    <a:pt x="38042" y="64628"/>
                  </a:cubicBezTo>
                  <a:lnTo>
                    <a:pt x="39831" y="66298"/>
                  </a:lnTo>
                  <a:lnTo>
                    <a:pt x="41500" y="64485"/>
                  </a:lnTo>
                  <a:cubicBezTo>
                    <a:pt x="48179" y="57283"/>
                    <a:pt x="51756" y="47480"/>
                    <a:pt x="51303" y="37582"/>
                  </a:cubicBezTo>
                  <a:cubicBezTo>
                    <a:pt x="51208" y="35483"/>
                    <a:pt x="50921" y="33361"/>
                    <a:pt x="50468" y="31262"/>
                  </a:cubicBezTo>
                  <a:lnTo>
                    <a:pt x="50277" y="30546"/>
                  </a:lnTo>
                  <a:cubicBezTo>
                    <a:pt x="52543" y="29711"/>
                    <a:pt x="54737" y="28638"/>
                    <a:pt x="56765" y="27374"/>
                  </a:cubicBezTo>
                  <a:cubicBezTo>
                    <a:pt x="58864" y="26062"/>
                    <a:pt x="60843" y="24536"/>
                    <a:pt x="62632" y="22843"/>
                  </a:cubicBezTo>
                  <a:cubicBezTo>
                    <a:pt x="67569" y="18192"/>
                    <a:pt x="71123" y="12277"/>
                    <a:pt x="72888" y="5742"/>
                  </a:cubicBezTo>
                  <a:cubicBezTo>
                    <a:pt x="73054" y="5145"/>
                    <a:pt x="73221" y="4549"/>
                    <a:pt x="73341" y="3953"/>
                  </a:cubicBezTo>
                  <a:lnTo>
                    <a:pt x="73865" y="1544"/>
                  </a:lnTo>
                  <a:lnTo>
                    <a:pt x="71480" y="972"/>
                  </a:lnTo>
                  <a:cubicBezTo>
                    <a:pt x="68696" y="322"/>
                    <a:pt x="65838" y="1"/>
                    <a:pt x="62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1661350" y="2892250"/>
              <a:ext cx="2000475" cy="1807700"/>
            </a:xfrm>
            <a:custGeom>
              <a:rect b="b" l="l" r="r" t="t"/>
              <a:pathLst>
                <a:path extrusionOk="0" h="72308" w="80019">
                  <a:moveTo>
                    <a:pt x="66071" y="4972"/>
                  </a:moveTo>
                  <a:cubicBezTo>
                    <a:pt x="68765" y="4972"/>
                    <a:pt x="71469" y="5280"/>
                    <a:pt x="74128" y="5908"/>
                  </a:cubicBezTo>
                  <a:cubicBezTo>
                    <a:pt x="74008" y="6457"/>
                    <a:pt x="73841" y="7029"/>
                    <a:pt x="73698" y="7578"/>
                  </a:cubicBezTo>
                  <a:cubicBezTo>
                    <a:pt x="72053" y="13660"/>
                    <a:pt x="68714" y="19169"/>
                    <a:pt x="64134" y="23486"/>
                  </a:cubicBezTo>
                  <a:cubicBezTo>
                    <a:pt x="62465" y="25084"/>
                    <a:pt x="60652" y="26467"/>
                    <a:pt x="58673" y="27708"/>
                  </a:cubicBezTo>
                  <a:cubicBezTo>
                    <a:pt x="56407" y="29091"/>
                    <a:pt x="53950" y="30260"/>
                    <a:pt x="51422" y="31118"/>
                  </a:cubicBezTo>
                  <a:cubicBezTo>
                    <a:pt x="50921" y="31309"/>
                    <a:pt x="50635" y="31834"/>
                    <a:pt x="50778" y="32358"/>
                  </a:cubicBezTo>
                  <a:cubicBezTo>
                    <a:pt x="50945" y="32978"/>
                    <a:pt x="51112" y="33622"/>
                    <a:pt x="51255" y="34290"/>
                  </a:cubicBezTo>
                  <a:cubicBezTo>
                    <a:pt x="51661" y="36222"/>
                    <a:pt x="51947" y="38226"/>
                    <a:pt x="52018" y="40181"/>
                  </a:cubicBezTo>
                  <a:cubicBezTo>
                    <a:pt x="52448" y="49459"/>
                    <a:pt x="49132" y="58546"/>
                    <a:pt x="42908" y="65272"/>
                  </a:cubicBezTo>
                  <a:cubicBezTo>
                    <a:pt x="35991" y="58975"/>
                    <a:pt x="31817" y="50127"/>
                    <a:pt x="31412" y="40778"/>
                  </a:cubicBezTo>
                  <a:cubicBezTo>
                    <a:pt x="31292" y="38154"/>
                    <a:pt x="31507" y="35530"/>
                    <a:pt x="31984" y="32955"/>
                  </a:cubicBezTo>
                  <a:cubicBezTo>
                    <a:pt x="32079" y="32501"/>
                    <a:pt x="31841" y="32048"/>
                    <a:pt x="31459" y="31834"/>
                  </a:cubicBezTo>
                  <a:cubicBezTo>
                    <a:pt x="31364" y="31786"/>
                    <a:pt x="31269" y="31762"/>
                    <a:pt x="31149" y="31762"/>
                  </a:cubicBezTo>
                  <a:lnTo>
                    <a:pt x="31054" y="31762"/>
                  </a:lnTo>
                  <a:cubicBezTo>
                    <a:pt x="31054" y="31762"/>
                    <a:pt x="31030" y="31762"/>
                    <a:pt x="31030" y="31714"/>
                  </a:cubicBezTo>
                  <a:cubicBezTo>
                    <a:pt x="28430" y="31023"/>
                    <a:pt x="25926" y="30045"/>
                    <a:pt x="23589" y="28805"/>
                  </a:cubicBezTo>
                  <a:cubicBezTo>
                    <a:pt x="23541" y="28805"/>
                    <a:pt x="23517" y="28757"/>
                    <a:pt x="23517" y="28757"/>
                  </a:cubicBezTo>
                  <a:cubicBezTo>
                    <a:pt x="23517" y="28757"/>
                    <a:pt x="23493" y="28757"/>
                    <a:pt x="23493" y="28733"/>
                  </a:cubicBezTo>
                  <a:cubicBezTo>
                    <a:pt x="15289" y="24345"/>
                    <a:pt x="9088" y="16903"/>
                    <a:pt x="6321" y="8174"/>
                  </a:cubicBezTo>
                  <a:cubicBezTo>
                    <a:pt x="9647" y="7155"/>
                    <a:pt x="13100" y="6651"/>
                    <a:pt x="16553" y="6651"/>
                  </a:cubicBezTo>
                  <a:cubicBezTo>
                    <a:pt x="22237" y="6651"/>
                    <a:pt x="27924" y="8017"/>
                    <a:pt x="33057" y="10702"/>
                  </a:cubicBezTo>
                  <a:lnTo>
                    <a:pt x="33606" y="10965"/>
                  </a:lnTo>
                  <a:cubicBezTo>
                    <a:pt x="36229" y="12348"/>
                    <a:pt x="38376" y="13779"/>
                    <a:pt x="40022" y="15162"/>
                  </a:cubicBezTo>
                  <a:cubicBezTo>
                    <a:pt x="40069" y="15234"/>
                    <a:pt x="40141" y="15258"/>
                    <a:pt x="40189" y="15281"/>
                  </a:cubicBezTo>
                  <a:cubicBezTo>
                    <a:pt x="40284" y="15353"/>
                    <a:pt x="40379" y="15377"/>
                    <a:pt x="40499" y="15377"/>
                  </a:cubicBezTo>
                  <a:lnTo>
                    <a:pt x="40522" y="15377"/>
                  </a:lnTo>
                  <a:cubicBezTo>
                    <a:pt x="40570" y="15389"/>
                    <a:pt x="40612" y="15395"/>
                    <a:pt x="40657" y="15395"/>
                  </a:cubicBezTo>
                  <a:cubicBezTo>
                    <a:pt x="40701" y="15395"/>
                    <a:pt x="40749" y="15389"/>
                    <a:pt x="40809" y="15377"/>
                  </a:cubicBezTo>
                  <a:lnTo>
                    <a:pt x="40833" y="15377"/>
                  </a:lnTo>
                  <a:cubicBezTo>
                    <a:pt x="40928" y="15377"/>
                    <a:pt x="41023" y="15353"/>
                    <a:pt x="41119" y="15281"/>
                  </a:cubicBezTo>
                  <a:cubicBezTo>
                    <a:pt x="41119" y="15281"/>
                    <a:pt x="41143" y="15281"/>
                    <a:pt x="41143" y="15258"/>
                  </a:cubicBezTo>
                  <a:cubicBezTo>
                    <a:pt x="41238" y="15234"/>
                    <a:pt x="41310" y="15162"/>
                    <a:pt x="41381" y="15091"/>
                  </a:cubicBezTo>
                  <a:lnTo>
                    <a:pt x="41405" y="15091"/>
                  </a:lnTo>
                  <a:cubicBezTo>
                    <a:pt x="43265" y="13230"/>
                    <a:pt x="45340" y="11585"/>
                    <a:pt x="47582" y="10201"/>
                  </a:cubicBezTo>
                  <a:cubicBezTo>
                    <a:pt x="49061" y="9271"/>
                    <a:pt x="50587" y="8484"/>
                    <a:pt x="52161" y="7816"/>
                  </a:cubicBezTo>
                  <a:cubicBezTo>
                    <a:pt x="56553" y="5941"/>
                    <a:pt x="61295" y="4972"/>
                    <a:pt x="66071" y="4972"/>
                  </a:cubicBezTo>
                  <a:close/>
                  <a:moveTo>
                    <a:pt x="66092" y="1"/>
                  </a:moveTo>
                  <a:cubicBezTo>
                    <a:pt x="60644" y="1"/>
                    <a:pt x="55203" y="1094"/>
                    <a:pt x="50182" y="3261"/>
                  </a:cubicBezTo>
                  <a:cubicBezTo>
                    <a:pt x="48512" y="3976"/>
                    <a:pt x="46867" y="4811"/>
                    <a:pt x="45293" y="5765"/>
                  </a:cubicBezTo>
                  <a:lnTo>
                    <a:pt x="44935" y="6004"/>
                  </a:lnTo>
                  <a:cubicBezTo>
                    <a:pt x="43361" y="6982"/>
                    <a:pt x="41834" y="8079"/>
                    <a:pt x="40403" y="9271"/>
                  </a:cubicBezTo>
                  <a:cubicBezTo>
                    <a:pt x="39068" y="8341"/>
                    <a:pt x="37541" y="7459"/>
                    <a:pt x="35896" y="6600"/>
                  </a:cubicBezTo>
                  <a:cubicBezTo>
                    <a:pt x="35729" y="6505"/>
                    <a:pt x="35514" y="6385"/>
                    <a:pt x="35323" y="6290"/>
                  </a:cubicBezTo>
                  <a:cubicBezTo>
                    <a:pt x="29497" y="3258"/>
                    <a:pt x="22985" y="1698"/>
                    <a:pt x="16480" y="1698"/>
                  </a:cubicBezTo>
                  <a:cubicBezTo>
                    <a:pt x="12547" y="1698"/>
                    <a:pt x="8617" y="2268"/>
                    <a:pt x="4842" y="3428"/>
                  </a:cubicBezTo>
                  <a:lnTo>
                    <a:pt x="1" y="4883"/>
                  </a:lnTo>
                  <a:lnTo>
                    <a:pt x="1527" y="9700"/>
                  </a:lnTo>
                  <a:cubicBezTo>
                    <a:pt x="4652" y="19646"/>
                    <a:pt x="11783" y="28185"/>
                    <a:pt x="21061" y="33145"/>
                  </a:cubicBezTo>
                  <a:cubicBezTo>
                    <a:pt x="21084" y="33145"/>
                    <a:pt x="21108" y="33193"/>
                    <a:pt x="21108" y="33193"/>
                  </a:cubicBezTo>
                  <a:lnTo>
                    <a:pt x="21180" y="33217"/>
                  </a:lnTo>
                  <a:cubicBezTo>
                    <a:pt x="22897" y="34147"/>
                    <a:pt x="24662" y="34910"/>
                    <a:pt x="26498" y="35578"/>
                  </a:cubicBezTo>
                  <a:cubicBezTo>
                    <a:pt x="26332" y="37295"/>
                    <a:pt x="26308" y="39037"/>
                    <a:pt x="26355" y="40778"/>
                  </a:cubicBezTo>
                  <a:lnTo>
                    <a:pt x="26355" y="41016"/>
                  </a:lnTo>
                  <a:cubicBezTo>
                    <a:pt x="26809" y="51606"/>
                    <a:pt x="31579" y="61814"/>
                    <a:pt x="39473" y="68969"/>
                  </a:cubicBezTo>
                  <a:lnTo>
                    <a:pt x="43146" y="72308"/>
                  </a:lnTo>
                  <a:lnTo>
                    <a:pt x="46509" y="68683"/>
                  </a:lnTo>
                  <a:cubicBezTo>
                    <a:pt x="53640" y="61027"/>
                    <a:pt x="57456" y="50556"/>
                    <a:pt x="56979" y="40014"/>
                  </a:cubicBezTo>
                  <a:cubicBezTo>
                    <a:pt x="56884" y="38226"/>
                    <a:pt x="56669" y="36413"/>
                    <a:pt x="56359" y="34576"/>
                  </a:cubicBezTo>
                  <a:cubicBezTo>
                    <a:pt x="58052" y="33837"/>
                    <a:pt x="59698" y="32978"/>
                    <a:pt x="61272" y="32001"/>
                  </a:cubicBezTo>
                  <a:cubicBezTo>
                    <a:pt x="63514" y="30593"/>
                    <a:pt x="65613" y="28972"/>
                    <a:pt x="67521" y="27159"/>
                  </a:cubicBezTo>
                  <a:cubicBezTo>
                    <a:pt x="72816" y="22174"/>
                    <a:pt x="76584" y="15854"/>
                    <a:pt x="78468" y="8913"/>
                  </a:cubicBezTo>
                  <a:cubicBezTo>
                    <a:pt x="78659" y="8293"/>
                    <a:pt x="78802" y="7625"/>
                    <a:pt x="78945" y="7005"/>
                  </a:cubicBezTo>
                  <a:lnTo>
                    <a:pt x="80019" y="2140"/>
                  </a:lnTo>
                  <a:lnTo>
                    <a:pt x="75225" y="1043"/>
                  </a:lnTo>
                  <a:cubicBezTo>
                    <a:pt x="72227" y="347"/>
                    <a:pt x="69158" y="1"/>
                    <a:pt x="66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1725150" y="1079425"/>
              <a:ext cx="1847250" cy="1653725"/>
            </a:xfrm>
            <a:custGeom>
              <a:rect b="b" l="l" r="r" t="t"/>
              <a:pathLst>
                <a:path extrusionOk="0" h="66149" w="73890">
                  <a:moveTo>
                    <a:pt x="34178" y="1"/>
                  </a:moveTo>
                  <a:lnTo>
                    <a:pt x="32485" y="1837"/>
                  </a:lnTo>
                  <a:cubicBezTo>
                    <a:pt x="25807" y="8993"/>
                    <a:pt x="22229" y="18771"/>
                    <a:pt x="22635" y="28622"/>
                  </a:cubicBezTo>
                  <a:cubicBezTo>
                    <a:pt x="22754" y="31007"/>
                    <a:pt x="23088" y="33368"/>
                    <a:pt x="23613" y="35657"/>
                  </a:cubicBezTo>
                  <a:cubicBezTo>
                    <a:pt x="21371" y="36492"/>
                    <a:pt x="19176" y="37565"/>
                    <a:pt x="17125" y="38853"/>
                  </a:cubicBezTo>
                  <a:lnTo>
                    <a:pt x="17054" y="38877"/>
                  </a:lnTo>
                  <a:cubicBezTo>
                    <a:pt x="8682" y="44100"/>
                    <a:pt x="2672" y="52567"/>
                    <a:pt x="549" y="62131"/>
                  </a:cubicBezTo>
                  <a:lnTo>
                    <a:pt x="1" y="64612"/>
                  </a:lnTo>
                  <a:lnTo>
                    <a:pt x="2433" y="65184"/>
                  </a:lnTo>
                  <a:cubicBezTo>
                    <a:pt x="5208" y="65831"/>
                    <a:pt x="8044" y="66149"/>
                    <a:pt x="10877" y="66149"/>
                  </a:cubicBezTo>
                  <a:cubicBezTo>
                    <a:pt x="17860" y="66149"/>
                    <a:pt x="24826" y="64222"/>
                    <a:pt x="30815" y="60557"/>
                  </a:cubicBezTo>
                  <a:cubicBezTo>
                    <a:pt x="32866" y="59317"/>
                    <a:pt x="34798" y="57838"/>
                    <a:pt x="36563" y="56216"/>
                  </a:cubicBezTo>
                  <a:cubicBezTo>
                    <a:pt x="36730" y="56360"/>
                    <a:pt x="37279" y="56765"/>
                    <a:pt x="37279" y="56765"/>
                  </a:cubicBezTo>
                  <a:cubicBezTo>
                    <a:pt x="37756" y="57123"/>
                    <a:pt x="38233" y="57481"/>
                    <a:pt x="38710" y="57814"/>
                  </a:cubicBezTo>
                  <a:cubicBezTo>
                    <a:pt x="38853" y="57934"/>
                    <a:pt x="39044" y="58029"/>
                    <a:pt x="39187" y="58148"/>
                  </a:cubicBezTo>
                  <a:lnTo>
                    <a:pt x="40427" y="58959"/>
                  </a:lnTo>
                  <a:cubicBezTo>
                    <a:pt x="40642" y="59079"/>
                    <a:pt x="40833" y="59198"/>
                    <a:pt x="41023" y="59317"/>
                  </a:cubicBezTo>
                  <a:cubicBezTo>
                    <a:pt x="41548" y="59603"/>
                    <a:pt x="42049" y="59866"/>
                    <a:pt x="42574" y="60176"/>
                  </a:cubicBezTo>
                  <a:lnTo>
                    <a:pt x="42693" y="60223"/>
                  </a:lnTo>
                  <a:cubicBezTo>
                    <a:pt x="48246" y="63169"/>
                    <a:pt x="54364" y="64670"/>
                    <a:pt x="60562" y="64670"/>
                  </a:cubicBezTo>
                  <a:cubicBezTo>
                    <a:pt x="61791" y="64670"/>
                    <a:pt x="63023" y="64611"/>
                    <a:pt x="64254" y="64493"/>
                  </a:cubicBezTo>
                  <a:cubicBezTo>
                    <a:pt x="66352" y="64278"/>
                    <a:pt x="68427" y="63920"/>
                    <a:pt x="70455" y="63372"/>
                  </a:cubicBezTo>
                  <a:lnTo>
                    <a:pt x="70574" y="63419"/>
                  </a:lnTo>
                  <a:lnTo>
                    <a:pt x="73889" y="62227"/>
                  </a:lnTo>
                  <a:lnTo>
                    <a:pt x="73174" y="59937"/>
                  </a:lnTo>
                  <a:cubicBezTo>
                    <a:pt x="70216" y="50564"/>
                    <a:pt x="63538" y="42550"/>
                    <a:pt x="54833" y="37875"/>
                  </a:cubicBezTo>
                  <a:lnTo>
                    <a:pt x="54666" y="37780"/>
                  </a:lnTo>
                  <a:cubicBezTo>
                    <a:pt x="52472" y="36611"/>
                    <a:pt x="50206" y="35705"/>
                    <a:pt x="47868" y="34990"/>
                  </a:cubicBezTo>
                  <a:cubicBezTo>
                    <a:pt x="48226" y="32605"/>
                    <a:pt x="48369" y="30219"/>
                    <a:pt x="48250" y="27834"/>
                  </a:cubicBezTo>
                  <a:lnTo>
                    <a:pt x="48226" y="27501"/>
                  </a:lnTo>
                  <a:cubicBezTo>
                    <a:pt x="47701" y="17722"/>
                    <a:pt x="43265" y="8325"/>
                    <a:pt x="35991" y="1671"/>
                  </a:cubicBezTo>
                  <a:lnTo>
                    <a:pt x="341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1651825" y="991200"/>
              <a:ext cx="2000475" cy="1802475"/>
            </a:xfrm>
            <a:custGeom>
              <a:rect b="b" l="l" r="r" t="t"/>
              <a:pathLst>
                <a:path extrusionOk="0" h="72099" w="80019">
                  <a:moveTo>
                    <a:pt x="37254" y="6988"/>
                  </a:moveTo>
                  <a:cubicBezTo>
                    <a:pt x="44147" y="13285"/>
                    <a:pt x="48297" y="22109"/>
                    <a:pt x="48703" y="31411"/>
                  </a:cubicBezTo>
                  <a:cubicBezTo>
                    <a:pt x="48822" y="34059"/>
                    <a:pt x="48655" y="36730"/>
                    <a:pt x="48154" y="39306"/>
                  </a:cubicBezTo>
                  <a:cubicBezTo>
                    <a:pt x="48059" y="39759"/>
                    <a:pt x="48297" y="40212"/>
                    <a:pt x="48679" y="40427"/>
                  </a:cubicBezTo>
                  <a:cubicBezTo>
                    <a:pt x="48774" y="40474"/>
                    <a:pt x="48869" y="40498"/>
                    <a:pt x="48989" y="40498"/>
                  </a:cubicBezTo>
                  <a:lnTo>
                    <a:pt x="49060" y="40498"/>
                  </a:lnTo>
                  <a:cubicBezTo>
                    <a:pt x="49108" y="40498"/>
                    <a:pt x="49108" y="40546"/>
                    <a:pt x="49132" y="40546"/>
                  </a:cubicBezTo>
                  <a:cubicBezTo>
                    <a:pt x="51684" y="41214"/>
                    <a:pt x="54164" y="42215"/>
                    <a:pt x="56502" y="43432"/>
                  </a:cubicBezTo>
                  <a:cubicBezTo>
                    <a:pt x="56525" y="43432"/>
                    <a:pt x="56525" y="43456"/>
                    <a:pt x="56549" y="43456"/>
                  </a:cubicBezTo>
                  <a:cubicBezTo>
                    <a:pt x="56549" y="43456"/>
                    <a:pt x="56573" y="43456"/>
                    <a:pt x="56573" y="43479"/>
                  </a:cubicBezTo>
                  <a:cubicBezTo>
                    <a:pt x="64802" y="47868"/>
                    <a:pt x="71026" y="55357"/>
                    <a:pt x="73769" y="64110"/>
                  </a:cubicBezTo>
                  <a:lnTo>
                    <a:pt x="73745" y="64110"/>
                  </a:lnTo>
                  <a:lnTo>
                    <a:pt x="73722" y="64086"/>
                  </a:lnTo>
                  <a:cubicBezTo>
                    <a:pt x="71504" y="64730"/>
                    <a:pt x="69238" y="65183"/>
                    <a:pt x="66972" y="65422"/>
                  </a:cubicBezTo>
                  <a:cubicBezTo>
                    <a:pt x="65839" y="65532"/>
                    <a:pt x="64700" y="65587"/>
                    <a:pt x="63560" y="65587"/>
                  </a:cubicBezTo>
                  <a:cubicBezTo>
                    <a:pt x="57813" y="65587"/>
                    <a:pt x="52041" y="64189"/>
                    <a:pt x="46866" y="61463"/>
                  </a:cubicBezTo>
                  <a:cubicBezTo>
                    <a:pt x="46818" y="61439"/>
                    <a:pt x="46771" y="61439"/>
                    <a:pt x="46747" y="61391"/>
                  </a:cubicBezTo>
                  <a:lnTo>
                    <a:pt x="45316" y="60604"/>
                  </a:lnTo>
                  <a:cubicBezTo>
                    <a:pt x="45125" y="60485"/>
                    <a:pt x="44910" y="60366"/>
                    <a:pt x="44743" y="60270"/>
                  </a:cubicBezTo>
                  <a:cubicBezTo>
                    <a:pt x="44362" y="60032"/>
                    <a:pt x="43956" y="59793"/>
                    <a:pt x="43575" y="59531"/>
                  </a:cubicBezTo>
                  <a:cubicBezTo>
                    <a:pt x="43432" y="59435"/>
                    <a:pt x="43289" y="59316"/>
                    <a:pt x="43122" y="59221"/>
                  </a:cubicBezTo>
                  <a:lnTo>
                    <a:pt x="41786" y="58243"/>
                  </a:lnTo>
                  <a:cubicBezTo>
                    <a:pt x="41738" y="58219"/>
                    <a:pt x="41691" y="58147"/>
                    <a:pt x="41643" y="58124"/>
                  </a:cubicBezTo>
                  <a:cubicBezTo>
                    <a:pt x="41142" y="57742"/>
                    <a:pt x="40617" y="57313"/>
                    <a:pt x="40140" y="56907"/>
                  </a:cubicBezTo>
                  <a:cubicBezTo>
                    <a:pt x="40093" y="56836"/>
                    <a:pt x="40021" y="56812"/>
                    <a:pt x="39949" y="56740"/>
                  </a:cubicBezTo>
                  <a:cubicBezTo>
                    <a:pt x="39793" y="56667"/>
                    <a:pt x="39623" y="56629"/>
                    <a:pt x="39453" y="56629"/>
                  </a:cubicBezTo>
                  <a:cubicBezTo>
                    <a:pt x="39183" y="56629"/>
                    <a:pt x="38915" y="56726"/>
                    <a:pt x="38709" y="56931"/>
                  </a:cubicBezTo>
                  <a:cubicBezTo>
                    <a:pt x="36849" y="58815"/>
                    <a:pt x="34726" y="60437"/>
                    <a:pt x="32460" y="61868"/>
                  </a:cubicBezTo>
                  <a:cubicBezTo>
                    <a:pt x="26854" y="65324"/>
                    <a:pt x="20381" y="67107"/>
                    <a:pt x="13879" y="67107"/>
                  </a:cubicBezTo>
                  <a:cubicBezTo>
                    <a:pt x="11226" y="67107"/>
                    <a:pt x="8568" y="66810"/>
                    <a:pt x="5963" y="66209"/>
                  </a:cubicBezTo>
                  <a:cubicBezTo>
                    <a:pt x="7918" y="57217"/>
                    <a:pt x="13523" y="49347"/>
                    <a:pt x="21394" y="44457"/>
                  </a:cubicBezTo>
                  <a:cubicBezTo>
                    <a:pt x="23660" y="43074"/>
                    <a:pt x="26116" y="41905"/>
                    <a:pt x="28644" y="41071"/>
                  </a:cubicBezTo>
                  <a:cubicBezTo>
                    <a:pt x="28907" y="40975"/>
                    <a:pt x="29121" y="40761"/>
                    <a:pt x="29241" y="40522"/>
                  </a:cubicBezTo>
                  <a:lnTo>
                    <a:pt x="29336" y="40570"/>
                  </a:lnTo>
                  <a:cubicBezTo>
                    <a:pt x="29408" y="40355"/>
                    <a:pt x="29455" y="40117"/>
                    <a:pt x="29384" y="39878"/>
                  </a:cubicBezTo>
                  <a:cubicBezTo>
                    <a:pt x="28668" y="37302"/>
                    <a:pt x="28263" y="34655"/>
                    <a:pt x="28144" y="32007"/>
                  </a:cubicBezTo>
                  <a:cubicBezTo>
                    <a:pt x="27714" y="22730"/>
                    <a:pt x="31029" y="13714"/>
                    <a:pt x="37254" y="6988"/>
                  </a:cubicBezTo>
                  <a:close/>
                  <a:moveTo>
                    <a:pt x="36992" y="0"/>
                  </a:moveTo>
                  <a:lnTo>
                    <a:pt x="33629" y="3602"/>
                  </a:lnTo>
                  <a:cubicBezTo>
                    <a:pt x="26498" y="11234"/>
                    <a:pt x="22682" y="21656"/>
                    <a:pt x="23135" y="32222"/>
                  </a:cubicBezTo>
                  <a:cubicBezTo>
                    <a:pt x="23207" y="34035"/>
                    <a:pt x="23397" y="35823"/>
                    <a:pt x="23731" y="37612"/>
                  </a:cubicBezTo>
                  <a:cubicBezTo>
                    <a:pt x="21990" y="38352"/>
                    <a:pt x="20344" y="39234"/>
                    <a:pt x="18770" y="40236"/>
                  </a:cubicBezTo>
                  <a:lnTo>
                    <a:pt x="18246" y="40570"/>
                  </a:lnTo>
                  <a:lnTo>
                    <a:pt x="18198" y="40594"/>
                  </a:lnTo>
                  <a:cubicBezTo>
                    <a:pt x="9540" y="46198"/>
                    <a:pt x="3291" y="55095"/>
                    <a:pt x="1073" y="65136"/>
                  </a:cubicBezTo>
                  <a:lnTo>
                    <a:pt x="0" y="69953"/>
                  </a:lnTo>
                  <a:lnTo>
                    <a:pt x="4794" y="71074"/>
                  </a:lnTo>
                  <a:cubicBezTo>
                    <a:pt x="7749" y="71762"/>
                    <a:pt x="10767" y="72098"/>
                    <a:pt x="13782" y="72098"/>
                  </a:cubicBezTo>
                  <a:cubicBezTo>
                    <a:pt x="21231" y="72098"/>
                    <a:pt x="28659" y="70043"/>
                    <a:pt x="35060" y="66137"/>
                  </a:cubicBezTo>
                  <a:cubicBezTo>
                    <a:pt x="36658" y="65160"/>
                    <a:pt x="38185" y="64062"/>
                    <a:pt x="39616" y="62870"/>
                  </a:cubicBezTo>
                  <a:lnTo>
                    <a:pt x="40236" y="63299"/>
                  </a:lnTo>
                  <a:lnTo>
                    <a:pt x="40784" y="63657"/>
                  </a:lnTo>
                  <a:cubicBezTo>
                    <a:pt x="41190" y="63943"/>
                    <a:pt x="41619" y="64229"/>
                    <a:pt x="42096" y="64492"/>
                  </a:cubicBezTo>
                  <a:cubicBezTo>
                    <a:pt x="42311" y="64611"/>
                    <a:pt x="42501" y="64778"/>
                    <a:pt x="42716" y="64897"/>
                  </a:cubicBezTo>
                  <a:cubicBezTo>
                    <a:pt x="43336" y="65255"/>
                    <a:pt x="43861" y="65541"/>
                    <a:pt x="44338" y="65827"/>
                  </a:cubicBezTo>
                  <a:lnTo>
                    <a:pt x="44457" y="65875"/>
                  </a:lnTo>
                  <a:cubicBezTo>
                    <a:pt x="50343" y="69006"/>
                    <a:pt x="56821" y="70606"/>
                    <a:pt x="63400" y="70606"/>
                  </a:cubicBezTo>
                  <a:cubicBezTo>
                    <a:pt x="64739" y="70606"/>
                    <a:pt x="66082" y="70540"/>
                    <a:pt x="67425" y="70407"/>
                  </a:cubicBezTo>
                  <a:cubicBezTo>
                    <a:pt x="69333" y="70240"/>
                    <a:pt x="71241" y="69906"/>
                    <a:pt x="73101" y="69453"/>
                  </a:cubicBezTo>
                  <a:lnTo>
                    <a:pt x="73245" y="69548"/>
                  </a:lnTo>
                  <a:lnTo>
                    <a:pt x="75129" y="68952"/>
                  </a:lnTo>
                  <a:lnTo>
                    <a:pt x="75153" y="68952"/>
                  </a:lnTo>
                  <a:lnTo>
                    <a:pt x="75296" y="68880"/>
                  </a:lnTo>
                  <a:lnTo>
                    <a:pt x="80018" y="67378"/>
                  </a:lnTo>
                  <a:lnTo>
                    <a:pt x="78516" y="62655"/>
                  </a:lnTo>
                  <a:cubicBezTo>
                    <a:pt x="75391" y="52710"/>
                    <a:pt x="68260" y="44123"/>
                    <a:pt x="59006" y="39139"/>
                  </a:cubicBezTo>
                  <a:cubicBezTo>
                    <a:pt x="58958" y="39115"/>
                    <a:pt x="58911" y="39067"/>
                    <a:pt x="58887" y="39067"/>
                  </a:cubicBezTo>
                  <a:cubicBezTo>
                    <a:pt x="58839" y="39043"/>
                    <a:pt x="58791" y="39043"/>
                    <a:pt x="58767" y="39019"/>
                  </a:cubicBezTo>
                  <a:cubicBezTo>
                    <a:pt x="57098" y="38113"/>
                    <a:pt x="55357" y="37374"/>
                    <a:pt x="53568" y="36730"/>
                  </a:cubicBezTo>
                  <a:cubicBezTo>
                    <a:pt x="53711" y="35060"/>
                    <a:pt x="53783" y="33391"/>
                    <a:pt x="53735" y="31721"/>
                  </a:cubicBezTo>
                  <a:lnTo>
                    <a:pt x="53663" y="30076"/>
                  </a:lnTo>
                  <a:cubicBezTo>
                    <a:pt x="52900" y="19939"/>
                    <a:pt x="48226" y="10256"/>
                    <a:pt x="40665" y="3339"/>
                  </a:cubicBezTo>
                  <a:lnTo>
                    <a:pt x="369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4204400" y="991200"/>
              <a:ext cx="1848425" cy="1654775"/>
            </a:xfrm>
            <a:custGeom>
              <a:rect b="b" l="l" r="r" t="t"/>
              <a:pathLst>
                <a:path extrusionOk="0" h="66191" w="73937">
                  <a:moveTo>
                    <a:pt x="34226" y="0"/>
                  </a:moveTo>
                  <a:lnTo>
                    <a:pt x="32532" y="1789"/>
                  </a:lnTo>
                  <a:cubicBezTo>
                    <a:pt x="25759" y="8944"/>
                    <a:pt x="22158" y="18723"/>
                    <a:pt x="22563" y="28621"/>
                  </a:cubicBezTo>
                  <a:cubicBezTo>
                    <a:pt x="22682" y="30958"/>
                    <a:pt x="23016" y="33319"/>
                    <a:pt x="23565" y="35609"/>
                  </a:cubicBezTo>
                  <a:cubicBezTo>
                    <a:pt x="21681" y="36372"/>
                    <a:pt x="19582" y="37445"/>
                    <a:pt x="17411" y="38781"/>
                  </a:cubicBezTo>
                  <a:lnTo>
                    <a:pt x="16720" y="38996"/>
                  </a:lnTo>
                  <a:lnTo>
                    <a:pt x="16553" y="39306"/>
                  </a:lnTo>
                  <a:cubicBezTo>
                    <a:pt x="8444" y="44529"/>
                    <a:pt x="2624" y="52853"/>
                    <a:pt x="549" y="62202"/>
                  </a:cubicBezTo>
                  <a:lnTo>
                    <a:pt x="1" y="64635"/>
                  </a:lnTo>
                  <a:lnTo>
                    <a:pt x="2386" y="65183"/>
                  </a:lnTo>
                  <a:cubicBezTo>
                    <a:pt x="5230" y="65859"/>
                    <a:pt x="8138" y="66191"/>
                    <a:pt x="11040" y="66191"/>
                  </a:cubicBezTo>
                  <a:cubicBezTo>
                    <a:pt x="17872" y="66191"/>
                    <a:pt x="24670" y="64351"/>
                    <a:pt x="30529" y="60819"/>
                  </a:cubicBezTo>
                  <a:lnTo>
                    <a:pt x="30720" y="60819"/>
                  </a:lnTo>
                  <a:lnTo>
                    <a:pt x="30958" y="60628"/>
                  </a:lnTo>
                  <a:cubicBezTo>
                    <a:pt x="33009" y="59364"/>
                    <a:pt x="34917" y="57909"/>
                    <a:pt x="36682" y="56263"/>
                  </a:cubicBezTo>
                  <a:cubicBezTo>
                    <a:pt x="38543" y="57790"/>
                    <a:pt x="40618" y="59173"/>
                    <a:pt x="42812" y="60318"/>
                  </a:cubicBezTo>
                  <a:cubicBezTo>
                    <a:pt x="48356" y="63225"/>
                    <a:pt x="54550" y="64720"/>
                    <a:pt x="60724" y="64720"/>
                  </a:cubicBezTo>
                  <a:cubicBezTo>
                    <a:pt x="64378" y="64720"/>
                    <a:pt x="68026" y="64196"/>
                    <a:pt x="71528" y="63132"/>
                  </a:cubicBezTo>
                  <a:lnTo>
                    <a:pt x="73937" y="62393"/>
                  </a:lnTo>
                  <a:lnTo>
                    <a:pt x="73173" y="59960"/>
                  </a:lnTo>
                  <a:cubicBezTo>
                    <a:pt x="70192" y="50635"/>
                    <a:pt x="63466" y="42597"/>
                    <a:pt x="54689" y="37875"/>
                  </a:cubicBezTo>
                  <a:lnTo>
                    <a:pt x="54403" y="37732"/>
                  </a:lnTo>
                  <a:cubicBezTo>
                    <a:pt x="53998" y="37517"/>
                    <a:pt x="53568" y="37302"/>
                    <a:pt x="53139" y="37111"/>
                  </a:cubicBezTo>
                  <a:cubicBezTo>
                    <a:pt x="52781" y="36944"/>
                    <a:pt x="52424" y="36777"/>
                    <a:pt x="52066" y="36634"/>
                  </a:cubicBezTo>
                  <a:lnTo>
                    <a:pt x="51255" y="36277"/>
                  </a:lnTo>
                  <a:cubicBezTo>
                    <a:pt x="50921" y="36134"/>
                    <a:pt x="50563" y="36014"/>
                    <a:pt x="50206" y="35847"/>
                  </a:cubicBezTo>
                  <a:cubicBezTo>
                    <a:pt x="49752" y="35704"/>
                    <a:pt x="49323" y="35537"/>
                    <a:pt x="48870" y="35370"/>
                  </a:cubicBezTo>
                  <a:lnTo>
                    <a:pt x="48441" y="35227"/>
                  </a:lnTo>
                  <a:cubicBezTo>
                    <a:pt x="48274" y="35180"/>
                    <a:pt x="48059" y="35108"/>
                    <a:pt x="47892" y="35060"/>
                  </a:cubicBezTo>
                  <a:cubicBezTo>
                    <a:pt x="48250" y="32628"/>
                    <a:pt x="48393" y="30219"/>
                    <a:pt x="48274" y="27786"/>
                  </a:cubicBezTo>
                  <a:cubicBezTo>
                    <a:pt x="47916" y="19820"/>
                    <a:pt x="44935" y="11973"/>
                    <a:pt x="39854" y="5700"/>
                  </a:cubicBezTo>
                  <a:cubicBezTo>
                    <a:pt x="38710" y="4293"/>
                    <a:pt x="37422" y="2910"/>
                    <a:pt x="36038" y="1670"/>
                  </a:cubicBezTo>
                  <a:lnTo>
                    <a:pt x="342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4129275" y="902950"/>
              <a:ext cx="2000475" cy="1805175"/>
            </a:xfrm>
            <a:custGeom>
              <a:rect b="b" l="l" r="r" t="t"/>
              <a:pathLst>
                <a:path extrusionOk="0" h="72207" w="80019">
                  <a:moveTo>
                    <a:pt x="37326" y="7012"/>
                  </a:moveTo>
                  <a:cubicBezTo>
                    <a:pt x="38614" y="8205"/>
                    <a:pt x="39807" y="9445"/>
                    <a:pt x="40904" y="10804"/>
                  </a:cubicBezTo>
                  <a:cubicBezTo>
                    <a:pt x="45602" y="16600"/>
                    <a:pt x="48417" y="23851"/>
                    <a:pt x="48751" y="31387"/>
                  </a:cubicBezTo>
                  <a:cubicBezTo>
                    <a:pt x="48870" y="34083"/>
                    <a:pt x="48655" y="36801"/>
                    <a:pt x="48154" y="39425"/>
                  </a:cubicBezTo>
                  <a:cubicBezTo>
                    <a:pt x="48059" y="39854"/>
                    <a:pt x="48297" y="40307"/>
                    <a:pt x="48679" y="40522"/>
                  </a:cubicBezTo>
                  <a:cubicBezTo>
                    <a:pt x="48751" y="40546"/>
                    <a:pt x="48822" y="40570"/>
                    <a:pt x="48894" y="40618"/>
                  </a:cubicBezTo>
                  <a:cubicBezTo>
                    <a:pt x="49466" y="40761"/>
                    <a:pt x="50062" y="40928"/>
                    <a:pt x="50611" y="41118"/>
                  </a:cubicBezTo>
                  <a:cubicBezTo>
                    <a:pt x="50730" y="41142"/>
                    <a:pt x="50873" y="41214"/>
                    <a:pt x="50992" y="41238"/>
                  </a:cubicBezTo>
                  <a:lnTo>
                    <a:pt x="52257" y="41691"/>
                  </a:lnTo>
                  <a:cubicBezTo>
                    <a:pt x="52590" y="41810"/>
                    <a:pt x="52924" y="41953"/>
                    <a:pt x="53234" y="42072"/>
                  </a:cubicBezTo>
                  <a:cubicBezTo>
                    <a:pt x="53473" y="42168"/>
                    <a:pt x="53735" y="42287"/>
                    <a:pt x="53974" y="42406"/>
                  </a:cubicBezTo>
                  <a:cubicBezTo>
                    <a:pt x="54308" y="42549"/>
                    <a:pt x="54665" y="42693"/>
                    <a:pt x="54999" y="42836"/>
                  </a:cubicBezTo>
                  <a:cubicBezTo>
                    <a:pt x="55381" y="43026"/>
                    <a:pt x="55810" y="43241"/>
                    <a:pt x="56192" y="43432"/>
                  </a:cubicBezTo>
                  <a:cubicBezTo>
                    <a:pt x="56287" y="43480"/>
                    <a:pt x="56359" y="43527"/>
                    <a:pt x="56430" y="43551"/>
                  </a:cubicBezTo>
                  <a:cubicBezTo>
                    <a:pt x="64683" y="47963"/>
                    <a:pt x="70908" y="55453"/>
                    <a:pt x="73698" y="64229"/>
                  </a:cubicBezTo>
                  <a:cubicBezTo>
                    <a:pt x="70406" y="65226"/>
                    <a:pt x="66989" y="65718"/>
                    <a:pt x="63569" y="65718"/>
                  </a:cubicBezTo>
                  <a:cubicBezTo>
                    <a:pt x="57820" y="65718"/>
                    <a:pt x="52064" y="64328"/>
                    <a:pt x="46890" y="61606"/>
                  </a:cubicBezTo>
                  <a:cubicBezTo>
                    <a:pt x="46866" y="61606"/>
                    <a:pt x="46866" y="61558"/>
                    <a:pt x="46819" y="61558"/>
                  </a:cubicBezTo>
                  <a:cubicBezTo>
                    <a:pt x="44481" y="60318"/>
                    <a:pt x="42216" y="58768"/>
                    <a:pt x="40141" y="57003"/>
                  </a:cubicBezTo>
                  <a:cubicBezTo>
                    <a:pt x="40093" y="56955"/>
                    <a:pt x="40021" y="56907"/>
                    <a:pt x="39950" y="56860"/>
                  </a:cubicBezTo>
                  <a:cubicBezTo>
                    <a:pt x="39780" y="56775"/>
                    <a:pt x="39600" y="56731"/>
                    <a:pt x="39422" y="56731"/>
                  </a:cubicBezTo>
                  <a:cubicBezTo>
                    <a:pt x="39151" y="56731"/>
                    <a:pt x="38888" y="56834"/>
                    <a:pt x="38686" y="57051"/>
                  </a:cubicBezTo>
                  <a:lnTo>
                    <a:pt x="38638" y="57122"/>
                  </a:lnTo>
                  <a:lnTo>
                    <a:pt x="38590" y="57146"/>
                  </a:lnTo>
                  <a:cubicBezTo>
                    <a:pt x="36754" y="59006"/>
                    <a:pt x="34655" y="60604"/>
                    <a:pt x="32437" y="61988"/>
                  </a:cubicBezTo>
                  <a:cubicBezTo>
                    <a:pt x="26900" y="65394"/>
                    <a:pt x="20489" y="67159"/>
                    <a:pt x="14027" y="67159"/>
                  </a:cubicBezTo>
                  <a:cubicBezTo>
                    <a:pt x="11304" y="67159"/>
                    <a:pt x="8571" y="66846"/>
                    <a:pt x="5891" y="66209"/>
                  </a:cubicBezTo>
                  <a:cubicBezTo>
                    <a:pt x="7895" y="57265"/>
                    <a:pt x="13500" y="49395"/>
                    <a:pt x="21370" y="44529"/>
                  </a:cubicBezTo>
                  <a:cubicBezTo>
                    <a:pt x="23994" y="42907"/>
                    <a:pt x="26498" y="41667"/>
                    <a:pt x="28573" y="40951"/>
                  </a:cubicBezTo>
                  <a:cubicBezTo>
                    <a:pt x="28621" y="40951"/>
                    <a:pt x="28621" y="40928"/>
                    <a:pt x="28645" y="40928"/>
                  </a:cubicBezTo>
                  <a:cubicBezTo>
                    <a:pt x="28669" y="40928"/>
                    <a:pt x="28692" y="40904"/>
                    <a:pt x="28740" y="40880"/>
                  </a:cubicBezTo>
                  <a:cubicBezTo>
                    <a:pt x="28764" y="40856"/>
                    <a:pt x="28788" y="40856"/>
                    <a:pt x="28812" y="40808"/>
                  </a:cubicBezTo>
                  <a:cubicBezTo>
                    <a:pt x="28859" y="40785"/>
                    <a:pt x="28883" y="40785"/>
                    <a:pt x="28907" y="40761"/>
                  </a:cubicBezTo>
                  <a:cubicBezTo>
                    <a:pt x="28931" y="40737"/>
                    <a:pt x="28979" y="40737"/>
                    <a:pt x="28979" y="40689"/>
                  </a:cubicBezTo>
                  <a:cubicBezTo>
                    <a:pt x="29002" y="40665"/>
                    <a:pt x="29026" y="40641"/>
                    <a:pt x="29026" y="40618"/>
                  </a:cubicBezTo>
                  <a:cubicBezTo>
                    <a:pt x="29050" y="40570"/>
                    <a:pt x="29050" y="40546"/>
                    <a:pt x="29098" y="40522"/>
                  </a:cubicBezTo>
                  <a:cubicBezTo>
                    <a:pt x="29122" y="40498"/>
                    <a:pt x="29122" y="40451"/>
                    <a:pt x="29146" y="40427"/>
                  </a:cubicBezTo>
                  <a:cubicBezTo>
                    <a:pt x="29146" y="40403"/>
                    <a:pt x="29169" y="40379"/>
                    <a:pt x="29169" y="40331"/>
                  </a:cubicBezTo>
                  <a:cubicBezTo>
                    <a:pt x="29169" y="40307"/>
                    <a:pt x="29217" y="40284"/>
                    <a:pt x="29217" y="40236"/>
                  </a:cubicBezTo>
                  <a:cubicBezTo>
                    <a:pt x="29217" y="40212"/>
                    <a:pt x="29241" y="40188"/>
                    <a:pt x="29241" y="40164"/>
                  </a:cubicBezTo>
                  <a:cubicBezTo>
                    <a:pt x="29241" y="40117"/>
                    <a:pt x="29241" y="40093"/>
                    <a:pt x="29265" y="40069"/>
                  </a:cubicBezTo>
                  <a:lnTo>
                    <a:pt x="29265" y="39974"/>
                  </a:lnTo>
                  <a:lnTo>
                    <a:pt x="29265" y="39878"/>
                  </a:lnTo>
                  <a:cubicBezTo>
                    <a:pt x="29265" y="39854"/>
                    <a:pt x="29265" y="39830"/>
                    <a:pt x="29241" y="39807"/>
                  </a:cubicBezTo>
                  <a:lnTo>
                    <a:pt x="29241" y="39735"/>
                  </a:lnTo>
                  <a:cubicBezTo>
                    <a:pt x="28525" y="37207"/>
                    <a:pt x="28096" y="34583"/>
                    <a:pt x="28025" y="31960"/>
                  </a:cubicBezTo>
                  <a:cubicBezTo>
                    <a:pt x="27667" y="22754"/>
                    <a:pt x="31030" y="13690"/>
                    <a:pt x="37326" y="7012"/>
                  </a:cubicBezTo>
                  <a:close/>
                  <a:moveTo>
                    <a:pt x="37088" y="0"/>
                  </a:moveTo>
                  <a:lnTo>
                    <a:pt x="33725" y="3578"/>
                  </a:lnTo>
                  <a:cubicBezTo>
                    <a:pt x="26665" y="11043"/>
                    <a:pt x="22801" y="21156"/>
                    <a:pt x="23040" y="31459"/>
                  </a:cubicBezTo>
                  <a:lnTo>
                    <a:pt x="23040" y="31483"/>
                  </a:lnTo>
                  <a:lnTo>
                    <a:pt x="23064" y="32222"/>
                  </a:lnTo>
                  <a:cubicBezTo>
                    <a:pt x="23159" y="34035"/>
                    <a:pt x="23326" y="35871"/>
                    <a:pt x="23660" y="37684"/>
                  </a:cubicBezTo>
                  <a:cubicBezTo>
                    <a:pt x="22229" y="38376"/>
                    <a:pt x="20726" y="39210"/>
                    <a:pt x="19152" y="40141"/>
                  </a:cubicBezTo>
                  <a:lnTo>
                    <a:pt x="17864" y="40641"/>
                  </a:lnTo>
                  <a:lnTo>
                    <a:pt x="17626" y="41118"/>
                  </a:lnTo>
                  <a:cubicBezTo>
                    <a:pt x="9278" y="46723"/>
                    <a:pt x="3268" y="55429"/>
                    <a:pt x="1074" y="65207"/>
                  </a:cubicBezTo>
                  <a:lnTo>
                    <a:pt x="0" y="70001"/>
                  </a:lnTo>
                  <a:lnTo>
                    <a:pt x="4794" y="71146"/>
                  </a:lnTo>
                  <a:cubicBezTo>
                    <a:pt x="7815" y="71857"/>
                    <a:pt x="10900" y="72207"/>
                    <a:pt x="13979" y="72207"/>
                  </a:cubicBezTo>
                  <a:cubicBezTo>
                    <a:pt x="21328" y="72207"/>
                    <a:pt x="28638" y="70215"/>
                    <a:pt x="34941" y="66400"/>
                  </a:cubicBezTo>
                  <a:lnTo>
                    <a:pt x="35323" y="66209"/>
                  </a:lnTo>
                  <a:lnTo>
                    <a:pt x="35466" y="66066"/>
                  </a:lnTo>
                  <a:cubicBezTo>
                    <a:pt x="36921" y="65136"/>
                    <a:pt x="38352" y="64110"/>
                    <a:pt x="39711" y="62989"/>
                  </a:cubicBezTo>
                  <a:cubicBezTo>
                    <a:pt x="41214" y="64110"/>
                    <a:pt x="42836" y="65112"/>
                    <a:pt x="44529" y="66018"/>
                  </a:cubicBezTo>
                  <a:lnTo>
                    <a:pt x="44601" y="66042"/>
                  </a:lnTo>
                  <a:cubicBezTo>
                    <a:pt x="50505" y="69144"/>
                    <a:pt x="57098" y="70740"/>
                    <a:pt x="63673" y="70740"/>
                  </a:cubicBezTo>
                  <a:cubicBezTo>
                    <a:pt x="67562" y="70740"/>
                    <a:pt x="71445" y="70182"/>
                    <a:pt x="75177" y="69047"/>
                  </a:cubicBezTo>
                  <a:lnTo>
                    <a:pt x="80018" y="67592"/>
                  </a:lnTo>
                  <a:lnTo>
                    <a:pt x="78492" y="62751"/>
                  </a:lnTo>
                  <a:cubicBezTo>
                    <a:pt x="75344" y="52805"/>
                    <a:pt x="68189" y="44219"/>
                    <a:pt x="58815" y="39210"/>
                  </a:cubicBezTo>
                  <a:lnTo>
                    <a:pt x="58768" y="39210"/>
                  </a:lnTo>
                  <a:cubicBezTo>
                    <a:pt x="58696" y="39187"/>
                    <a:pt x="58601" y="39115"/>
                    <a:pt x="58553" y="39091"/>
                  </a:cubicBezTo>
                  <a:lnTo>
                    <a:pt x="58481" y="39067"/>
                  </a:lnTo>
                  <a:cubicBezTo>
                    <a:pt x="58028" y="38829"/>
                    <a:pt x="57551" y="38590"/>
                    <a:pt x="57146" y="38399"/>
                  </a:cubicBezTo>
                  <a:cubicBezTo>
                    <a:pt x="56764" y="38233"/>
                    <a:pt x="56359" y="38042"/>
                    <a:pt x="56025" y="37875"/>
                  </a:cubicBezTo>
                  <a:cubicBezTo>
                    <a:pt x="55739" y="37756"/>
                    <a:pt x="55452" y="37636"/>
                    <a:pt x="55142" y="37517"/>
                  </a:cubicBezTo>
                  <a:cubicBezTo>
                    <a:pt x="54785" y="37350"/>
                    <a:pt x="54403" y="37207"/>
                    <a:pt x="54045" y="37064"/>
                  </a:cubicBezTo>
                  <a:cubicBezTo>
                    <a:pt x="53902" y="36992"/>
                    <a:pt x="53735" y="36945"/>
                    <a:pt x="53568" y="36873"/>
                  </a:cubicBezTo>
                  <a:cubicBezTo>
                    <a:pt x="53735" y="35013"/>
                    <a:pt x="53807" y="33105"/>
                    <a:pt x="53711" y="31220"/>
                  </a:cubicBezTo>
                  <a:cubicBezTo>
                    <a:pt x="53354" y="22730"/>
                    <a:pt x="50158" y="14382"/>
                    <a:pt x="44768" y="7704"/>
                  </a:cubicBezTo>
                  <a:cubicBezTo>
                    <a:pt x="43527" y="6154"/>
                    <a:pt x="42144" y="4675"/>
                    <a:pt x="40689" y="3363"/>
                  </a:cubicBezTo>
                  <a:lnTo>
                    <a:pt x="37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3053025" y="3163375"/>
              <a:ext cx="1846050" cy="1655750"/>
            </a:xfrm>
            <a:custGeom>
              <a:rect b="b" l="l" r="r" t="t"/>
              <a:pathLst>
                <a:path extrusionOk="0" h="66230" w="73842">
                  <a:moveTo>
                    <a:pt x="34202" y="0"/>
                  </a:moveTo>
                  <a:lnTo>
                    <a:pt x="32485" y="1789"/>
                  </a:lnTo>
                  <a:cubicBezTo>
                    <a:pt x="25759" y="8920"/>
                    <a:pt x="22110" y="18675"/>
                    <a:pt x="22539" y="28549"/>
                  </a:cubicBezTo>
                  <a:lnTo>
                    <a:pt x="22539" y="28621"/>
                  </a:lnTo>
                  <a:cubicBezTo>
                    <a:pt x="22658" y="30982"/>
                    <a:pt x="22992" y="33343"/>
                    <a:pt x="23517" y="35633"/>
                  </a:cubicBezTo>
                  <a:cubicBezTo>
                    <a:pt x="21633" y="36372"/>
                    <a:pt x="19558" y="37445"/>
                    <a:pt x="17387" y="38805"/>
                  </a:cubicBezTo>
                  <a:lnTo>
                    <a:pt x="16696" y="38996"/>
                  </a:lnTo>
                  <a:lnTo>
                    <a:pt x="16505" y="39330"/>
                  </a:lnTo>
                  <a:cubicBezTo>
                    <a:pt x="8396" y="44553"/>
                    <a:pt x="2600" y="52877"/>
                    <a:pt x="501" y="62226"/>
                  </a:cubicBezTo>
                  <a:lnTo>
                    <a:pt x="0" y="64683"/>
                  </a:lnTo>
                  <a:lnTo>
                    <a:pt x="2385" y="65231"/>
                  </a:lnTo>
                  <a:cubicBezTo>
                    <a:pt x="5234" y="65899"/>
                    <a:pt x="8142" y="66229"/>
                    <a:pt x="11043" y="66229"/>
                  </a:cubicBezTo>
                  <a:cubicBezTo>
                    <a:pt x="17979" y="66229"/>
                    <a:pt x="24872" y="64342"/>
                    <a:pt x="30791" y="60676"/>
                  </a:cubicBezTo>
                  <a:lnTo>
                    <a:pt x="30863" y="60628"/>
                  </a:lnTo>
                  <a:cubicBezTo>
                    <a:pt x="32914" y="59364"/>
                    <a:pt x="34822" y="57909"/>
                    <a:pt x="36563" y="56263"/>
                  </a:cubicBezTo>
                  <a:cubicBezTo>
                    <a:pt x="38447" y="57790"/>
                    <a:pt x="40522" y="59149"/>
                    <a:pt x="42716" y="60318"/>
                  </a:cubicBezTo>
                  <a:cubicBezTo>
                    <a:pt x="48261" y="63225"/>
                    <a:pt x="54454" y="64720"/>
                    <a:pt x="60629" y="64720"/>
                  </a:cubicBezTo>
                  <a:cubicBezTo>
                    <a:pt x="64283" y="64720"/>
                    <a:pt x="67930" y="64196"/>
                    <a:pt x="71432" y="63132"/>
                  </a:cubicBezTo>
                  <a:lnTo>
                    <a:pt x="73841" y="62369"/>
                  </a:lnTo>
                  <a:lnTo>
                    <a:pt x="73078" y="59960"/>
                  </a:lnTo>
                  <a:cubicBezTo>
                    <a:pt x="70121" y="50611"/>
                    <a:pt x="63371" y="42549"/>
                    <a:pt x="54594" y="37851"/>
                  </a:cubicBezTo>
                  <a:lnTo>
                    <a:pt x="54355" y="37732"/>
                  </a:lnTo>
                  <a:cubicBezTo>
                    <a:pt x="53926" y="37517"/>
                    <a:pt x="53521" y="37302"/>
                    <a:pt x="53068" y="37088"/>
                  </a:cubicBezTo>
                  <a:cubicBezTo>
                    <a:pt x="52710" y="36945"/>
                    <a:pt x="52352" y="36778"/>
                    <a:pt x="51994" y="36611"/>
                  </a:cubicBezTo>
                  <a:cubicBezTo>
                    <a:pt x="51732" y="36539"/>
                    <a:pt x="51446" y="36420"/>
                    <a:pt x="51183" y="36301"/>
                  </a:cubicBezTo>
                  <a:cubicBezTo>
                    <a:pt x="50849" y="36134"/>
                    <a:pt x="50492" y="36014"/>
                    <a:pt x="50134" y="35871"/>
                  </a:cubicBezTo>
                  <a:cubicBezTo>
                    <a:pt x="49681" y="35704"/>
                    <a:pt x="49275" y="35537"/>
                    <a:pt x="48822" y="35394"/>
                  </a:cubicBezTo>
                  <a:lnTo>
                    <a:pt x="48417" y="35251"/>
                  </a:lnTo>
                  <a:cubicBezTo>
                    <a:pt x="48226" y="35180"/>
                    <a:pt x="48035" y="35132"/>
                    <a:pt x="47844" y="35060"/>
                  </a:cubicBezTo>
                  <a:cubicBezTo>
                    <a:pt x="48202" y="32652"/>
                    <a:pt x="48345" y="30243"/>
                    <a:pt x="48226" y="27786"/>
                  </a:cubicBezTo>
                  <a:cubicBezTo>
                    <a:pt x="47868" y="19844"/>
                    <a:pt x="44887" y="11997"/>
                    <a:pt x="39831" y="5724"/>
                  </a:cubicBezTo>
                  <a:cubicBezTo>
                    <a:pt x="38662" y="4293"/>
                    <a:pt x="37374" y="2934"/>
                    <a:pt x="36015" y="1670"/>
                  </a:cubicBezTo>
                  <a:lnTo>
                    <a:pt x="342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2976700" y="3075725"/>
              <a:ext cx="2000475" cy="1804725"/>
            </a:xfrm>
            <a:custGeom>
              <a:rect b="b" l="l" r="r" t="t"/>
              <a:pathLst>
                <a:path extrusionOk="0" h="72189" w="80019">
                  <a:moveTo>
                    <a:pt x="37374" y="7012"/>
                  </a:moveTo>
                  <a:cubicBezTo>
                    <a:pt x="38638" y="8205"/>
                    <a:pt x="39831" y="9445"/>
                    <a:pt x="40952" y="10781"/>
                  </a:cubicBezTo>
                  <a:cubicBezTo>
                    <a:pt x="45650" y="16600"/>
                    <a:pt x="48465" y="23851"/>
                    <a:pt x="48775" y="31387"/>
                  </a:cubicBezTo>
                  <a:cubicBezTo>
                    <a:pt x="48894" y="34083"/>
                    <a:pt x="48703" y="36778"/>
                    <a:pt x="48178" y="39401"/>
                  </a:cubicBezTo>
                  <a:cubicBezTo>
                    <a:pt x="48107" y="39854"/>
                    <a:pt x="48345" y="40308"/>
                    <a:pt x="48727" y="40522"/>
                  </a:cubicBezTo>
                  <a:cubicBezTo>
                    <a:pt x="48775" y="40546"/>
                    <a:pt x="48870" y="40570"/>
                    <a:pt x="48942" y="40594"/>
                  </a:cubicBezTo>
                  <a:cubicBezTo>
                    <a:pt x="49490" y="40761"/>
                    <a:pt x="50086" y="40928"/>
                    <a:pt x="50659" y="41118"/>
                  </a:cubicBezTo>
                  <a:cubicBezTo>
                    <a:pt x="50778" y="41142"/>
                    <a:pt x="50921" y="41190"/>
                    <a:pt x="51040" y="41238"/>
                  </a:cubicBezTo>
                  <a:lnTo>
                    <a:pt x="52304" y="41667"/>
                  </a:lnTo>
                  <a:cubicBezTo>
                    <a:pt x="52638" y="41786"/>
                    <a:pt x="52948" y="41953"/>
                    <a:pt x="53282" y="42049"/>
                  </a:cubicBezTo>
                  <a:cubicBezTo>
                    <a:pt x="53521" y="42144"/>
                    <a:pt x="53783" y="42263"/>
                    <a:pt x="54022" y="42383"/>
                  </a:cubicBezTo>
                  <a:cubicBezTo>
                    <a:pt x="54356" y="42549"/>
                    <a:pt x="54713" y="42693"/>
                    <a:pt x="55047" y="42836"/>
                  </a:cubicBezTo>
                  <a:cubicBezTo>
                    <a:pt x="55429" y="43026"/>
                    <a:pt x="55858" y="43217"/>
                    <a:pt x="56240" y="43432"/>
                  </a:cubicBezTo>
                  <a:cubicBezTo>
                    <a:pt x="56335" y="43456"/>
                    <a:pt x="56407" y="43527"/>
                    <a:pt x="56478" y="43551"/>
                  </a:cubicBezTo>
                  <a:cubicBezTo>
                    <a:pt x="64731" y="47964"/>
                    <a:pt x="70955" y="55453"/>
                    <a:pt x="73746" y="64206"/>
                  </a:cubicBezTo>
                  <a:cubicBezTo>
                    <a:pt x="70447" y="65213"/>
                    <a:pt x="67021" y="65711"/>
                    <a:pt x="63593" y="65711"/>
                  </a:cubicBezTo>
                  <a:cubicBezTo>
                    <a:pt x="57852" y="65711"/>
                    <a:pt x="52105" y="64315"/>
                    <a:pt x="46938" y="61582"/>
                  </a:cubicBezTo>
                  <a:cubicBezTo>
                    <a:pt x="46890" y="61582"/>
                    <a:pt x="46890" y="61558"/>
                    <a:pt x="46867" y="61558"/>
                  </a:cubicBezTo>
                  <a:cubicBezTo>
                    <a:pt x="44529" y="60294"/>
                    <a:pt x="42263" y="58744"/>
                    <a:pt x="40188" y="57003"/>
                  </a:cubicBezTo>
                  <a:cubicBezTo>
                    <a:pt x="40141" y="56931"/>
                    <a:pt x="40069" y="56907"/>
                    <a:pt x="39998" y="56860"/>
                  </a:cubicBezTo>
                  <a:cubicBezTo>
                    <a:pt x="39828" y="56775"/>
                    <a:pt x="39647" y="56731"/>
                    <a:pt x="39470" y="56731"/>
                  </a:cubicBezTo>
                  <a:cubicBezTo>
                    <a:pt x="39199" y="56731"/>
                    <a:pt x="38936" y="56834"/>
                    <a:pt x="38734" y="57051"/>
                  </a:cubicBezTo>
                  <a:lnTo>
                    <a:pt x="38686" y="57122"/>
                  </a:lnTo>
                  <a:lnTo>
                    <a:pt x="38638" y="57146"/>
                  </a:lnTo>
                  <a:cubicBezTo>
                    <a:pt x="36802" y="59006"/>
                    <a:pt x="34703" y="60604"/>
                    <a:pt x="32485" y="61988"/>
                  </a:cubicBezTo>
                  <a:cubicBezTo>
                    <a:pt x="26948" y="65394"/>
                    <a:pt x="20537" y="67159"/>
                    <a:pt x="14075" y="67159"/>
                  </a:cubicBezTo>
                  <a:cubicBezTo>
                    <a:pt x="11352" y="67159"/>
                    <a:pt x="8619" y="66846"/>
                    <a:pt x="5939" y="66209"/>
                  </a:cubicBezTo>
                  <a:cubicBezTo>
                    <a:pt x="7943" y="57265"/>
                    <a:pt x="13548" y="49395"/>
                    <a:pt x="21418" y="44529"/>
                  </a:cubicBezTo>
                  <a:cubicBezTo>
                    <a:pt x="24042" y="42907"/>
                    <a:pt x="26546" y="41667"/>
                    <a:pt x="28621" y="40951"/>
                  </a:cubicBezTo>
                  <a:cubicBezTo>
                    <a:pt x="28669" y="40951"/>
                    <a:pt x="28669" y="40928"/>
                    <a:pt x="28693" y="40928"/>
                  </a:cubicBezTo>
                  <a:cubicBezTo>
                    <a:pt x="28716" y="40928"/>
                    <a:pt x="28740" y="40904"/>
                    <a:pt x="28764" y="40880"/>
                  </a:cubicBezTo>
                  <a:cubicBezTo>
                    <a:pt x="28812" y="40832"/>
                    <a:pt x="28836" y="40832"/>
                    <a:pt x="28860" y="40808"/>
                  </a:cubicBezTo>
                  <a:cubicBezTo>
                    <a:pt x="28907" y="40785"/>
                    <a:pt x="28931" y="40785"/>
                    <a:pt x="28955" y="40761"/>
                  </a:cubicBezTo>
                  <a:cubicBezTo>
                    <a:pt x="28979" y="40713"/>
                    <a:pt x="29027" y="40713"/>
                    <a:pt x="29027" y="40689"/>
                  </a:cubicBezTo>
                  <a:cubicBezTo>
                    <a:pt x="29050" y="40665"/>
                    <a:pt x="29074" y="40618"/>
                    <a:pt x="29074" y="40594"/>
                  </a:cubicBezTo>
                  <a:cubicBezTo>
                    <a:pt x="29098" y="40570"/>
                    <a:pt x="29098" y="40546"/>
                    <a:pt x="29122" y="40522"/>
                  </a:cubicBezTo>
                  <a:cubicBezTo>
                    <a:pt x="29170" y="40474"/>
                    <a:pt x="29170" y="40451"/>
                    <a:pt x="29193" y="40427"/>
                  </a:cubicBezTo>
                  <a:cubicBezTo>
                    <a:pt x="29193" y="40403"/>
                    <a:pt x="29217" y="40355"/>
                    <a:pt x="29217" y="40331"/>
                  </a:cubicBezTo>
                  <a:cubicBezTo>
                    <a:pt x="29217" y="40308"/>
                    <a:pt x="29265" y="40284"/>
                    <a:pt x="29265" y="40236"/>
                  </a:cubicBezTo>
                  <a:cubicBezTo>
                    <a:pt x="29265" y="40212"/>
                    <a:pt x="29289" y="40188"/>
                    <a:pt x="29289" y="40164"/>
                  </a:cubicBezTo>
                  <a:cubicBezTo>
                    <a:pt x="29289" y="40117"/>
                    <a:pt x="29289" y="40093"/>
                    <a:pt x="29313" y="40069"/>
                  </a:cubicBezTo>
                  <a:lnTo>
                    <a:pt x="29313" y="39974"/>
                  </a:lnTo>
                  <a:lnTo>
                    <a:pt x="29313" y="39878"/>
                  </a:lnTo>
                  <a:cubicBezTo>
                    <a:pt x="29313" y="39854"/>
                    <a:pt x="29313" y="39831"/>
                    <a:pt x="29289" y="39807"/>
                  </a:cubicBezTo>
                  <a:lnTo>
                    <a:pt x="29289" y="39735"/>
                  </a:lnTo>
                  <a:cubicBezTo>
                    <a:pt x="28573" y="37207"/>
                    <a:pt x="28144" y="34583"/>
                    <a:pt x="28073" y="31960"/>
                  </a:cubicBezTo>
                  <a:cubicBezTo>
                    <a:pt x="27667" y="22754"/>
                    <a:pt x="31054" y="13690"/>
                    <a:pt x="37374" y="7012"/>
                  </a:cubicBezTo>
                  <a:close/>
                  <a:moveTo>
                    <a:pt x="37088" y="0"/>
                  </a:moveTo>
                  <a:lnTo>
                    <a:pt x="33725" y="3578"/>
                  </a:lnTo>
                  <a:cubicBezTo>
                    <a:pt x="26665" y="11067"/>
                    <a:pt x="22802" y="21203"/>
                    <a:pt x="23064" y="31507"/>
                  </a:cubicBezTo>
                  <a:lnTo>
                    <a:pt x="23064" y="31531"/>
                  </a:lnTo>
                  <a:lnTo>
                    <a:pt x="23088" y="32222"/>
                  </a:lnTo>
                  <a:cubicBezTo>
                    <a:pt x="23183" y="34035"/>
                    <a:pt x="23350" y="35871"/>
                    <a:pt x="23684" y="37684"/>
                  </a:cubicBezTo>
                  <a:cubicBezTo>
                    <a:pt x="22229" y="38376"/>
                    <a:pt x="20703" y="39210"/>
                    <a:pt x="19129" y="40164"/>
                  </a:cubicBezTo>
                  <a:lnTo>
                    <a:pt x="17841" y="40689"/>
                  </a:lnTo>
                  <a:lnTo>
                    <a:pt x="17626" y="41095"/>
                  </a:lnTo>
                  <a:cubicBezTo>
                    <a:pt x="9278" y="46699"/>
                    <a:pt x="3292" y="55405"/>
                    <a:pt x="1074" y="65184"/>
                  </a:cubicBezTo>
                  <a:lnTo>
                    <a:pt x="1" y="70001"/>
                  </a:lnTo>
                  <a:lnTo>
                    <a:pt x="4818" y="71122"/>
                  </a:lnTo>
                  <a:cubicBezTo>
                    <a:pt x="7848" y="71837"/>
                    <a:pt x="10942" y="72189"/>
                    <a:pt x="14029" y="72189"/>
                  </a:cubicBezTo>
                  <a:cubicBezTo>
                    <a:pt x="21345" y="72189"/>
                    <a:pt x="28621" y="70214"/>
                    <a:pt x="34894" y="66424"/>
                  </a:cubicBezTo>
                  <a:lnTo>
                    <a:pt x="35275" y="66233"/>
                  </a:lnTo>
                  <a:lnTo>
                    <a:pt x="35490" y="66066"/>
                  </a:lnTo>
                  <a:cubicBezTo>
                    <a:pt x="36969" y="65136"/>
                    <a:pt x="38376" y="64086"/>
                    <a:pt x="39711" y="62989"/>
                  </a:cubicBezTo>
                  <a:cubicBezTo>
                    <a:pt x="41238" y="64086"/>
                    <a:pt x="42860" y="65112"/>
                    <a:pt x="44553" y="65994"/>
                  </a:cubicBezTo>
                  <a:lnTo>
                    <a:pt x="44601" y="66018"/>
                  </a:lnTo>
                  <a:cubicBezTo>
                    <a:pt x="50507" y="69137"/>
                    <a:pt x="57111" y="70728"/>
                    <a:pt x="63696" y="70728"/>
                  </a:cubicBezTo>
                  <a:cubicBezTo>
                    <a:pt x="67587" y="70728"/>
                    <a:pt x="71471" y="70172"/>
                    <a:pt x="75201" y="69047"/>
                  </a:cubicBezTo>
                  <a:lnTo>
                    <a:pt x="80019" y="67592"/>
                  </a:lnTo>
                  <a:lnTo>
                    <a:pt x="78492" y="62751"/>
                  </a:lnTo>
                  <a:cubicBezTo>
                    <a:pt x="75344" y="52781"/>
                    <a:pt x="68189" y="44195"/>
                    <a:pt x="58816" y="39187"/>
                  </a:cubicBezTo>
                  <a:lnTo>
                    <a:pt x="58768" y="39187"/>
                  </a:lnTo>
                  <a:cubicBezTo>
                    <a:pt x="58696" y="39163"/>
                    <a:pt x="58625" y="39115"/>
                    <a:pt x="58553" y="39067"/>
                  </a:cubicBezTo>
                  <a:lnTo>
                    <a:pt x="58506" y="39043"/>
                  </a:lnTo>
                  <a:cubicBezTo>
                    <a:pt x="58052" y="38805"/>
                    <a:pt x="57575" y="38566"/>
                    <a:pt x="57146" y="38399"/>
                  </a:cubicBezTo>
                  <a:cubicBezTo>
                    <a:pt x="56764" y="38209"/>
                    <a:pt x="56383" y="38042"/>
                    <a:pt x="56025" y="37851"/>
                  </a:cubicBezTo>
                  <a:cubicBezTo>
                    <a:pt x="55715" y="37732"/>
                    <a:pt x="55453" y="37612"/>
                    <a:pt x="55167" y="37493"/>
                  </a:cubicBezTo>
                  <a:cubicBezTo>
                    <a:pt x="54809" y="37350"/>
                    <a:pt x="54403" y="37207"/>
                    <a:pt x="54046" y="37040"/>
                  </a:cubicBezTo>
                  <a:cubicBezTo>
                    <a:pt x="53902" y="36992"/>
                    <a:pt x="53759" y="36945"/>
                    <a:pt x="53569" y="36873"/>
                  </a:cubicBezTo>
                  <a:cubicBezTo>
                    <a:pt x="53759" y="34989"/>
                    <a:pt x="53807" y="33081"/>
                    <a:pt x="53735" y="31197"/>
                  </a:cubicBezTo>
                  <a:cubicBezTo>
                    <a:pt x="53378" y="22706"/>
                    <a:pt x="50182" y="14358"/>
                    <a:pt x="44792" y="7680"/>
                  </a:cubicBezTo>
                  <a:cubicBezTo>
                    <a:pt x="43528" y="6130"/>
                    <a:pt x="42168" y="4675"/>
                    <a:pt x="40689" y="3363"/>
                  </a:cubicBezTo>
                  <a:lnTo>
                    <a:pt x="37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4212750" y="2880950"/>
              <a:ext cx="1841875" cy="1653250"/>
            </a:xfrm>
            <a:custGeom>
              <a:rect b="b" l="l" r="r" t="t"/>
              <a:pathLst>
                <a:path extrusionOk="0" h="66130" w="73675">
                  <a:moveTo>
                    <a:pt x="62661" y="0"/>
                  </a:moveTo>
                  <a:cubicBezTo>
                    <a:pt x="55713" y="0"/>
                    <a:pt x="48805" y="1895"/>
                    <a:pt x="42860" y="5549"/>
                  </a:cubicBezTo>
                  <a:lnTo>
                    <a:pt x="42812" y="5621"/>
                  </a:lnTo>
                  <a:cubicBezTo>
                    <a:pt x="40785" y="6861"/>
                    <a:pt x="38877" y="8316"/>
                    <a:pt x="37112" y="9962"/>
                  </a:cubicBezTo>
                  <a:cubicBezTo>
                    <a:pt x="35227" y="8483"/>
                    <a:pt x="33248" y="7123"/>
                    <a:pt x="31149" y="6026"/>
                  </a:cubicBezTo>
                  <a:lnTo>
                    <a:pt x="30982" y="5931"/>
                  </a:lnTo>
                  <a:cubicBezTo>
                    <a:pt x="25459" y="3013"/>
                    <a:pt x="19282" y="1514"/>
                    <a:pt x="13120" y="1514"/>
                  </a:cubicBezTo>
                  <a:cubicBezTo>
                    <a:pt x="9863" y="1514"/>
                    <a:pt x="6609" y="1933"/>
                    <a:pt x="3459" y="2783"/>
                  </a:cubicBezTo>
                  <a:lnTo>
                    <a:pt x="3339" y="2711"/>
                  </a:lnTo>
                  <a:lnTo>
                    <a:pt x="2385" y="3069"/>
                  </a:lnTo>
                  <a:lnTo>
                    <a:pt x="0" y="3832"/>
                  </a:lnTo>
                  <a:lnTo>
                    <a:pt x="740" y="6217"/>
                  </a:lnTo>
                  <a:cubicBezTo>
                    <a:pt x="3697" y="15614"/>
                    <a:pt x="10423" y="23700"/>
                    <a:pt x="19248" y="28374"/>
                  </a:cubicBezTo>
                  <a:cubicBezTo>
                    <a:pt x="21442" y="29543"/>
                    <a:pt x="23732" y="30473"/>
                    <a:pt x="26093" y="31189"/>
                  </a:cubicBezTo>
                  <a:cubicBezTo>
                    <a:pt x="25735" y="33574"/>
                    <a:pt x="25568" y="36006"/>
                    <a:pt x="25687" y="38439"/>
                  </a:cubicBezTo>
                  <a:cubicBezTo>
                    <a:pt x="26140" y="48265"/>
                    <a:pt x="30577" y="57758"/>
                    <a:pt x="37899" y="64460"/>
                  </a:cubicBezTo>
                  <a:lnTo>
                    <a:pt x="39711" y="66129"/>
                  </a:lnTo>
                  <a:lnTo>
                    <a:pt x="41405" y="64341"/>
                  </a:lnTo>
                  <a:cubicBezTo>
                    <a:pt x="48083" y="57209"/>
                    <a:pt x="51732" y="47502"/>
                    <a:pt x="51326" y="37700"/>
                  </a:cubicBezTo>
                  <a:lnTo>
                    <a:pt x="51326" y="37366"/>
                  </a:lnTo>
                  <a:lnTo>
                    <a:pt x="51303" y="37270"/>
                  </a:lnTo>
                  <a:cubicBezTo>
                    <a:pt x="51183" y="34933"/>
                    <a:pt x="50826" y="32620"/>
                    <a:pt x="50301" y="30354"/>
                  </a:cubicBezTo>
                  <a:cubicBezTo>
                    <a:pt x="52471" y="29519"/>
                    <a:pt x="54594" y="28470"/>
                    <a:pt x="56550" y="27253"/>
                  </a:cubicBezTo>
                  <a:lnTo>
                    <a:pt x="56788" y="27110"/>
                  </a:lnTo>
                  <a:cubicBezTo>
                    <a:pt x="65040" y="21887"/>
                    <a:pt x="71003" y="13468"/>
                    <a:pt x="73126" y="3975"/>
                  </a:cubicBezTo>
                  <a:lnTo>
                    <a:pt x="73674" y="1542"/>
                  </a:lnTo>
                  <a:lnTo>
                    <a:pt x="71289" y="994"/>
                  </a:lnTo>
                  <a:cubicBezTo>
                    <a:pt x="68451" y="328"/>
                    <a:pt x="65553" y="0"/>
                    <a:pt x="62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4134050" y="2819200"/>
              <a:ext cx="1995700" cy="1802050"/>
            </a:xfrm>
            <a:custGeom>
              <a:rect b="b" l="l" r="r" t="t"/>
              <a:pathLst>
                <a:path extrusionOk="0" h="72082" w="79828">
                  <a:moveTo>
                    <a:pt x="65809" y="4973"/>
                  </a:moveTo>
                  <a:cubicBezTo>
                    <a:pt x="68509" y="4973"/>
                    <a:pt x="71222" y="5279"/>
                    <a:pt x="73889" y="5897"/>
                  </a:cubicBezTo>
                  <a:cubicBezTo>
                    <a:pt x="71885" y="14841"/>
                    <a:pt x="66328" y="22711"/>
                    <a:pt x="58410" y="27577"/>
                  </a:cubicBezTo>
                  <a:cubicBezTo>
                    <a:pt x="56239" y="28912"/>
                    <a:pt x="53878" y="30057"/>
                    <a:pt x="51445" y="30892"/>
                  </a:cubicBezTo>
                  <a:cubicBezTo>
                    <a:pt x="51207" y="30987"/>
                    <a:pt x="51016" y="31130"/>
                    <a:pt x="50897" y="31345"/>
                  </a:cubicBezTo>
                  <a:cubicBezTo>
                    <a:pt x="50849" y="31369"/>
                    <a:pt x="50825" y="31417"/>
                    <a:pt x="50754" y="31488"/>
                  </a:cubicBezTo>
                  <a:cubicBezTo>
                    <a:pt x="50658" y="31727"/>
                    <a:pt x="50635" y="31989"/>
                    <a:pt x="50730" y="32228"/>
                  </a:cubicBezTo>
                  <a:cubicBezTo>
                    <a:pt x="50730" y="32251"/>
                    <a:pt x="50754" y="32251"/>
                    <a:pt x="50754" y="32299"/>
                  </a:cubicBezTo>
                  <a:lnTo>
                    <a:pt x="50754" y="32347"/>
                  </a:lnTo>
                  <a:cubicBezTo>
                    <a:pt x="51469" y="34923"/>
                    <a:pt x="51899" y="37546"/>
                    <a:pt x="51970" y="40170"/>
                  </a:cubicBezTo>
                  <a:cubicBezTo>
                    <a:pt x="52376" y="49376"/>
                    <a:pt x="48989" y="58415"/>
                    <a:pt x="42740" y="65093"/>
                  </a:cubicBezTo>
                  <a:cubicBezTo>
                    <a:pt x="35919" y="58821"/>
                    <a:pt x="31769" y="50020"/>
                    <a:pt x="31340" y="40790"/>
                  </a:cubicBezTo>
                  <a:cubicBezTo>
                    <a:pt x="31220" y="38190"/>
                    <a:pt x="31411" y="35590"/>
                    <a:pt x="31864" y="33062"/>
                  </a:cubicBezTo>
                  <a:cubicBezTo>
                    <a:pt x="31912" y="32800"/>
                    <a:pt x="31864" y="32561"/>
                    <a:pt x="31697" y="32347"/>
                  </a:cubicBezTo>
                  <a:cubicBezTo>
                    <a:pt x="31650" y="32061"/>
                    <a:pt x="31459" y="31774"/>
                    <a:pt x="31173" y="31631"/>
                  </a:cubicBezTo>
                  <a:cubicBezTo>
                    <a:pt x="31101" y="31607"/>
                    <a:pt x="31030" y="31584"/>
                    <a:pt x="30958" y="31536"/>
                  </a:cubicBezTo>
                  <a:cubicBezTo>
                    <a:pt x="28406" y="30868"/>
                    <a:pt x="25902" y="29866"/>
                    <a:pt x="23564" y="28626"/>
                  </a:cubicBezTo>
                  <a:cubicBezTo>
                    <a:pt x="15288" y="24238"/>
                    <a:pt x="9016" y="16725"/>
                    <a:pt x="6273" y="7900"/>
                  </a:cubicBezTo>
                  <a:lnTo>
                    <a:pt x="6297" y="7900"/>
                  </a:lnTo>
                  <a:cubicBezTo>
                    <a:pt x="9552" y="6930"/>
                    <a:pt x="12921" y="6449"/>
                    <a:pt x="16291" y="6449"/>
                  </a:cubicBezTo>
                  <a:cubicBezTo>
                    <a:pt x="22033" y="6449"/>
                    <a:pt x="27776" y="7845"/>
                    <a:pt x="32961" y="10595"/>
                  </a:cubicBezTo>
                  <a:lnTo>
                    <a:pt x="33128" y="10667"/>
                  </a:lnTo>
                  <a:cubicBezTo>
                    <a:pt x="35466" y="11907"/>
                    <a:pt x="37660" y="13410"/>
                    <a:pt x="39663" y="15174"/>
                  </a:cubicBezTo>
                  <a:cubicBezTo>
                    <a:pt x="39735" y="15246"/>
                    <a:pt x="39783" y="15270"/>
                    <a:pt x="39878" y="15294"/>
                  </a:cubicBezTo>
                  <a:cubicBezTo>
                    <a:pt x="40030" y="15374"/>
                    <a:pt x="40199" y="15414"/>
                    <a:pt x="40367" y="15414"/>
                  </a:cubicBezTo>
                  <a:cubicBezTo>
                    <a:pt x="40647" y="15414"/>
                    <a:pt x="40924" y="15303"/>
                    <a:pt x="41118" y="15079"/>
                  </a:cubicBezTo>
                  <a:cubicBezTo>
                    <a:pt x="41166" y="15055"/>
                    <a:pt x="41166" y="15031"/>
                    <a:pt x="41190" y="15031"/>
                  </a:cubicBezTo>
                  <a:cubicBezTo>
                    <a:pt x="41190" y="15031"/>
                    <a:pt x="41214" y="15031"/>
                    <a:pt x="41214" y="15008"/>
                  </a:cubicBezTo>
                  <a:cubicBezTo>
                    <a:pt x="43074" y="13147"/>
                    <a:pt x="45149" y="11549"/>
                    <a:pt x="47391" y="10166"/>
                  </a:cubicBezTo>
                  <a:cubicBezTo>
                    <a:pt x="52929" y="6732"/>
                    <a:pt x="59334" y="4973"/>
                    <a:pt x="65809" y="4973"/>
                  </a:cubicBezTo>
                  <a:close/>
                  <a:moveTo>
                    <a:pt x="65788" y="0"/>
                  </a:moveTo>
                  <a:cubicBezTo>
                    <a:pt x="58383" y="0"/>
                    <a:pt x="51023" y="2040"/>
                    <a:pt x="44696" y="5944"/>
                  </a:cubicBezTo>
                  <a:lnTo>
                    <a:pt x="44648" y="5968"/>
                  </a:lnTo>
                  <a:cubicBezTo>
                    <a:pt x="43050" y="6946"/>
                    <a:pt x="41548" y="8019"/>
                    <a:pt x="40140" y="9212"/>
                  </a:cubicBezTo>
                  <a:cubicBezTo>
                    <a:pt x="38638" y="8115"/>
                    <a:pt x="37064" y="7161"/>
                    <a:pt x="35466" y="6302"/>
                  </a:cubicBezTo>
                  <a:lnTo>
                    <a:pt x="35251" y="6183"/>
                  </a:lnTo>
                  <a:cubicBezTo>
                    <a:pt x="29384" y="3088"/>
                    <a:pt x="22808" y="1507"/>
                    <a:pt x="16246" y="1507"/>
                  </a:cubicBezTo>
                  <a:cubicBezTo>
                    <a:pt x="13098" y="1507"/>
                    <a:pt x="9954" y="1871"/>
                    <a:pt x="6893" y="2605"/>
                  </a:cubicBezTo>
                  <a:lnTo>
                    <a:pt x="6750" y="2510"/>
                  </a:lnTo>
                  <a:lnTo>
                    <a:pt x="4818" y="3130"/>
                  </a:lnTo>
                  <a:lnTo>
                    <a:pt x="4770" y="3130"/>
                  </a:lnTo>
                  <a:lnTo>
                    <a:pt x="0" y="4633"/>
                  </a:lnTo>
                  <a:lnTo>
                    <a:pt x="1503" y="9403"/>
                  </a:lnTo>
                  <a:cubicBezTo>
                    <a:pt x="4627" y="19444"/>
                    <a:pt x="11854" y="28054"/>
                    <a:pt x="21203" y="33038"/>
                  </a:cubicBezTo>
                  <a:cubicBezTo>
                    <a:pt x="22897" y="33921"/>
                    <a:pt x="24685" y="34732"/>
                    <a:pt x="26474" y="35352"/>
                  </a:cubicBezTo>
                  <a:cubicBezTo>
                    <a:pt x="26307" y="37188"/>
                    <a:pt x="26236" y="39025"/>
                    <a:pt x="26331" y="40885"/>
                  </a:cubicBezTo>
                  <a:lnTo>
                    <a:pt x="26331" y="41004"/>
                  </a:lnTo>
                  <a:cubicBezTo>
                    <a:pt x="26808" y="51499"/>
                    <a:pt x="31554" y="61635"/>
                    <a:pt x="39329" y="68743"/>
                  </a:cubicBezTo>
                  <a:lnTo>
                    <a:pt x="42979" y="72082"/>
                  </a:lnTo>
                  <a:lnTo>
                    <a:pt x="46341" y="68504"/>
                  </a:lnTo>
                  <a:cubicBezTo>
                    <a:pt x="53497" y="60920"/>
                    <a:pt x="57360" y="50545"/>
                    <a:pt x="56955" y="40050"/>
                  </a:cubicBezTo>
                  <a:lnTo>
                    <a:pt x="56955" y="39979"/>
                  </a:lnTo>
                  <a:cubicBezTo>
                    <a:pt x="56883" y="38095"/>
                    <a:pt x="56645" y="36187"/>
                    <a:pt x="56335" y="34350"/>
                  </a:cubicBezTo>
                  <a:cubicBezTo>
                    <a:pt x="57933" y="33635"/>
                    <a:pt x="59507" y="32800"/>
                    <a:pt x="61009" y="31870"/>
                  </a:cubicBezTo>
                  <a:lnTo>
                    <a:pt x="61463" y="31607"/>
                  </a:lnTo>
                  <a:lnTo>
                    <a:pt x="61486" y="31584"/>
                  </a:lnTo>
                  <a:cubicBezTo>
                    <a:pt x="70216" y="26003"/>
                    <a:pt x="76488" y="17082"/>
                    <a:pt x="78754" y="7018"/>
                  </a:cubicBezTo>
                  <a:lnTo>
                    <a:pt x="79827" y="2200"/>
                  </a:lnTo>
                  <a:lnTo>
                    <a:pt x="75010" y="1079"/>
                  </a:lnTo>
                  <a:cubicBezTo>
                    <a:pt x="71976" y="356"/>
                    <a:pt x="68878" y="0"/>
                    <a:pt x="657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3482925" y="2335750"/>
              <a:ext cx="813325" cy="924825"/>
            </a:xfrm>
            <a:custGeom>
              <a:rect b="b" l="l" r="r" t="t"/>
              <a:pathLst>
                <a:path extrusionOk="0" h="36993" w="32533">
                  <a:moveTo>
                    <a:pt x="16004" y="1"/>
                  </a:moveTo>
                  <a:lnTo>
                    <a:pt x="14406" y="1599"/>
                  </a:lnTo>
                  <a:cubicBezTo>
                    <a:pt x="13858" y="2147"/>
                    <a:pt x="11449" y="4127"/>
                    <a:pt x="10972" y="4485"/>
                  </a:cubicBezTo>
                  <a:cubicBezTo>
                    <a:pt x="9755" y="5439"/>
                    <a:pt x="8324" y="6345"/>
                    <a:pt x="6798" y="7180"/>
                  </a:cubicBezTo>
                  <a:cubicBezTo>
                    <a:pt x="6464" y="7347"/>
                    <a:pt x="4055" y="8420"/>
                    <a:pt x="1909" y="9374"/>
                  </a:cubicBezTo>
                  <a:lnTo>
                    <a:pt x="1" y="10209"/>
                  </a:lnTo>
                  <a:lnTo>
                    <a:pt x="501" y="12236"/>
                  </a:lnTo>
                  <a:cubicBezTo>
                    <a:pt x="1050" y="14383"/>
                    <a:pt x="1360" y="16744"/>
                    <a:pt x="1479" y="19248"/>
                  </a:cubicBezTo>
                  <a:cubicBezTo>
                    <a:pt x="1599" y="21609"/>
                    <a:pt x="1455" y="23923"/>
                    <a:pt x="1098" y="26260"/>
                  </a:cubicBezTo>
                  <a:lnTo>
                    <a:pt x="835" y="28025"/>
                  </a:lnTo>
                  <a:lnTo>
                    <a:pt x="2409" y="28860"/>
                  </a:lnTo>
                  <a:cubicBezTo>
                    <a:pt x="2672" y="29003"/>
                    <a:pt x="2743" y="29027"/>
                    <a:pt x="4103" y="29456"/>
                  </a:cubicBezTo>
                  <a:cubicBezTo>
                    <a:pt x="4389" y="29528"/>
                    <a:pt x="4604" y="29599"/>
                    <a:pt x="4651" y="29623"/>
                  </a:cubicBezTo>
                  <a:cubicBezTo>
                    <a:pt x="5224" y="29814"/>
                    <a:pt x="5820" y="30052"/>
                    <a:pt x="6416" y="30291"/>
                  </a:cubicBezTo>
                  <a:cubicBezTo>
                    <a:pt x="7490" y="30720"/>
                    <a:pt x="8444" y="31173"/>
                    <a:pt x="9326" y="31650"/>
                  </a:cubicBezTo>
                  <a:cubicBezTo>
                    <a:pt x="9469" y="31722"/>
                    <a:pt x="9612" y="31794"/>
                    <a:pt x="9708" y="31865"/>
                  </a:cubicBezTo>
                  <a:cubicBezTo>
                    <a:pt x="10686" y="32390"/>
                    <a:pt x="11663" y="32986"/>
                    <a:pt x="12594" y="33630"/>
                  </a:cubicBezTo>
                  <a:cubicBezTo>
                    <a:pt x="12784" y="33773"/>
                    <a:pt x="14072" y="34727"/>
                    <a:pt x="14859" y="35323"/>
                  </a:cubicBezTo>
                  <a:cubicBezTo>
                    <a:pt x="15623" y="35920"/>
                    <a:pt x="15623" y="35920"/>
                    <a:pt x="15813" y="36015"/>
                  </a:cubicBezTo>
                  <a:lnTo>
                    <a:pt x="17674" y="36993"/>
                  </a:lnTo>
                  <a:lnTo>
                    <a:pt x="18962" y="35204"/>
                  </a:lnTo>
                  <a:cubicBezTo>
                    <a:pt x="20393" y="33201"/>
                    <a:pt x="26379" y="29265"/>
                    <a:pt x="30291" y="28168"/>
                  </a:cubicBezTo>
                  <a:lnTo>
                    <a:pt x="32532" y="27548"/>
                  </a:lnTo>
                  <a:lnTo>
                    <a:pt x="32055" y="25282"/>
                  </a:lnTo>
                  <a:cubicBezTo>
                    <a:pt x="31626" y="23374"/>
                    <a:pt x="31578" y="21180"/>
                    <a:pt x="31483" y="19081"/>
                  </a:cubicBezTo>
                  <a:cubicBezTo>
                    <a:pt x="31459" y="18652"/>
                    <a:pt x="31459" y="18270"/>
                    <a:pt x="31412" y="17889"/>
                  </a:cubicBezTo>
                  <a:lnTo>
                    <a:pt x="31412" y="17722"/>
                  </a:lnTo>
                  <a:cubicBezTo>
                    <a:pt x="31340" y="15408"/>
                    <a:pt x="31459" y="13071"/>
                    <a:pt x="31841" y="10805"/>
                  </a:cubicBezTo>
                  <a:lnTo>
                    <a:pt x="32199" y="8659"/>
                  </a:lnTo>
                  <a:lnTo>
                    <a:pt x="30147" y="8015"/>
                  </a:lnTo>
                  <a:cubicBezTo>
                    <a:pt x="28359" y="7442"/>
                    <a:pt x="27095" y="6941"/>
                    <a:pt x="26832" y="6822"/>
                  </a:cubicBezTo>
                  <a:cubicBezTo>
                    <a:pt x="26284" y="6512"/>
                    <a:pt x="25759" y="6226"/>
                    <a:pt x="25187" y="5916"/>
                  </a:cubicBezTo>
                  <a:lnTo>
                    <a:pt x="23994" y="5296"/>
                  </a:lnTo>
                  <a:cubicBezTo>
                    <a:pt x="21752" y="4103"/>
                    <a:pt x="19606" y="2911"/>
                    <a:pt x="17769" y="1432"/>
                  </a:cubicBezTo>
                  <a:lnTo>
                    <a:pt x="160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3411375" y="2253475"/>
              <a:ext cx="957625" cy="1086425"/>
            </a:xfrm>
            <a:custGeom>
              <a:rect b="b" l="l" r="r" t="t"/>
              <a:pathLst>
                <a:path extrusionOk="0" h="43457" w="38305">
                  <a:moveTo>
                    <a:pt x="19105" y="6702"/>
                  </a:moveTo>
                  <a:cubicBezTo>
                    <a:pt x="21132" y="8372"/>
                    <a:pt x="23445" y="9636"/>
                    <a:pt x="25759" y="10852"/>
                  </a:cubicBezTo>
                  <a:cubicBezTo>
                    <a:pt x="26141" y="11067"/>
                    <a:pt x="26546" y="11258"/>
                    <a:pt x="26951" y="11473"/>
                  </a:cubicBezTo>
                  <a:cubicBezTo>
                    <a:pt x="27524" y="11783"/>
                    <a:pt x="28096" y="12069"/>
                    <a:pt x="28645" y="12403"/>
                  </a:cubicBezTo>
                  <a:cubicBezTo>
                    <a:pt x="28836" y="12498"/>
                    <a:pt x="30291" y="13094"/>
                    <a:pt x="32342" y="13738"/>
                  </a:cubicBezTo>
                  <a:cubicBezTo>
                    <a:pt x="31936" y="16219"/>
                    <a:pt x="31793" y="18747"/>
                    <a:pt x="31912" y="21299"/>
                  </a:cubicBezTo>
                  <a:lnTo>
                    <a:pt x="31912" y="21323"/>
                  </a:lnTo>
                  <a:cubicBezTo>
                    <a:pt x="31936" y="21704"/>
                    <a:pt x="31936" y="22086"/>
                    <a:pt x="31960" y="22491"/>
                  </a:cubicBezTo>
                  <a:cubicBezTo>
                    <a:pt x="32055" y="24710"/>
                    <a:pt x="32151" y="27023"/>
                    <a:pt x="32580" y="29098"/>
                  </a:cubicBezTo>
                  <a:cubicBezTo>
                    <a:pt x="28335" y="30314"/>
                    <a:pt x="21776" y="34488"/>
                    <a:pt x="19916" y="37064"/>
                  </a:cubicBezTo>
                  <a:cubicBezTo>
                    <a:pt x="19892" y="37064"/>
                    <a:pt x="17197" y="35013"/>
                    <a:pt x="16934" y="34822"/>
                  </a:cubicBezTo>
                  <a:cubicBezTo>
                    <a:pt x="15956" y="34130"/>
                    <a:pt x="14907" y="33510"/>
                    <a:pt x="13858" y="32938"/>
                  </a:cubicBezTo>
                  <a:cubicBezTo>
                    <a:pt x="13714" y="32866"/>
                    <a:pt x="13595" y="32795"/>
                    <a:pt x="13452" y="32699"/>
                  </a:cubicBezTo>
                  <a:cubicBezTo>
                    <a:pt x="12427" y="32175"/>
                    <a:pt x="11353" y="31698"/>
                    <a:pt x="10280" y="31245"/>
                  </a:cubicBezTo>
                  <a:cubicBezTo>
                    <a:pt x="9660" y="30982"/>
                    <a:pt x="9040" y="30744"/>
                    <a:pt x="8396" y="30529"/>
                  </a:cubicBezTo>
                  <a:cubicBezTo>
                    <a:pt x="8253" y="30481"/>
                    <a:pt x="6607" y="29957"/>
                    <a:pt x="6536" y="29933"/>
                  </a:cubicBezTo>
                  <a:cubicBezTo>
                    <a:pt x="6917" y="27452"/>
                    <a:pt x="7060" y="24948"/>
                    <a:pt x="6941" y="22444"/>
                  </a:cubicBezTo>
                  <a:cubicBezTo>
                    <a:pt x="6822" y="19773"/>
                    <a:pt x="6464" y="17268"/>
                    <a:pt x="5892" y="14931"/>
                  </a:cubicBezTo>
                  <a:cubicBezTo>
                    <a:pt x="5892" y="14931"/>
                    <a:pt x="10519" y="12880"/>
                    <a:pt x="10948" y="12665"/>
                  </a:cubicBezTo>
                  <a:cubicBezTo>
                    <a:pt x="12522" y="11806"/>
                    <a:pt x="14048" y="10852"/>
                    <a:pt x="15479" y="9779"/>
                  </a:cubicBezTo>
                  <a:cubicBezTo>
                    <a:pt x="15837" y="9493"/>
                    <a:pt x="18437" y="7394"/>
                    <a:pt x="19105" y="6702"/>
                  </a:cubicBezTo>
                  <a:close/>
                  <a:moveTo>
                    <a:pt x="18747" y="1"/>
                  </a:moveTo>
                  <a:lnTo>
                    <a:pt x="15575" y="3196"/>
                  </a:lnTo>
                  <a:cubicBezTo>
                    <a:pt x="15122" y="3626"/>
                    <a:pt x="12856" y="5486"/>
                    <a:pt x="12379" y="5844"/>
                  </a:cubicBezTo>
                  <a:cubicBezTo>
                    <a:pt x="11282" y="6679"/>
                    <a:pt x="9970" y="7513"/>
                    <a:pt x="8563" y="8277"/>
                  </a:cubicBezTo>
                  <a:cubicBezTo>
                    <a:pt x="8086" y="8515"/>
                    <a:pt x="5748" y="9541"/>
                    <a:pt x="3817" y="10399"/>
                  </a:cubicBezTo>
                  <a:lnTo>
                    <a:pt x="1" y="12093"/>
                  </a:lnTo>
                  <a:lnTo>
                    <a:pt x="1026" y="16147"/>
                  </a:lnTo>
                  <a:cubicBezTo>
                    <a:pt x="1527" y="18151"/>
                    <a:pt x="1813" y="20369"/>
                    <a:pt x="1909" y="22682"/>
                  </a:cubicBezTo>
                  <a:cubicBezTo>
                    <a:pt x="2004" y="24853"/>
                    <a:pt x="1885" y="27047"/>
                    <a:pt x="1551" y="29146"/>
                  </a:cubicBezTo>
                  <a:lnTo>
                    <a:pt x="978" y="32676"/>
                  </a:lnTo>
                  <a:lnTo>
                    <a:pt x="4151" y="34345"/>
                  </a:lnTo>
                  <a:cubicBezTo>
                    <a:pt x="4604" y="34584"/>
                    <a:pt x="4771" y="34655"/>
                    <a:pt x="6225" y="35085"/>
                  </a:cubicBezTo>
                  <a:cubicBezTo>
                    <a:pt x="6440" y="35156"/>
                    <a:pt x="6655" y="35204"/>
                    <a:pt x="6750" y="35251"/>
                  </a:cubicBezTo>
                  <a:cubicBezTo>
                    <a:pt x="7275" y="35418"/>
                    <a:pt x="7823" y="35633"/>
                    <a:pt x="8348" y="35848"/>
                  </a:cubicBezTo>
                  <a:cubicBezTo>
                    <a:pt x="9374" y="36253"/>
                    <a:pt x="10256" y="36682"/>
                    <a:pt x="11067" y="37088"/>
                  </a:cubicBezTo>
                  <a:cubicBezTo>
                    <a:pt x="11186" y="37136"/>
                    <a:pt x="11306" y="37207"/>
                    <a:pt x="11401" y="37279"/>
                  </a:cubicBezTo>
                  <a:cubicBezTo>
                    <a:pt x="12260" y="37756"/>
                    <a:pt x="13142" y="38304"/>
                    <a:pt x="14025" y="38877"/>
                  </a:cubicBezTo>
                  <a:cubicBezTo>
                    <a:pt x="14311" y="39091"/>
                    <a:pt x="15623" y="40069"/>
                    <a:pt x="16195" y="40475"/>
                  </a:cubicBezTo>
                  <a:cubicBezTo>
                    <a:pt x="17149" y="41190"/>
                    <a:pt x="17149" y="41190"/>
                    <a:pt x="17507" y="41405"/>
                  </a:cubicBezTo>
                  <a:lnTo>
                    <a:pt x="21347" y="43456"/>
                  </a:lnTo>
                  <a:lnTo>
                    <a:pt x="23875" y="39926"/>
                  </a:lnTo>
                  <a:cubicBezTo>
                    <a:pt x="24924" y="38471"/>
                    <a:pt x="30362" y="34822"/>
                    <a:pt x="33844" y="33844"/>
                  </a:cubicBezTo>
                  <a:lnTo>
                    <a:pt x="38304" y="32556"/>
                  </a:lnTo>
                  <a:lnTo>
                    <a:pt x="37350" y="28001"/>
                  </a:lnTo>
                  <a:cubicBezTo>
                    <a:pt x="36992" y="26308"/>
                    <a:pt x="36921" y="24233"/>
                    <a:pt x="36849" y="22205"/>
                  </a:cubicBezTo>
                  <a:cubicBezTo>
                    <a:pt x="36849" y="21800"/>
                    <a:pt x="36826" y="21418"/>
                    <a:pt x="36802" y="21013"/>
                  </a:cubicBezTo>
                  <a:lnTo>
                    <a:pt x="36802" y="20870"/>
                  </a:lnTo>
                  <a:lnTo>
                    <a:pt x="36802" y="20822"/>
                  </a:lnTo>
                  <a:cubicBezTo>
                    <a:pt x="36706" y="18699"/>
                    <a:pt x="36849" y="16553"/>
                    <a:pt x="37207" y="14454"/>
                  </a:cubicBezTo>
                  <a:lnTo>
                    <a:pt x="37923" y="10185"/>
                  </a:lnTo>
                  <a:lnTo>
                    <a:pt x="33820" y="8897"/>
                  </a:lnTo>
                  <a:cubicBezTo>
                    <a:pt x="32318" y="8396"/>
                    <a:pt x="31221" y="7990"/>
                    <a:pt x="30839" y="7847"/>
                  </a:cubicBezTo>
                  <a:cubicBezTo>
                    <a:pt x="30291" y="7537"/>
                    <a:pt x="29790" y="7275"/>
                    <a:pt x="29241" y="7013"/>
                  </a:cubicBezTo>
                  <a:lnTo>
                    <a:pt x="28645" y="6679"/>
                  </a:lnTo>
                  <a:lnTo>
                    <a:pt x="28049" y="6369"/>
                  </a:lnTo>
                  <a:cubicBezTo>
                    <a:pt x="25950" y="5248"/>
                    <a:pt x="23922" y="4150"/>
                    <a:pt x="22253" y="2767"/>
                  </a:cubicBezTo>
                  <a:lnTo>
                    <a:pt x="18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Google Shape;127;p4"/>
          <p:cNvSpPr/>
          <p:nvPr/>
        </p:nvSpPr>
        <p:spPr>
          <a:xfrm>
            <a:off x="8477503" y="246022"/>
            <a:ext cx="364672" cy="325476"/>
          </a:xfrm>
          <a:custGeom>
            <a:rect b="b" l="l" r="r" t="t"/>
            <a:pathLst>
              <a:path extrusionOk="0" h="40979" w="45914">
                <a:moveTo>
                  <a:pt x="34546" y="0"/>
                </a:moveTo>
                <a:lnTo>
                  <a:pt x="22902" y="11700"/>
                </a:lnTo>
                <a:lnTo>
                  <a:pt x="11645" y="610"/>
                </a:lnTo>
                <a:lnTo>
                  <a:pt x="11645" y="610"/>
                </a:lnTo>
                <a:lnTo>
                  <a:pt x="15638" y="15859"/>
                </a:lnTo>
                <a:lnTo>
                  <a:pt x="0" y="20462"/>
                </a:lnTo>
                <a:lnTo>
                  <a:pt x="15638" y="24787"/>
                </a:lnTo>
                <a:lnTo>
                  <a:pt x="11479" y="40757"/>
                </a:lnTo>
                <a:lnTo>
                  <a:pt x="11479" y="40757"/>
                </a:lnTo>
                <a:lnTo>
                  <a:pt x="22902" y="29112"/>
                </a:lnTo>
                <a:lnTo>
                  <a:pt x="34546" y="40979"/>
                </a:lnTo>
                <a:lnTo>
                  <a:pt x="30332" y="24676"/>
                </a:lnTo>
                <a:lnTo>
                  <a:pt x="45914" y="20462"/>
                </a:lnTo>
                <a:lnTo>
                  <a:pt x="30332" y="16137"/>
                </a:lnTo>
                <a:lnTo>
                  <a:pt x="345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8" name="Google Shape;128;p4"/>
          <p:cNvGrpSpPr/>
          <p:nvPr/>
        </p:nvGrpSpPr>
        <p:grpSpPr>
          <a:xfrm rot="-259105">
            <a:off x="2637587" y="4066702"/>
            <a:ext cx="1731914" cy="1731706"/>
            <a:chOff x="1399000" y="435475"/>
            <a:chExt cx="4794550" cy="4793975"/>
          </a:xfrm>
        </p:grpSpPr>
        <p:sp>
          <p:nvSpPr>
            <p:cNvPr id="129" name="Google Shape;129;p4"/>
            <p:cNvSpPr/>
            <p:nvPr/>
          </p:nvSpPr>
          <p:spPr>
            <a:xfrm>
              <a:off x="2403700" y="3594475"/>
              <a:ext cx="697650" cy="1024400"/>
            </a:xfrm>
            <a:custGeom>
              <a:rect b="b" l="l" r="r" t="t"/>
              <a:pathLst>
                <a:path extrusionOk="0" h="40976" w="27906">
                  <a:moveTo>
                    <a:pt x="27905" y="0"/>
                  </a:moveTo>
                  <a:lnTo>
                    <a:pt x="0" y="13094"/>
                  </a:lnTo>
                  <a:lnTo>
                    <a:pt x="13070" y="40975"/>
                  </a:lnTo>
                  <a:lnTo>
                    <a:pt x="279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2298150" y="3441825"/>
              <a:ext cx="942725" cy="1384550"/>
            </a:xfrm>
            <a:custGeom>
              <a:rect b="b" l="l" r="r" t="t"/>
              <a:pathLst>
                <a:path extrusionOk="0" h="55382" w="37709">
                  <a:moveTo>
                    <a:pt x="26546" y="12236"/>
                  </a:moveTo>
                  <a:lnTo>
                    <a:pt x="16935" y="38829"/>
                  </a:lnTo>
                  <a:lnTo>
                    <a:pt x="8420" y="20750"/>
                  </a:lnTo>
                  <a:lnTo>
                    <a:pt x="26546" y="12236"/>
                  </a:lnTo>
                  <a:close/>
                  <a:moveTo>
                    <a:pt x="37708" y="0"/>
                  </a:moveTo>
                  <a:lnTo>
                    <a:pt x="23851" y="6488"/>
                  </a:lnTo>
                  <a:lnTo>
                    <a:pt x="5749" y="14979"/>
                  </a:lnTo>
                  <a:lnTo>
                    <a:pt x="1" y="17674"/>
                  </a:lnTo>
                  <a:lnTo>
                    <a:pt x="2672" y="23422"/>
                  </a:lnTo>
                  <a:lnTo>
                    <a:pt x="11163" y="41524"/>
                  </a:lnTo>
                  <a:lnTo>
                    <a:pt x="17674" y="55381"/>
                  </a:lnTo>
                  <a:lnTo>
                    <a:pt x="22897" y="40976"/>
                  </a:lnTo>
                  <a:lnTo>
                    <a:pt x="32509" y="14382"/>
                  </a:lnTo>
                  <a:lnTo>
                    <a:pt x="37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493575" y="1047825"/>
              <a:ext cx="695875" cy="1022625"/>
            </a:xfrm>
            <a:custGeom>
              <a:rect b="b" l="l" r="r" t="t"/>
              <a:pathLst>
                <a:path extrusionOk="0" h="40905" w="27835">
                  <a:moveTo>
                    <a:pt x="14788" y="1"/>
                  </a:moveTo>
                  <a:lnTo>
                    <a:pt x="1" y="40904"/>
                  </a:lnTo>
                  <a:lnTo>
                    <a:pt x="27834" y="27858"/>
                  </a:lnTo>
                  <a:lnTo>
                    <a:pt x="147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353475" y="840925"/>
              <a:ext cx="941500" cy="1382750"/>
            </a:xfrm>
            <a:custGeom>
              <a:rect b="b" l="l" r="r" t="t"/>
              <a:pathLst>
                <a:path extrusionOk="0" h="55310" w="37660">
                  <a:moveTo>
                    <a:pt x="20774" y="16553"/>
                  </a:moveTo>
                  <a:lnTo>
                    <a:pt x="29241" y="34584"/>
                  </a:lnTo>
                  <a:lnTo>
                    <a:pt x="11210" y="43051"/>
                  </a:lnTo>
                  <a:lnTo>
                    <a:pt x="20774" y="16553"/>
                  </a:lnTo>
                  <a:close/>
                  <a:moveTo>
                    <a:pt x="20034" y="1"/>
                  </a:moveTo>
                  <a:lnTo>
                    <a:pt x="14811" y="14406"/>
                  </a:lnTo>
                  <a:lnTo>
                    <a:pt x="5223" y="40904"/>
                  </a:lnTo>
                  <a:lnTo>
                    <a:pt x="0" y="55310"/>
                  </a:lnTo>
                  <a:lnTo>
                    <a:pt x="13857" y="48799"/>
                  </a:lnTo>
                  <a:lnTo>
                    <a:pt x="31912" y="40332"/>
                  </a:lnTo>
                  <a:lnTo>
                    <a:pt x="37660" y="37661"/>
                  </a:lnTo>
                  <a:lnTo>
                    <a:pt x="34965" y="31913"/>
                  </a:lnTo>
                  <a:lnTo>
                    <a:pt x="26498" y="13858"/>
                  </a:lnTo>
                  <a:lnTo>
                    <a:pt x="200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1741850" y="2508675"/>
              <a:ext cx="1023200" cy="696450"/>
            </a:xfrm>
            <a:custGeom>
              <a:rect b="b" l="l" r="r" t="t"/>
              <a:pathLst>
                <a:path extrusionOk="0" h="27858" w="40928">
                  <a:moveTo>
                    <a:pt x="0" y="0"/>
                  </a:moveTo>
                  <a:lnTo>
                    <a:pt x="13071" y="27858"/>
                  </a:lnTo>
                  <a:lnTo>
                    <a:pt x="40928" y="148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1589200" y="2369150"/>
              <a:ext cx="1383350" cy="942125"/>
            </a:xfrm>
            <a:custGeom>
              <a:rect b="b" l="l" r="r" t="t"/>
              <a:pathLst>
                <a:path extrusionOk="0" h="37685" w="55334">
                  <a:moveTo>
                    <a:pt x="12212" y="11162"/>
                  </a:moveTo>
                  <a:lnTo>
                    <a:pt x="38782" y="20774"/>
                  </a:lnTo>
                  <a:lnTo>
                    <a:pt x="20679" y="29241"/>
                  </a:lnTo>
                  <a:lnTo>
                    <a:pt x="12212" y="11162"/>
                  </a:lnTo>
                  <a:close/>
                  <a:moveTo>
                    <a:pt x="1" y="0"/>
                  </a:moveTo>
                  <a:lnTo>
                    <a:pt x="6488" y="13858"/>
                  </a:lnTo>
                  <a:lnTo>
                    <a:pt x="14955" y="31936"/>
                  </a:lnTo>
                  <a:lnTo>
                    <a:pt x="17650" y="37684"/>
                  </a:lnTo>
                  <a:lnTo>
                    <a:pt x="23398" y="34989"/>
                  </a:lnTo>
                  <a:lnTo>
                    <a:pt x="41477" y="26522"/>
                  </a:lnTo>
                  <a:lnTo>
                    <a:pt x="55334" y="20035"/>
                  </a:lnTo>
                  <a:lnTo>
                    <a:pt x="40928" y="14812"/>
                  </a:lnTo>
                  <a:lnTo>
                    <a:pt x="14406" y="52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4827500" y="2459775"/>
              <a:ext cx="1024400" cy="697050"/>
            </a:xfrm>
            <a:custGeom>
              <a:rect b="b" l="l" r="r" t="t"/>
              <a:pathLst>
                <a:path extrusionOk="0" h="27882" w="40976">
                  <a:moveTo>
                    <a:pt x="27905" y="1"/>
                  </a:moveTo>
                  <a:lnTo>
                    <a:pt x="0" y="13071"/>
                  </a:lnTo>
                  <a:lnTo>
                    <a:pt x="40975" y="27882"/>
                  </a:lnTo>
                  <a:lnTo>
                    <a:pt x="40975" y="27882"/>
                  </a:lnTo>
                  <a:lnTo>
                    <a:pt x="27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4621175" y="2354850"/>
              <a:ext cx="1383950" cy="942100"/>
            </a:xfrm>
            <a:custGeom>
              <a:rect b="b" l="l" r="r" t="t"/>
              <a:pathLst>
                <a:path extrusionOk="0" h="37684" w="55358">
                  <a:moveTo>
                    <a:pt x="34608" y="8419"/>
                  </a:moveTo>
                  <a:lnTo>
                    <a:pt x="43075" y="26474"/>
                  </a:lnTo>
                  <a:lnTo>
                    <a:pt x="16553" y="16886"/>
                  </a:lnTo>
                  <a:lnTo>
                    <a:pt x="34608" y="8419"/>
                  </a:lnTo>
                  <a:close/>
                  <a:moveTo>
                    <a:pt x="37685" y="0"/>
                  </a:moveTo>
                  <a:lnTo>
                    <a:pt x="31937" y="2695"/>
                  </a:lnTo>
                  <a:lnTo>
                    <a:pt x="13858" y="11138"/>
                  </a:lnTo>
                  <a:lnTo>
                    <a:pt x="1" y="17649"/>
                  </a:lnTo>
                  <a:lnTo>
                    <a:pt x="14407" y="22873"/>
                  </a:lnTo>
                  <a:lnTo>
                    <a:pt x="40952" y="32461"/>
                  </a:lnTo>
                  <a:lnTo>
                    <a:pt x="55358" y="37684"/>
                  </a:lnTo>
                  <a:lnTo>
                    <a:pt x="48870" y="23827"/>
                  </a:lnTo>
                  <a:lnTo>
                    <a:pt x="40403" y="5748"/>
                  </a:lnTo>
                  <a:lnTo>
                    <a:pt x="376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3698175" y="541600"/>
              <a:ext cx="1217600" cy="1765575"/>
            </a:xfrm>
            <a:custGeom>
              <a:rect b="b" l="l" r="r" t="t"/>
              <a:pathLst>
                <a:path extrusionOk="0" h="70623" w="48704">
                  <a:moveTo>
                    <a:pt x="37136" y="1"/>
                  </a:moveTo>
                  <a:lnTo>
                    <a:pt x="12474" y="11544"/>
                  </a:lnTo>
                  <a:lnTo>
                    <a:pt x="1" y="46008"/>
                  </a:lnTo>
                  <a:lnTo>
                    <a:pt x="11544" y="70622"/>
                  </a:lnTo>
                  <a:lnTo>
                    <a:pt x="36229" y="59055"/>
                  </a:lnTo>
                  <a:lnTo>
                    <a:pt x="48703" y="24686"/>
                  </a:lnTo>
                  <a:lnTo>
                    <a:pt x="371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611725" y="435475"/>
              <a:ext cx="1388700" cy="1976625"/>
            </a:xfrm>
            <a:custGeom>
              <a:rect b="b" l="l" r="r" t="t"/>
              <a:pathLst>
                <a:path extrusionOk="0" h="79065" w="55548">
                  <a:moveTo>
                    <a:pt x="39067" y="8444"/>
                  </a:moveTo>
                  <a:lnTo>
                    <a:pt x="48727" y="29074"/>
                  </a:lnTo>
                  <a:lnTo>
                    <a:pt x="37159" y="61010"/>
                  </a:lnTo>
                  <a:lnTo>
                    <a:pt x="16529" y="70669"/>
                  </a:lnTo>
                  <a:lnTo>
                    <a:pt x="6893" y="50086"/>
                  </a:lnTo>
                  <a:lnTo>
                    <a:pt x="18460" y="18079"/>
                  </a:lnTo>
                  <a:lnTo>
                    <a:pt x="39067" y="8444"/>
                  </a:lnTo>
                  <a:close/>
                  <a:moveTo>
                    <a:pt x="42096" y="0"/>
                  </a:moveTo>
                  <a:lnTo>
                    <a:pt x="36348" y="2696"/>
                  </a:lnTo>
                  <a:lnTo>
                    <a:pt x="15789" y="12331"/>
                  </a:lnTo>
                  <a:lnTo>
                    <a:pt x="13404" y="13428"/>
                  </a:lnTo>
                  <a:lnTo>
                    <a:pt x="12498" y="15909"/>
                  </a:lnTo>
                  <a:lnTo>
                    <a:pt x="907" y="47892"/>
                  </a:lnTo>
                  <a:lnTo>
                    <a:pt x="0" y="50373"/>
                  </a:lnTo>
                  <a:lnTo>
                    <a:pt x="1121" y="52758"/>
                  </a:lnTo>
                  <a:lnTo>
                    <a:pt x="10733" y="73317"/>
                  </a:lnTo>
                  <a:lnTo>
                    <a:pt x="13428" y="79065"/>
                  </a:lnTo>
                  <a:lnTo>
                    <a:pt x="19176" y="76393"/>
                  </a:lnTo>
                  <a:lnTo>
                    <a:pt x="39807" y="66734"/>
                  </a:lnTo>
                  <a:lnTo>
                    <a:pt x="42192" y="65637"/>
                  </a:lnTo>
                  <a:lnTo>
                    <a:pt x="43098" y="63156"/>
                  </a:lnTo>
                  <a:lnTo>
                    <a:pt x="54665" y="31221"/>
                  </a:lnTo>
                  <a:lnTo>
                    <a:pt x="55548" y="28740"/>
                  </a:lnTo>
                  <a:lnTo>
                    <a:pt x="54451" y="26355"/>
                  </a:lnTo>
                  <a:lnTo>
                    <a:pt x="44791" y="5725"/>
                  </a:lnTo>
                  <a:lnTo>
                    <a:pt x="420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2678575" y="3358350"/>
              <a:ext cx="1217575" cy="1766150"/>
            </a:xfrm>
            <a:custGeom>
              <a:rect b="b" l="l" r="r" t="t"/>
              <a:pathLst>
                <a:path extrusionOk="0" h="70646" w="48703">
                  <a:moveTo>
                    <a:pt x="37112" y="0"/>
                  </a:moveTo>
                  <a:lnTo>
                    <a:pt x="12474" y="11520"/>
                  </a:lnTo>
                  <a:lnTo>
                    <a:pt x="0" y="45984"/>
                  </a:lnTo>
                  <a:lnTo>
                    <a:pt x="11544" y="70645"/>
                  </a:lnTo>
                  <a:lnTo>
                    <a:pt x="36229" y="59078"/>
                  </a:lnTo>
                  <a:lnTo>
                    <a:pt x="48703" y="24686"/>
                  </a:lnTo>
                  <a:lnTo>
                    <a:pt x="37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2592125" y="3252800"/>
              <a:ext cx="1388700" cy="1976650"/>
            </a:xfrm>
            <a:custGeom>
              <a:rect b="b" l="l" r="r" t="t"/>
              <a:pathLst>
                <a:path extrusionOk="0" h="79066" w="55548">
                  <a:moveTo>
                    <a:pt x="39067" y="8420"/>
                  </a:moveTo>
                  <a:lnTo>
                    <a:pt x="48726" y="29051"/>
                  </a:lnTo>
                  <a:lnTo>
                    <a:pt x="37159" y="60986"/>
                  </a:lnTo>
                  <a:lnTo>
                    <a:pt x="16528" y="70646"/>
                  </a:lnTo>
                  <a:lnTo>
                    <a:pt x="6893" y="50063"/>
                  </a:lnTo>
                  <a:lnTo>
                    <a:pt x="18484" y="18079"/>
                  </a:lnTo>
                  <a:lnTo>
                    <a:pt x="39067" y="8420"/>
                  </a:lnTo>
                  <a:close/>
                  <a:moveTo>
                    <a:pt x="42096" y="1"/>
                  </a:moveTo>
                  <a:lnTo>
                    <a:pt x="36348" y="2696"/>
                  </a:lnTo>
                  <a:lnTo>
                    <a:pt x="15789" y="12332"/>
                  </a:lnTo>
                  <a:lnTo>
                    <a:pt x="13404" y="13429"/>
                  </a:lnTo>
                  <a:lnTo>
                    <a:pt x="12498" y="15909"/>
                  </a:lnTo>
                  <a:lnTo>
                    <a:pt x="906" y="47893"/>
                  </a:lnTo>
                  <a:lnTo>
                    <a:pt x="0" y="50373"/>
                  </a:lnTo>
                  <a:lnTo>
                    <a:pt x="1097" y="52758"/>
                  </a:lnTo>
                  <a:lnTo>
                    <a:pt x="10733" y="73317"/>
                  </a:lnTo>
                  <a:lnTo>
                    <a:pt x="13428" y="79065"/>
                  </a:lnTo>
                  <a:lnTo>
                    <a:pt x="19176" y="76394"/>
                  </a:lnTo>
                  <a:lnTo>
                    <a:pt x="39806" y="66734"/>
                  </a:lnTo>
                  <a:lnTo>
                    <a:pt x="42191" y="65613"/>
                  </a:lnTo>
                  <a:lnTo>
                    <a:pt x="43074" y="63157"/>
                  </a:lnTo>
                  <a:lnTo>
                    <a:pt x="54665" y="31221"/>
                  </a:lnTo>
                  <a:lnTo>
                    <a:pt x="55548" y="28741"/>
                  </a:lnTo>
                  <a:lnTo>
                    <a:pt x="54451" y="26356"/>
                  </a:lnTo>
                  <a:lnTo>
                    <a:pt x="44791" y="5725"/>
                  </a:lnTo>
                  <a:lnTo>
                    <a:pt x="420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2010175" y="1440175"/>
              <a:ext cx="1024400" cy="697050"/>
            </a:xfrm>
            <a:custGeom>
              <a:rect b="b" l="l" r="r" t="t"/>
              <a:pathLst>
                <a:path extrusionOk="0" h="27882" w="40976">
                  <a:moveTo>
                    <a:pt x="27905" y="0"/>
                  </a:moveTo>
                  <a:lnTo>
                    <a:pt x="0" y="13071"/>
                  </a:lnTo>
                  <a:lnTo>
                    <a:pt x="40975" y="27882"/>
                  </a:lnTo>
                  <a:lnTo>
                    <a:pt x="40975" y="27882"/>
                  </a:lnTo>
                  <a:lnTo>
                    <a:pt x="279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1803850" y="1334625"/>
              <a:ext cx="1383950" cy="942725"/>
            </a:xfrm>
            <a:custGeom>
              <a:rect b="b" l="l" r="r" t="t"/>
              <a:pathLst>
                <a:path extrusionOk="0" h="37709" w="55358">
                  <a:moveTo>
                    <a:pt x="34608" y="8444"/>
                  </a:moveTo>
                  <a:lnTo>
                    <a:pt x="43075" y="26499"/>
                  </a:lnTo>
                  <a:lnTo>
                    <a:pt x="16553" y="16911"/>
                  </a:lnTo>
                  <a:lnTo>
                    <a:pt x="34608" y="8444"/>
                  </a:lnTo>
                  <a:close/>
                  <a:moveTo>
                    <a:pt x="37685" y="1"/>
                  </a:moveTo>
                  <a:lnTo>
                    <a:pt x="31937" y="2672"/>
                  </a:lnTo>
                  <a:lnTo>
                    <a:pt x="13858" y="11187"/>
                  </a:lnTo>
                  <a:lnTo>
                    <a:pt x="1" y="17674"/>
                  </a:lnTo>
                  <a:lnTo>
                    <a:pt x="14407" y="22897"/>
                  </a:lnTo>
                  <a:lnTo>
                    <a:pt x="40952" y="32485"/>
                  </a:lnTo>
                  <a:lnTo>
                    <a:pt x="55358" y="37709"/>
                  </a:lnTo>
                  <a:lnTo>
                    <a:pt x="48823" y="23828"/>
                  </a:lnTo>
                  <a:lnTo>
                    <a:pt x="40356" y="5749"/>
                  </a:lnTo>
                  <a:lnTo>
                    <a:pt x="376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1505125" y="1714450"/>
              <a:ext cx="1765550" cy="1216400"/>
            </a:xfrm>
            <a:custGeom>
              <a:rect b="b" l="l" r="r" t="t"/>
              <a:pathLst>
                <a:path extrusionOk="0" h="48656" w="70622">
                  <a:moveTo>
                    <a:pt x="24638" y="1"/>
                  </a:moveTo>
                  <a:lnTo>
                    <a:pt x="1" y="11544"/>
                  </a:lnTo>
                  <a:lnTo>
                    <a:pt x="11568" y="36206"/>
                  </a:lnTo>
                  <a:lnTo>
                    <a:pt x="45961" y="48656"/>
                  </a:lnTo>
                  <a:lnTo>
                    <a:pt x="70622" y="37136"/>
                  </a:lnTo>
                  <a:lnTo>
                    <a:pt x="59078" y="12474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1399000" y="1629200"/>
              <a:ext cx="1978425" cy="1387525"/>
            </a:xfrm>
            <a:custGeom>
              <a:rect b="b" l="l" r="r" t="t"/>
              <a:pathLst>
                <a:path extrusionOk="0" h="55501" w="79137">
                  <a:moveTo>
                    <a:pt x="29050" y="6821"/>
                  </a:moveTo>
                  <a:lnTo>
                    <a:pt x="61010" y="18413"/>
                  </a:lnTo>
                  <a:lnTo>
                    <a:pt x="70669" y="39019"/>
                  </a:lnTo>
                  <a:lnTo>
                    <a:pt x="50062" y="48679"/>
                  </a:lnTo>
                  <a:lnTo>
                    <a:pt x="18103" y="37088"/>
                  </a:lnTo>
                  <a:lnTo>
                    <a:pt x="8444" y="16481"/>
                  </a:lnTo>
                  <a:lnTo>
                    <a:pt x="29050" y="6821"/>
                  </a:lnTo>
                  <a:close/>
                  <a:moveTo>
                    <a:pt x="28740" y="0"/>
                  </a:moveTo>
                  <a:lnTo>
                    <a:pt x="26355" y="1097"/>
                  </a:lnTo>
                  <a:lnTo>
                    <a:pt x="5748" y="10757"/>
                  </a:lnTo>
                  <a:lnTo>
                    <a:pt x="1" y="13428"/>
                  </a:lnTo>
                  <a:lnTo>
                    <a:pt x="2696" y="19200"/>
                  </a:lnTo>
                  <a:lnTo>
                    <a:pt x="12379" y="39759"/>
                  </a:lnTo>
                  <a:lnTo>
                    <a:pt x="13476" y="42144"/>
                  </a:lnTo>
                  <a:lnTo>
                    <a:pt x="15956" y="43050"/>
                  </a:lnTo>
                  <a:lnTo>
                    <a:pt x="47916" y="54618"/>
                  </a:lnTo>
                  <a:lnTo>
                    <a:pt x="50396" y="55500"/>
                  </a:lnTo>
                  <a:lnTo>
                    <a:pt x="52781" y="54403"/>
                  </a:lnTo>
                  <a:lnTo>
                    <a:pt x="73364" y="44744"/>
                  </a:lnTo>
                  <a:lnTo>
                    <a:pt x="79136" y="42048"/>
                  </a:lnTo>
                  <a:lnTo>
                    <a:pt x="76441" y="36300"/>
                  </a:lnTo>
                  <a:lnTo>
                    <a:pt x="66782" y="15694"/>
                  </a:lnTo>
                  <a:lnTo>
                    <a:pt x="65661" y="13356"/>
                  </a:lnTo>
                  <a:lnTo>
                    <a:pt x="63180" y="12450"/>
                  </a:lnTo>
                  <a:lnTo>
                    <a:pt x="31221" y="883"/>
                  </a:lnTo>
                  <a:lnTo>
                    <a:pt x="287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3423300" y="777725"/>
              <a:ext cx="697650" cy="1025000"/>
            </a:xfrm>
            <a:custGeom>
              <a:rect b="b" l="l" r="r" t="t"/>
              <a:pathLst>
                <a:path extrusionOk="0" h="41000" w="27906">
                  <a:moveTo>
                    <a:pt x="27905" y="1"/>
                  </a:moveTo>
                  <a:lnTo>
                    <a:pt x="1" y="13095"/>
                  </a:lnTo>
                  <a:lnTo>
                    <a:pt x="13094" y="41000"/>
                  </a:lnTo>
                  <a:lnTo>
                    <a:pt x="279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3318350" y="625075"/>
              <a:ext cx="942725" cy="1384550"/>
            </a:xfrm>
            <a:custGeom>
              <a:rect b="b" l="l" r="r" t="t"/>
              <a:pathLst>
                <a:path extrusionOk="0" h="55382" w="37709">
                  <a:moveTo>
                    <a:pt x="26522" y="12212"/>
                  </a:moveTo>
                  <a:lnTo>
                    <a:pt x="16887" y="38806"/>
                  </a:lnTo>
                  <a:lnTo>
                    <a:pt x="8396" y="20727"/>
                  </a:lnTo>
                  <a:lnTo>
                    <a:pt x="26522" y="12212"/>
                  </a:lnTo>
                  <a:close/>
                  <a:moveTo>
                    <a:pt x="37708" y="1"/>
                  </a:moveTo>
                  <a:lnTo>
                    <a:pt x="23851" y="6488"/>
                  </a:lnTo>
                  <a:lnTo>
                    <a:pt x="5749" y="15003"/>
                  </a:lnTo>
                  <a:lnTo>
                    <a:pt x="1" y="17674"/>
                  </a:lnTo>
                  <a:lnTo>
                    <a:pt x="2672" y="23422"/>
                  </a:lnTo>
                  <a:lnTo>
                    <a:pt x="11187" y="41525"/>
                  </a:lnTo>
                  <a:lnTo>
                    <a:pt x="17674" y="55382"/>
                  </a:lnTo>
                  <a:lnTo>
                    <a:pt x="22897" y="40976"/>
                  </a:lnTo>
                  <a:lnTo>
                    <a:pt x="32533" y="14383"/>
                  </a:lnTo>
                  <a:lnTo>
                    <a:pt x="37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3473375" y="3865175"/>
              <a:ext cx="697075" cy="1021425"/>
            </a:xfrm>
            <a:custGeom>
              <a:rect b="b" l="l" r="r" t="t"/>
              <a:pathLst>
                <a:path extrusionOk="0" h="40857" w="27883">
                  <a:moveTo>
                    <a:pt x="14812" y="0"/>
                  </a:moveTo>
                  <a:lnTo>
                    <a:pt x="1" y="40856"/>
                  </a:lnTo>
                  <a:lnTo>
                    <a:pt x="27882" y="27834"/>
                  </a:lnTo>
                  <a:lnTo>
                    <a:pt x="148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3333850" y="3657675"/>
              <a:ext cx="941525" cy="1382750"/>
            </a:xfrm>
            <a:custGeom>
              <a:rect b="b" l="l" r="r" t="t"/>
              <a:pathLst>
                <a:path extrusionOk="0" h="55310" w="37661">
                  <a:moveTo>
                    <a:pt x="20775" y="16553"/>
                  </a:moveTo>
                  <a:lnTo>
                    <a:pt x="29242" y="34583"/>
                  </a:lnTo>
                  <a:lnTo>
                    <a:pt x="11211" y="43050"/>
                  </a:lnTo>
                  <a:lnTo>
                    <a:pt x="20775" y="16553"/>
                  </a:lnTo>
                  <a:close/>
                  <a:moveTo>
                    <a:pt x="20011" y="0"/>
                  </a:moveTo>
                  <a:lnTo>
                    <a:pt x="14788" y="14406"/>
                  </a:lnTo>
                  <a:lnTo>
                    <a:pt x="5224" y="40904"/>
                  </a:lnTo>
                  <a:lnTo>
                    <a:pt x="1" y="55309"/>
                  </a:lnTo>
                  <a:lnTo>
                    <a:pt x="13858" y="48798"/>
                  </a:lnTo>
                  <a:lnTo>
                    <a:pt x="31913" y="40331"/>
                  </a:lnTo>
                  <a:lnTo>
                    <a:pt x="37661" y="37660"/>
                  </a:lnTo>
                  <a:lnTo>
                    <a:pt x="34966" y="31912"/>
                  </a:lnTo>
                  <a:lnTo>
                    <a:pt x="26499" y="13857"/>
                  </a:lnTo>
                  <a:lnTo>
                    <a:pt x="20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4559175" y="3528875"/>
              <a:ext cx="1023200" cy="697050"/>
            </a:xfrm>
            <a:custGeom>
              <a:rect b="b" l="l" r="r" t="t"/>
              <a:pathLst>
                <a:path extrusionOk="0" h="27882" w="40928">
                  <a:moveTo>
                    <a:pt x="0" y="1"/>
                  </a:moveTo>
                  <a:lnTo>
                    <a:pt x="13070" y="27882"/>
                  </a:lnTo>
                  <a:lnTo>
                    <a:pt x="40928" y="148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4406525" y="3388750"/>
              <a:ext cx="1383350" cy="942125"/>
            </a:xfrm>
            <a:custGeom>
              <a:rect b="b" l="l" r="r" t="t"/>
              <a:pathLst>
                <a:path extrusionOk="0" h="37685" w="55334">
                  <a:moveTo>
                    <a:pt x="12236" y="11163"/>
                  </a:moveTo>
                  <a:lnTo>
                    <a:pt x="38782" y="20774"/>
                  </a:lnTo>
                  <a:lnTo>
                    <a:pt x="20703" y="29241"/>
                  </a:lnTo>
                  <a:lnTo>
                    <a:pt x="12236" y="11163"/>
                  </a:lnTo>
                  <a:close/>
                  <a:moveTo>
                    <a:pt x="1" y="1"/>
                  </a:moveTo>
                  <a:lnTo>
                    <a:pt x="6488" y="13858"/>
                  </a:lnTo>
                  <a:lnTo>
                    <a:pt x="14955" y="31913"/>
                  </a:lnTo>
                  <a:lnTo>
                    <a:pt x="17650" y="37684"/>
                  </a:lnTo>
                  <a:lnTo>
                    <a:pt x="23398" y="34989"/>
                  </a:lnTo>
                  <a:lnTo>
                    <a:pt x="41453" y="26522"/>
                  </a:lnTo>
                  <a:lnTo>
                    <a:pt x="55334" y="20035"/>
                  </a:lnTo>
                  <a:lnTo>
                    <a:pt x="40928" y="14812"/>
                  </a:lnTo>
                  <a:lnTo>
                    <a:pt x="14406" y="52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4322450" y="2734050"/>
              <a:ext cx="1765550" cy="1217600"/>
            </a:xfrm>
            <a:custGeom>
              <a:rect b="b" l="l" r="r" t="t"/>
              <a:pathLst>
                <a:path extrusionOk="0" h="48704" w="70622">
                  <a:moveTo>
                    <a:pt x="24638" y="1"/>
                  </a:moveTo>
                  <a:lnTo>
                    <a:pt x="1" y="11568"/>
                  </a:lnTo>
                  <a:lnTo>
                    <a:pt x="11568" y="36206"/>
                  </a:lnTo>
                  <a:lnTo>
                    <a:pt x="45961" y="48704"/>
                  </a:lnTo>
                  <a:lnTo>
                    <a:pt x="70622" y="37136"/>
                  </a:lnTo>
                  <a:lnTo>
                    <a:pt x="59078" y="12475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4216325" y="2648200"/>
              <a:ext cx="1977225" cy="1388725"/>
            </a:xfrm>
            <a:custGeom>
              <a:rect b="b" l="l" r="r" t="t"/>
              <a:pathLst>
                <a:path extrusionOk="0" h="55549" w="79089">
                  <a:moveTo>
                    <a:pt x="29026" y="6869"/>
                  </a:moveTo>
                  <a:lnTo>
                    <a:pt x="60986" y="18437"/>
                  </a:lnTo>
                  <a:lnTo>
                    <a:pt x="70645" y="39044"/>
                  </a:lnTo>
                  <a:lnTo>
                    <a:pt x="50062" y="48703"/>
                  </a:lnTo>
                  <a:lnTo>
                    <a:pt x="18103" y="37136"/>
                  </a:lnTo>
                  <a:lnTo>
                    <a:pt x="8444" y="16529"/>
                  </a:lnTo>
                  <a:lnTo>
                    <a:pt x="29026" y="6869"/>
                  </a:lnTo>
                  <a:close/>
                  <a:moveTo>
                    <a:pt x="28740" y="0"/>
                  </a:moveTo>
                  <a:lnTo>
                    <a:pt x="26355" y="1121"/>
                  </a:lnTo>
                  <a:lnTo>
                    <a:pt x="5748" y="10781"/>
                  </a:lnTo>
                  <a:lnTo>
                    <a:pt x="1" y="13452"/>
                  </a:lnTo>
                  <a:lnTo>
                    <a:pt x="2696" y="19200"/>
                  </a:lnTo>
                  <a:lnTo>
                    <a:pt x="12355" y="39807"/>
                  </a:lnTo>
                  <a:lnTo>
                    <a:pt x="13452" y="42192"/>
                  </a:lnTo>
                  <a:lnTo>
                    <a:pt x="15933" y="43098"/>
                  </a:lnTo>
                  <a:lnTo>
                    <a:pt x="47868" y="54666"/>
                  </a:lnTo>
                  <a:lnTo>
                    <a:pt x="50349" y="55548"/>
                  </a:lnTo>
                  <a:lnTo>
                    <a:pt x="52734" y="54451"/>
                  </a:lnTo>
                  <a:lnTo>
                    <a:pt x="73340" y="44792"/>
                  </a:lnTo>
                  <a:lnTo>
                    <a:pt x="79088" y="42120"/>
                  </a:lnTo>
                  <a:lnTo>
                    <a:pt x="76417" y="36349"/>
                  </a:lnTo>
                  <a:lnTo>
                    <a:pt x="66758" y="15766"/>
                  </a:lnTo>
                  <a:lnTo>
                    <a:pt x="65661" y="13381"/>
                  </a:lnTo>
                  <a:lnTo>
                    <a:pt x="63180" y="12474"/>
                  </a:lnTo>
                  <a:lnTo>
                    <a:pt x="31221" y="907"/>
                  </a:lnTo>
                  <a:lnTo>
                    <a:pt x="287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4556800" y="3516950"/>
              <a:ext cx="1020225" cy="701225"/>
            </a:xfrm>
            <a:custGeom>
              <a:rect b="b" l="l" r="r" t="t"/>
              <a:pathLst>
                <a:path extrusionOk="0" h="28049" w="40809">
                  <a:moveTo>
                    <a:pt x="0" y="1"/>
                  </a:moveTo>
                  <a:lnTo>
                    <a:pt x="12808" y="28049"/>
                  </a:lnTo>
                  <a:lnTo>
                    <a:pt x="40808" y="152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4405925" y="3376225"/>
              <a:ext cx="1378575" cy="946900"/>
            </a:xfrm>
            <a:custGeom>
              <a:rect b="b" l="l" r="r" t="t"/>
              <a:pathLst>
                <a:path extrusionOk="0" h="37876" w="55143">
                  <a:moveTo>
                    <a:pt x="12093" y="11282"/>
                  </a:moveTo>
                  <a:lnTo>
                    <a:pt x="38567" y="21180"/>
                  </a:lnTo>
                  <a:lnTo>
                    <a:pt x="20393" y="29480"/>
                  </a:lnTo>
                  <a:lnTo>
                    <a:pt x="12093" y="11282"/>
                  </a:lnTo>
                  <a:close/>
                  <a:moveTo>
                    <a:pt x="1" y="1"/>
                  </a:moveTo>
                  <a:lnTo>
                    <a:pt x="6345" y="13906"/>
                  </a:lnTo>
                  <a:lnTo>
                    <a:pt x="14621" y="32104"/>
                  </a:lnTo>
                  <a:lnTo>
                    <a:pt x="17245" y="37875"/>
                  </a:lnTo>
                  <a:lnTo>
                    <a:pt x="23040" y="35252"/>
                  </a:lnTo>
                  <a:lnTo>
                    <a:pt x="41214" y="26976"/>
                  </a:lnTo>
                  <a:lnTo>
                    <a:pt x="55143" y="20632"/>
                  </a:lnTo>
                  <a:lnTo>
                    <a:pt x="40809" y="15265"/>
                  </a:lnTo>
                  <a:lnTo>
                    <a:pt x="14335" y="53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4835250" y="2459175"/>
              <a:ext cx="1017825" cy="699450"/>
            </a:xfrm>
            <a:custGeom>
              <a:rect b="b" l="l" r="r" t="t"/>
              <a:pathLst>
                <a:path extrusionOk="0" h="27978" w="40713">
                  <a:moveTo>
                    <a:pt x="27977" y="1"/>
                  </a:moveTo>
                  <a:lnTo>
                    <a:pt x="0" y="12737"/>
                  </a:lnTo>
                  <a:lnTo>
                    <a:pt x="40713" y="27977"/>
                  </a:lnTo>
                  <a:lnTo>
                    <a:pt x="279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4627750" y="2354250"/>
              <a:ext cx="1377375" cy="945700"/>
            </a:xfrm>
            <a:custGeom>
              <a:rect b="b" l="l" r="r" t="t"/>
              <a:pathLst>
                <a:path extrusionOk="0" h="37828" w="55095">
                  <a:moveTo>
                    <a:pt x="34703" y="8372"/>
                  </a:moveTo>
                  <a:lnTo>
                    <a:pt x="42955" y="26498"/>
                  </a:lnTo>
                  <a:lnTo>
                    <a:pt x="42955" y="26498"/>
                  </a:lnTo>
                  <a:lnTo>
                    <a:pt x="16576" y="16624"/>
                  </a:lnTo>
                  <a:lnTo>
                    <a:pt x="34703" y="8372"/>
                  </a:lnTo>
                  <a:close/>
                  <a:moveTo>
                    <a:pt x="37875" y="0"/>
                  </a:moveTo>
                  <a:lnTo>
                    <a:pt x="32079" y="2624"/>
                  </a:lnTo>
                  <a:lnTo>
                    <a:pt x="13953" y="10876"/>
                  </a:lnTo>
                  <a:lnTo>
                    <a:pt x="0" y="17220"/>
                  </a:lnTo>
                  <a:lnTo>
                    <a:pt x="14334" y="22587"/>
                  </a:lnTo>
                  <a:lnTo>
                    <a:pt x="40761" y="32461"/>
                  </a:lnTo>
                  <a:lnTo>
                    <a:pt x="55095" y="37827"/>
                  </a:lnTo>
                  <a:lnTo>
                    <a:pt x="55095" y="37827"/>
                  </a:lnTo>
                  <a:lnTo>
                    <a:pt x="48750" y="23898"/>
                  </a:lnTo>
                  <a:lnTo>
                    <a:pt x="40498" y="5772"/>
                  </a:lnTo>
                  <a:lnTo>
                    <a:pt x="378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2031625" y="2837800"/>
              <a:ext cx="1259925" cy="1162150"/>
            </a:xfrm>
            <a:custGeom>
              <a:rect b="b" l="l" r="r" t="t"/>
              <a:pathLst>
                <a:path extrusionOk="0" h="46486" w="50397">
                  <a:moveTo>
                    <a:pt x="24757" y="1"/>
                  </a:moveTo>
                  <a:lnTo>
                    <a:pt x="1" y="11568"/>
                  </a:lnTo>
                  <a:lnTo>
                    <a:pt x="5415" y="23112"/>
                  </a:lnTo>
                  <a:lnTo>
                    <a:pt x="14120" y="26260"/>
                  </a:lnTo>
                  <a:lnTo>
                    <a:pt x="10948" y="34966"/>
                  </a:lnTo>
                  <a:lnTo>
                    <a:pt x="16338" y="46485"/>
                  </a:lnTo>
                  <a:lnTo>
                    <a:pt x="41119" y="34894"/>
                  </a:lnTo>
                  <a:lnTo>
                    <a:pt x="50397" y="9279"/>
                  </a:lnTo>
                  <a:lnTo>
                    <a:pt x="247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1924900" y="2751950"/>
              <a:ext cx="1468025" cy="1354725"/>
            </a:xfrm>
            <a:custGeom>
              <a:rect b="b" l="l" r="r" t="t"/>
              <a:pathLst>
                <a:path extrusionOk="0" h="54189" w="58721">
                  <a:moveTo>
                    <a:pt x="29193" y="6869"/>
                  </a:moveTo>
                  <a:lnTo>
                    <a:pt x="50611" y="14621"/>
                  </a:lnTo>
                  <a:lnTo>
                    <a:pt x="42860" y="36015"/>
                  </a:lnTo>
                  <a:lnTo>
                    <a:pt x="22134" y="45722"/>
                  </a:lnTo>
                  <a:lnTo>
                    <a:pt x="18652" y="38257"/>
                  </a:lnTo>
                  <a:lnTo>
                    <a:pt x="21967" y="29170"/>
                  </a:lnTo>
                  <a:cubicBezTo>
                    <a:pt x="22229" y="28430"/>
                    <a:pt x="21848" y="27595"/>
                    <a:pt x="21084" y="27309"/>
                  </a:cubicBezTo>
                  <a:lnTo>
                    <a:pt x="11997" y="24018"/>
                  </a:lnTo>
                  <a:lnTo>
                    <a:pt x="8515" y="16553"/>
                  </a:lnTo>
                  <a:lnTo>
                    <a:pt x="29193" y="6869"/>
                  </a:lnTo>
                  <a:close/>
                  <a:moveTo>
                    <a:pt x="28836" y="0"/>
                  </a:moveTo>
                  <a:lnTo>
                    <a:pt x="26451" y="1121"/>
                  </a:lnTo>
                  <a:lnTo>
                    <a:pt x="5772" y="10805"/>
                  </a:lnTo>
                  <a:lnTo>
                    <a:pt x="1" y="13476"/>
                  </a:lnTo>
                  <a:lnTo>
                    <a:pt x="2696" y="19248"/>
                  </a:lnTo>
                  <a:lnTo>
                    <a:pt x="6178" y="26689"/>
                  </a:lnTo>
                  <a:lnTo>
                    <a:pt x="7275" y="29074"/>
                  </a:lnTo>
                  <a:lnTo>
                    <a:pt x="9755" y="29980"/>
                  </a:lnTo>
                  <a:lnTo>
                    <a:pt x="14263" y="31602"/>
                  </a:lnTo>
                  <a:lnTo>
                    <a:pt x="12617" y="36110"/>
                  </a:lnTo>
                  <a:lnTo>
                    <a:pt x="11735" y="38590"/>
                  </a:lnTo>
                  <a:lnTo>
                    <a:pt x="12832" y="40976"/>
                  </a:lnTo>
                  <a:lnTo>
                    <a:pt x="16314" y="48417"/>
                  </a:lnTo>
                  <a:lnTo>
                    <a:pt x="19009" y="54189"/>
                  </a:lnTo>
                  <a:lnTo>
                    <a:pt x="24757" y="51494"/>
                  </a:lnTo>
                  <a:lnTo>
                    <a:pt x="45483" y="41810"/>
                  </a:lnTo>
                  <a:lnTo>
                    <a:pt x="47868" y="40713"/>
                  </a:lnTo>
                  <a:lnTo>
                    <a:pt x="48751" y="38233"/>
                  </a:lnTo>
                  <a:lnTo>
                    <a:pt x="56502" y="16815"/>
                  </a:lnTo>
                  <a:lnTo>
                    <a:pt x="58720" y="10805"/>
                  </a:lnTo>
                  <a:lnTo>
                    <a:pt x="52758" y="8658"/>
                  </a:lnTo>
                  <a:lnTo>
                    <a:pt x="31316" y="907"/>
                  </a:lnTo>
                  <a:lnTo>
                    <a:pt x="288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2629075" y="1067500"/>
              <a:ext cx="1162750" cy="1259925"/>
            </a:xfrm>
            <a:custGeom>
              <a:rect b="b" l="l" r="r" t="t"/>
              <a:pathLst>
                <a:path extrusionOk="0" h="50397" w="46510">
                  <a:moveTo>
                    <a:pt x="34894" y="1"/>
                  </a:moveTo>
                  <a:lnTo>
                    <a:pt x="23398" y="5415"/>
                  </a:lnTo>
                  <a:lnTo>
                    <a:pt x="20226" y="14120"/>
                  </a:lnTo>
                  <a:lnTo>
                    <a:pt x="11521" y="10972"/>
                  </a:lnTo>
                  <a:lnTo>
                    <a:pt x="1" y="16386"/>
                  </a:lnTo>
                  <a:lnTo>
                    <a:pt x="11592" y="41119"/>
                  </a:lnTo>
                  <a:lnTo>
                    <a:pt x="37255" y="50397"/>
                  </a:lnTo>
                  <a:lnTo>
                    <a:pt x="46509" y="24782"/>
                  </a:lnTo>
                  <a:lnTo>
                    <a:pt x="348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2523550" y="962575"/>
              <a:ext cx="1353525" cy="1465625"/>
            </a:xfrm>
            <a:custGeom>
              <a:rect b="b" l="l" r="r" t="t"/>
              <a:pathLst>
                <a:path extrusionOk="0" h="58625" w="54141">
                  <a:moveTo>
                    <a:pt x="37612" y="8443"/>
                  </a:moveTo>
                  <a:lnTo>
                    <a:pt x="47296" y="29169"/>
                  </a:lnTo>
                  <a:lnTo>
                    <a:pt x="39544" y="50563"/>
                  </a:lnTo>
                  <a:lnTo>
                    <a:pt x="18103" y="42812"/>
                  </a:lnTo>
                  <a:lnTo>
                    <a:pt x="8420" y="22134"/>
                  </a:lnTo>
                  <a:lnTo>
                    <a:pt x="15861" y="18627"/>
                  </a:lnTo>
                  <a:lnTo>
                    <a:pt x="24996" y="21919"/>
                  </a:lnTo>
                  <a:cubicBezTo>
                    <a:pt x="25154" y="21975"/>
                    <a:pt x="25316" y="22002"/>
                    <a:pt x="25476" y="22002"/>
                  </a:cubicBezTo>
                  <a:cubicBezTo>
                    <a:pt x="26066" y="22002"/>
                    <a:pt x="26626" y="21641"/>
                    <a:pt x="26832" y="21060"/>
                  </a:cubicBezTo>
                  <a:lnTo>
                    <a:pt x="30123" y="11949"/>
                  </a:lnTo>
                  <a:lnTo>
                    <a:pt x="37612" y="8443"/>
                  </a:lnTo>
                  <a:close/>
                  <a:moveTo>
                    <a:pt x="40641" y="0"/>
                  </a:moveTo>
                  <a:lnTo>
                    <a:pt x="34893" y="2695"/>
                  </a:lnTo>
                  <a:lnTo>
                    <a:pt x="27428" y="6178"/>
                  </a:lnTo>
                  <a:lnTo>
                    <a:pt x="25043" y="7275"/>
                  </a:lnTo>
                  <a:lnTo>
                    <a:pt x="24161" y="9755"/>
                  </a:lnTo>
                  <a:lnTo>
                    <a:pt x="22539" y="14215"/>
                  </a:lnTo>
                  <a:lnTo>
                    <a:pt x="18031" y="12617"/>
                  </a:lnTo>
                  <a:lnTo>
                    <a:pt x="15575" y="11711"/>
                  </a:lnTo>
                  <a:lnTo>
                    <a:pt x="13213" y="12808"/>
                  </a:lnTo>
                  <a:lnTo>
                    <a:pt x="5748" y="16314"/>
                  </a:lnTo>
                  <a:lnTo>
                    <a:pt x="0" y="18985"/>
                  </a:lnTo>
                  <a:lnTo>
                    <a:pt x="2695" y="24757"/>
                  </a:lnTo>
                  <a:lnTo>
                    <a:pt x="12379" y="45435"/>
                  </a:lnTo>
                  <a:lnTo>
                    <a:pt x="13476" y="47820"/>
                  </a:lnTo>
                  <a:lnTo>
                    <a:pt x="15956" y="48727"/>
                  </a:lnTo>
                  <a:lnTo>
                    <a:pt x="37398" y="56478"/>
                  </a:lnTo>
                  <a:lnTo>
                    <a:pt x="43360" y="58625"/>
                  </a:lnTo>
                  <a:lnTo>
                    <a:pt x="45507" y="52662"/>
                  </a:lnTo>
                  <a:lnTo>
                    <a:pt x="53258" y="31244"/>
                  </a:lnTo>
                  <a:lnTo>
                    <a:pt x="54141" y="28764"/>
                  </a:lnTo>
                  <a:lnTo>
                    <a:pt x="53044" y="26379"/>
                  </a:lnTo>
                  <a:lnTo>
                    <a:pt x="43360" y="5653"/>
                  </a:lnTo>
                  <a:lnTo>
                    <a:pt x="406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4302775" y="1665550"/>
              <a:ext cx="1258725" cy="1162750"/>
            </a:xfrm>
            <a:custGeom>
              <a:rect b="b" l="l" r="r" t="t"/>
              <a:pathLst>
                <a:path extrusionOk="0" h="46510" w="50349">
                  <a:moveTo>
                    <a:pt x="33988" y="1"/>
                  </a:moveTo>
                  <a:lnTo>
                    <a:pt x="9279" y="11592"/>
                  </a:lnTo>
                  <a:lnTo>
                    <a:pt x="1" y="37232"/>
                  </a:lnTo>
                  <a:lnTo>
                    <a:pt x="25616" y="46509"/>
                  </a:lnTo>
                  <a:lnTo>
                    <a:pt x="50349" y="34918"/>
                  </a:lnTo>
                  <a:lnTo>
                    <a:pt x="44959" y="23398"/>
                  </a:lnTo>
                  <a:lnTo>
                    <a:pt x="36253" y="20226"/>
                  </a:lnTo>
                  <a:lnTo>
                    <a:pt x="39378" y="11545"/>
                  </a:lnTo>
                  <a:lnTo>
                    <a:pt x="339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4201425" y="1560625"/>
              <a:ext cx="1466825" cy="1353525"/>
            </a:xfrm>
            <a:custGeom>
              <a:rect b="b" l="l" r="r" t="t"/>
              <a:pathLst>
                <a:path extrusionOk="0" h="54141" w="58673">
                  <a:moveTo>
                    <a:pt x="36515" y="8419"/>
                  </a:moveTo>
                  <a:lnTo>
                    <a:pt x="40021" y="15885"/>
                  </a:lnTo>
                  <a:lnTo>
                    <a:pt x="36706" y="24996"/>
                  </a:lnTo>
                  <a:cubicBezTo>
                    <a:pt x="36587" y="25353"/>
                    <a:pt x="36587" y="25759"/>
                    <a:pt x="36754" y="26117"/>
                  </a:cubicBezTo>
                  <a:cubicBezTo>
                    <a:pt x="36897" y="26474"/>
                    <a:pt x="37207" y="26737"/>
                    <a:pt x="37565" y="26856"/>
                  </a:cubicBezTo>
                  <a:lnTo>
                    <a:pt x="46652" y="30123"/>
                  </a:lnTo>
                  <a:lnTo>
                    <a:pt x="50158" y="37589"/>
                  </a:lnTo>
                  <a:lnTo>
                    <a:pt x="29527" y="47272"/>
                  </a:lnTo>
                  <a:lnTo>
                    <a:pt x="8109" y="39520"/>
                  </a:lnTo>
                  <a:lnTo>
                    <a:pt x="15861" y="18079"/>
                  </a:lnTo>
                  <a:lnTo>
                    <a:pt x="36515" y="8419"/>
                  </a:lnTo>
                  <a:close/>
                  <a:moveTo>
                    <a:pt x="39592" y="0"/>
                  </a:moveTo>
                  <a:lnTo>
                    <a:pt x="33844" y="2672"/>
                  </a:lnTo>
                  <a:lnTo>
                    <a:pt x="13190" y="12355"/>
                  </a:lnTo>
                  <a:lnTo>
                    <a:pt x="10804" y="13476"/>
                  </a:lnTo>
                  <a:lnTo>
                    <a:pt x="9898" y="15932"/>
                  </a:lnTo>
                  <a:lnTo>
                    <a:pt x="2147" y="37374"/>
                  </a:lnTo>
                  <a:lnTo>
                    <a:pt x="0" y="43337"/>
                  </a:lnTo>
                  <a:lnTo>
                    <a:pt x="5963" y="45483"/>
                  </a:lnTo>
                  <a:lnTo>
                    <a:pt x="27380" y="53234"/>
                  </a:lnTo>
                  <a:lnTo>
                    <a:pt x="29837" y="54141"/>
                  </a:lnTo>
                  <a:lnTo>
                    <a:pt x="32222" y="53020"/>
                  </a:lnTo>
                  <a:lnTo>
                    <a:pt x="52924" y="43337"/>
                  </a:lnTo>
                  <a:lnTo>
                    <a:pt x="58672" y="40665"/>
                  </a:lnTo>
                  <a:lnTo>
                    <a:pt x="56001" y="34893"/>
                  </a:lnTo>
                  <a:lnTo>
                    <a:pt x="52495" y="27452"/>
                  </a:lnTo>
                  <a:lnTo>
                    <a:pt x="51398" y="25067"/>
                  </a:lnTo>
                  <a:lnTo>
                    <a:pt x="48917" y="24161"/>
                  </a:lnTo>
                  <a:lnTo>
                    <a:pt x="44457" y="22563"/>
                  </a:lnTo>
                  <a:lnTo>
                    <a:pt x="46079" y="18055"/>
                  </a:lnTo>
                  <a:lnTo>
                    <a:pt x="46986" y="15575"/>
                  </a:lnTo>
                  <a:lnTo>
                    <a:pt x="45888" y="13190"/>
                  </a:lnTo>
                  <a:lnTo>
                    <a:pt x="42382" y="5748"/>
                  </a:lnTo>
                  <a:lnTo>
                    <a:pt x="39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3801925" y="3338675"/>
              <a:ext cx="1162125" cy="1258725"/>
            </a:xfrm>
            <a:custGeom>
              <a:rect b="b" l="l" r="r" t="t"/>
              <a:pathLst>
                <a:path extrusionOk="0" h="50349" w="46485">
                  <a:moveTo>
                    <a:pt x="9302" y="0"/>
                  </a:moveTo>
                  <a:lnTo>
                    <a:pt x="1" y="25640"/>
                  </a:lnTo>
                  <a:lnTo>
                    <a:pt x="11568" y="50349"/>
                  </a:lnTo>
                  <a:lnTo>
                    <a:pt x="23112" y="44958"/>
                  </a:lnTo>
                  <a:lnTo>
                    <a:pt x="26260" y="36253"/>
                  </a:lnTo>
                  <a:lnTo>
                    <a:pt x="34965" y="39425"/>
                  </a:lnTo>
                  <a:lnTo>
                    <a:pt x="46485" y="34011"/>
                  </a:lnTo>
                  <a:lnTo>
                    <a:pt x="34894" y="9278"/>
                  </a:lnTo>
                  <a:lnTo>
                    <a:pt x="93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3716075" y="3237300"/>
              <a:ext cx="1352925" cy="1466825"/>
            </a:xfrm>
            <a:custGeom>
              <a:rect b="b" l="l" r="r" t="t"/>
              <a:pathLst>
                <a:path extrusionOk="0" h="58673" w="54117">
                  <a:moveTo>
                    <a:pt x="14620" y="8086"/>
                  </a:moveTo>
                  <a:lnTo>
                    <a:pt x="36014" y="15861"/>
                  </a:lnTo>
                  <a:lnTo>
                    <a:pt x="45721" y="36563"/>
                  </a:lnTo>
                  <a:lnTo>
                    <a:pt x="38256" y="40046"/>
                  </a:lnTo>
                  <a:lnTo>
                    <a:pt x="29169" y="36754"/>
                  </a:lnTo>
                  <a:cubicBezTo>
                    <a:pt x="29012" y="36698"/>
                    <a:pt x="28850" y="36672"/>
                    <a:pt x="28690" y="36672"/>
                  </a:cubicBezTo>
                  <a:cubicBezTo>
                    <a:pt x="28099" y="36672"/>
                    <a:pt x="27534" y="37036"/>
                    <a:pt x="27309" y="37637"/>
                  </a:cubicBezTo>
                  <a:lnTo>
                    <a:pt x="24017" y="46700"/>
                  </a:lnTo>
                  <a:lnTo>
                    <a:pt x="16552" y="50182"/>
                  </a:lnTo>
                  <a:lnTo>
                    <a:pt x="6869" y="29528"/>
                  </a:lnTo>
                  <a:lnTo>
                    <a:pt x="14620" y="8086"/>
                  </a:lnTo>
                  <a:close/>
                  <a:moveTo>
                    <a:pt x="10804" y="1"/>
                  </a:moveTo>
                  <a:lnTo>
                    <a:pt x="8658" y="5963"/>
                  </a:lnTo>
                  <a:lnTo>
                    <a:pt x="906" y="27405"/>
                  </a:lnTo>
                  <a:lnTo>
                    <a:pt x="0" y="29885"/>
                  </a:lnTo>
                  <a:lnTo>
                    <a:pt x="1097" y="32270"/>
                  </a:lnTo>
                  <a:lnTo>
                    <a:pt x="10804" y="52925"/>
                  </a:lnTo>
                  <a:lnTo>
                    <a:pt x="13476" y="58673"/>
                  </a:lnTo>
                  <a:lnTo>
                    <a:pt x="19247" y="56002"/>
                  </a:lnTo>
                  <a:lnTo>
                    <a:pt x="26689" y="52496"/>
                  </a:lnTo>
                  <a:lnTo>
                    <a:pt x="29050" y="51398"/>
                  </a:lnTo>
                  <a:lnTo>
                    <a:pt x="29932" y="48942"/>
                  </a:lnTo>
                  <a:lnTo>
                    <a:pt x="31578" y="44458"/>
                  </a:lnTo>
                  <a:lnTo>
                    <a:pt x="36038" y="46056"/>
                  </a:lnTo>
                  <a:lnTo>
                    <a:pt x="38518" y="46962"/>
                  </a:lnTo>
                  <a:lnTo>
                    <a:pt x="40903" y="45841"/>
                  </a:lnTo>
                  <a:lnTo>
                    <a:pt x="48369" y="42359"/>
                  </a:lnTo>
                  <a:lnTo>
                    <a:pt x="54117" y="39688"/>
                  </a:lnTo>
                  <a:lnTo>
                    <a:pt x="51445" y="33916"/>
                  </a:lnTo>
                  <a:lnTo>
                    <a:pt x="41738" y="13238"/>
                  </a:lnTo>
                  <a:lnTo>
                    <a:pt x="40641" y="10805"/>
                  </a:lnTo>
                  <a:lnTo>
                    <a:pt x="38161" y="9899"/>
                  </a:lnTo>
                  <a:lnTo>
                    <a:pt x="16767" y="2147"/>
                  </a:lnTo>
                  <a:lnTo>
                    <a:pt x="10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2539050" y="1576725"/>
              <a:ext cx="2515050" cy="2513850"/>
            </a:xfrm>
            <a:custGeom>
              <a:rect b="b" l="l" r="r" t="t"/>
              <a:pathLst>
                <a:path extrusionOk="0" h="100554" w="100602">
                  <a:moveTo>
                    <a:pt x="48035" y="0"/>
                  </a:moveTo>
                  <a:lnTo>
                    <a:pt x="38781" y="25616"/>
                  </a:lnTo>
                  <a:lnTo>
                    <a:pt x="13142" y="16314"/>
                  </a:lnTo>
                  <a:lnTo>
                    <a:pt x="24662" y="40975"/>
                  </a:lnTo>
                  <a:lnTo>
                    <a:pt x="0" y="52495"/>
                  </a:lnTo>
                  <a:lnTo>
                    <a:pt x="25663" y="61797"/>
                  </a:lnTo>
                  <a:lnTo>
                    <a:pt x="16386" y="87412"/>
                  </a:lnTo>
                  <a:lnTo>
                    <a:pt x="16386" y="87412"/>
                  </a:lnTo>
                  <a:lnTo>
                    <a:pt x="41047" y="75845"/>
                  </a:lnTo>
                  <a:lnTo>
                    <a:pt x="52614" y="100554"/>
                  </a:lnTo>
                  <a:lnTo>
                    <a:pt x="61868" y="74891"/>
                  </a:lnTo>
                  <a:lnTo>
                    <a:pt x="87484" y="84168"/>
                  </a:lnTo>
                  <a:lnTo>
                    <a:pt x="75940" y="59531"/>
                  </a:lnTo>
                  <a:lnTo>
                    <a:pt x="100601" y="47963"/>
                  </a:lnTo>
                  <a:lnTo>
                    <a:pt x="74986" y="38686"/>
                  </a:lnTo>
                  <a:lnTo>
                    <a:pt x="84264" y="13070"/>
                  </a:lnTo>
                  <a:lnTo>
                    <a:pt x="59579" y="24638"/>
                  </a:lnTo>
                  <a:lnTo>
                    <a:pt x="48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2332150" y="1369825"/>
              <a:ext cx="2928250" cy="2928250"/>
            </a:xfrm>
            <a:custGeom>
              <a:rect b="b" l="l" r="r" t="t"/>
              <a:pathLst>
                <a:path extrusionOk="0" h="117130" w="117130">
                  <a:moveTo>
                    <a:pt x="56717" y="16529"/>
                  </a:moveTo>
                  <a:lnTo>
                    <a:pt x="65541" y="35370"/>
                  </a:lnTo>
                  <a:cubicBezTo>
                    <a:pt x="65565" y="35537"/>
                    <a:pt x="65589" y="35680"/>
                    <a:pt x="65660" y="35824"/>
                  </a:cubicBezTo>
                  <a:cubicBezTo>
                    <a:pt x="65827" y="36181"/>
                    <a:pt x="66137" y="36444"/>
                    <a:pt x="66447" y="36563"/>
                  </a:cubicBezTo>
                  <a:cubicBezTo>
                    <a:pt x="66611" y="36617"/>
                    <a:pt x="66785" y="36647"/>
                    <a:pt x="66960" y="36647"/>
                  </a:cubicBezTo>
                  <a:cubicBezTo>
                    <a:pt x="67167" y="36647"/>
                    <a:pt x="67375" y="36606"/>
                    <a:pt x="67568" y="36515"/>
                  </a:cubicBezTo>
                  <a:lnTo>
                    <a:pt x="86959" y="27452"/>
                  </a:lnTo>
                  <a:lnTo>
                    <a:pt x="79684" y="47534"/>
                  </a:lnTo>
                  <a:cubicBezTo>
                    <a:pt x="79422" y="48297"/>
                    <a:pt x="79804" y="49132"/>
                    <a:pt x="80567" y="49394"/>
                  </a:cubicBezTo>
                  <a:lnTo>
                    <a:pt x="100601" y="56645"/>
                  </a:lnTo>
                  <a:lnTo>
                    <a:pt x="81354" y="65637"/>
                  </a:lnTo>
                  <a:cubicBezTo>
                    <a:pt x="80972" y="65827"/>
                    <a:pt x="80734" y="66137"/>
                    <a:pt x="80615" y="66495"/>
                  </a:cubicBezTo>
                  <a:cubicBezTo>
                    <a:pt x="80472" y="66853"/>
                    <a:pt x="80472" y="67282"/>
                    <a:pt x="80638" y="67640"/>
                  </a:cubicBezTo>
                  <a:lnTo>
                    <a:pt x="89654" y="86863"/>
                  </a:lnTo>
                  <a:lnTo>
                    <a:pt x="69620" y="79613"/>
                  </a:lnTo>
                  <a:cubicBezTo>
                    <a:pt x="69461" y="79557"/>
                    <a:pt x="69299" y="79530"/>
                    <a:pt x="69138" y="79530"/>
                  </a:cubicBezTo>
                  <a:cubicBezTo>
                    <a:pt x="68548" y="79530"/>
                    <a:pt x="67984" y="79890"/>
                    <a:pt x="67759" y="80472"/>
                  </a:cubicBezTo>
                  <a:lnTo>
                    <a:pt x="60485" y="100577"/>
                  </a:lnTo>
                  <a:lnTo>
                    <a:pt x="51493" y="81354"/>
                  </a:lnTo>
                  <a:cubicBezTo>
                    <a:pt x="51350" y="81044"/>
                    <a:pt x="51112" y="80805"/>
                    <a:pt x="50826" y="80686"/>
                  </a:cubicBezTo>
                  <a:cubicBezTo>
                    <a:pt x="50754" y="80639"/>
                    <a:pt x="50659" y="80567"/>
                    <a:pt x="50539" y="80543"/>
                  </a:cubicBezTo>
                  <a:cubicBezTo>
                    <a:pt x="50375" y="80488"/>
                    <a:pt x="50207" y="80459"/>
                    <a:pt x="50037" y="80459"/>
                  </a:cubicBezTo>
                  <a:cubicBezTo>
                    <a:pt x="49837" y="80459"/>
                    <a:pt x="49636" y="80500"/>
                    <a:pt x="49442" y="80591"/>
                  </a:cubicBezTo>
                  <a:lnTo>
                    <a:pt x="30243" y="89606"/>
                  </a:lnTo>
                  <a:lnTo>
                    <a:pt x="37469" y="69572"/>
                  </a:lnTo>
                  <a:cubicBezTo>
                    <a:pt x="37755" y="68833"/>
                    <a:pt x="37350" y="67998"/>
                    <a:pt x="36611" y="67712"/>
                  </a:cubicBezTo>
                  <a:lnTo>
                    <a:pt x="16576" y="60413"/>
                  </a:lnTo>
                  <a:lnTo>
                    <a:pt x="35967" y="51350"/>
                  </a:lnTo>
                  <a:cubicBezTo>
                    <a:pt x="36682" y="51040"/>
                    <a:pt x="36992" y="50158"/>
                    <a:pt x="36635" y="49442"/>
                  </a:cubicBezTo>
                  <a:cubicBezTo>
                    <a:pt x="36563" y="49275"/>
                    <a:pt x="36468" y="49156"/>
                    <a:pt x="36348" y="49037"/>
                  </a:cubicBezTo>
                  <a:lnTo>
                    <a:pt x="27524" y="30171"/>
                  </a:lnTo>
                  <a:lnTo>
                    <a:pt x="47606" y="37421"/>
                  </a:lnTo>
                  <a:cubicBezTo>
                    <a:pt x="47778" y="37486"/>
                    <a:pt x="47953" y="37517"/>
                    <a:pt x="48125" y="37517"/>
                  </a:cubicBezTo>
                  <a:cubicBezTo>
                    <a:pt x="48716" y="37517"/>
                    <a:pt x="49263" y="37154"/>
                    <a:pt x="49466" y="36563"/>
                  </a:cubicBezTo>
                  <a:lnTo>
                    <a:pt x="56717" y="16529"/>
                  </a:lnTo>
                  <a:close/>
                  <a:moveTo>
                    <a:pt x="55929" y="0"/>
                  </a:moveTo>
                  <a:lnTo>
                    <a:pt x="50706" y="14382"/>
                  </a:lnTo>
                  <a:lnTo>
                    <a:pt x="45149" y="29837"/>
                  </a:lnTo>
                  <a:lnTo>
                    <a:pt x="29670" y="24208"/>
                  </a:lnTo>
                  <a:lnTo>
                    <a:pt x="15265" y="18985"/>
                  </a:lnTo>
                  <a:lnTo>
                    <a:pt x="21776" y="32842"/>
                  </a:lnTo>
                  <a:lnTo>
                    <a:pt x="28716" y="47701"/>
                  </a:lnTo>
                  <a:lnTo>
                    <a:pt x="13857" y="54642"/>
                  </a:lnTo>
                  <a:lnTo>
                    <a:pt x="0" y="61177"/>
                  </a:lnTo>
                  <a:lnTo>
                    <a:pt x="14406" y="66376"/>
                  </a:lnTo>
                  <a:lnTo>
                    <a:pt x="29885" y="71981"/>
                  </a:lnTo>
                  <a:lnTo>
                    <a:pt x="24304" y="87412"/>
                  </a:lnTo>
                  <a:lnTo>
                    <a:pt x="19081" y="101794"/>
                  </a:lnTo>
                  <a:lnTo>
                    <a:pt x="32938" y="95307"/>
                  </a:lnTo>
                  <a:lnTo>
                    <a:pt x="47797" y="88366"/>
                  </a:lnTo>
                  <a:lnTo>
                    <a:pt x="54761" y="103273"/>
                  </a:lnTo>
                  <a:lnTo>
                    <a:pt x="61272" y="117130"/>
                  </a:lnTo>
                  <a:lnTo>
                    <a:pt x="66495" y="102724"/>
                  </a:lnTo>
                  <a:lnTo>
                    <a:pt x="72100" y="87245"/>
                  </a:lnTo>
                  <a:lnTo>
                    <a:pt x="87531" y="92826"/>
                  </a:lnTo>
                  <a:lnTo>
                    <a:pt x="101937" y="98049"/>
                  </a:lnTo>
                  <a:lnTo>
                    <a:pt x="95426" y="84192"/>
                  </a:lnTo>
                  <a:lnTo>
                    <a:pt x="88438" y="69333"/>
                  </a:lnTo>
                  <a:lnTo>
                    <a:pt x="103272" y="62393"/>
                  </a:lnTo>
                  <a:lnTo>
                    <a:pt x="117130" y="55882"/>
                  </a:lnTo>
                  <a:lnTo>
                    <a:pt x="102748" y="50682"/>
                  </a:lnTo>
                  <a:lnTo>
                    <a:pt x="87293" y="45101"/>
                  </a:lnTo>
                  <a:lnTo>
                    <a:pt x="92898" y="29622"/>
                  </a:lnTo>
                  <a:lnTo>
                    <a:pt x="98145" y="15217"/>
                  </a:lnTo>
                  <a:lnTo>
                    <a:pt x="98145" y="15217"/>
                  </a:lnTo>
                  <a:lnTo>
                    <a:pt x="84288" y="21728"/>
                  </a:lnTo>
                  <a:lnTo>
                    <a:pt x="69381" y="28692"/>
                  </a:lnTo>
                  <a:lnTo>
                    <a:pt x="62441" y="13857"/>
                  </a:lnTo>
                  <a:lnTo>
                    <a:pt x="559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"/>
          <p:cNvSpPr txBox="1"/>
          <p:nvPr>
            <p:ph type="title"/>
          </p:nvPr>
        </p:nvSpPr>
        <p:spPr>
          <a:xfrm>
            <a:off x="703175" y="539500"/>
            <a:ext cx="5020200" cy="759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9" name="Google Shape;169;p5"/>
          <p:cNvSpPr txBox="1"/>
          <p:nvPr>
            <p:ph idx="1" type="subTitle"/>
          </p:nvPr>
        </p:nvSpPr>
        <p:spPr>
          <a:xfrm>
            <a:off x="1461575" y="3807350"/>
            <a:ext cx="3970500" cy="78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0" name="Google Shape;170;p5"/>
          <p:cNvSpPr txBox="1"/>
          <p:nvPr>
            <p:ph idx="2" type="subTitle"/>
          </p:nvPr>
        </p:nvSpPr>
        <p:spPr>
          <a:xfrm>
            <a:off x="1461575" y="2189275"/>
            <a:ext cx="3970500" cy="786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1" name="Google Shape;171;p5"/>
          <p:cNvSpPr txBox="1"/>
          <p:nvPr>
            <p:ph idx="3" type="subTitle"/>
          </p:nvPr>
        </p:nvSpPr>
        <p:spPr>
          <a:xfrm>
            <a:off x="1461575" y="3262625"/>
            <a:ext cx="3970500" cy="54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2" name="Google Shape;172;p5"/>
          <p:cNvSpPr txBox="1"/>
          <p:nvPr>
            <p:ph idx="4" type="subTitle"/>
          </p:nvPr>
        </p:nvSpPr>
        <p:spPr>
          <a:xfrm>
            <a:off x="1461575" y="1644475"/>
            <a:ext cx="3970500" cy="54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73" name="Google Shape;173;p5"/>
          <p:cNvGrpSpPr/>
          <p:nvPr/>
        </p:nvGrpSpPr>
        <p:grpSpPr>
          <a:xfrm rot="-259105">
            <a:off x="6931412" y="3674402"/>
            <a:ext cx="1731914" cy="1731706"/>
            <a:chOff x="1399000" y="435475"/>
            <a:chExt cx="4794550" cy="4793975"/>
          </a:xfrm>
        </p:grpSpPr>
        <p:sp>
          <p:nvSpPr>
            <p:cNvPr id="174" name="Google Shape;174;p5"/>
            <p:cNvSpPr/>
            <p:nvPr/>
          </p:nvSpPr>
          <p:spPr>
            <a:xfrm>
              <a:off x="2403700" y="3594475"/>
              <a:ext cx="697650" cy="1024400"/>
            </a:xfrm>
            <a:custGeom>
              <a:rect b="b" l="l" r="r" t="t"/>
              <a:pathLst>
                <a:path extrusionOk="0" h="40976" w="27906">
                  <a:moveTo>
                    <a:pt x="27905" y="0"/>
                  </a:moveTo>
                  <a:lnTo>
                    <a:pt x="0" y="13094"/>
                  </a:lnTo>
                  <a:lnTo>
                    <a:pt x="13070" y="40975"/>
                  </a:lnTo>
                  <a:lnTo>
                    <a:pt x="279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2298150" y="3441825"/>
              <a:ext cx="942725" cy="1384550"/>
            </a:xfrm>
            <a:custGeom>
              <a:rect b="b" l="l" r="r" t="t"/>
              <a:pathLst>
                <a:path extrusionOk="0" h="55382" w="37709">
                  <a:moveTo>
                    <a:pt x="26546" y="12236"/>
                  </a:moveTo>
                  <a:lnTo>
                    <a:pt x="16935" y="38829"/>
                  </a:lnTo>
                  <a:lnTo>
                    <a:pt x="8420" y="20750"/>
                  </a:lnTo>
                  <a:lnTo>
                    <a:pt x="26546" y="12236"/>
                  </a:lnTo>
                  <a:close/>
                  <a:moveTo>
                    <a:pt x="37708" y="0"/>
                  </a:moveTo>
                  <a:lnTo>
                    <a:pt x="23851" y="6488"/>
                  </a:lnTo>
                  <a:lnTo>
                    <a:pt x="5749" y="14979"/>
                  </a:lnTo>
                  <a:lnTo>
                    <a:pt x="1" y="17674"/>
                  </a:lnTo>
                  <a:lnTo>
                    <a:pt x="2672" y="23422"/>
                  </a:lnTo>
                  <a:lnTo>
                    <a:pt x="11163" y="41524"/>
                  </a:lnTo>
                  <a:lnTo>
                    <a:pt x="17674" y="55381"/>
                  </a:lnTo>
                  <a:lnTo>
                    <a:pt x="22897" y="40976"/>
                  </a:lnTo>
                  <a:lnTo>
                    <a:pt x="32509" y="14382"/>
                  </a:lnTo>
                  <a:lnTo>
                    <a:pt x="37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4493575" y="1047825"/>
              <a:ext cx="695875" cy="1022625"/>
            </a:xfrm>
            <a:custGeom>
              <a:rect b="b" l="l" r="r" t="t"/>
              <a:pathLst>
                <a:path extrusionOk="0" h="40905" w="27835">
                  <a:moveTo>
                    <a:pt x="14788" y="1"/>
                  </a:moveTo>
                  <a:lnTo>
                    <a:pt x="1" y="40904"/>
                  </a:lnTo>
                  <a:lnTo>
                    <a:pt x="27834" y="27858"/>
                  </a:lnTo>
                  <a:lnTo>
                    <a:pt x="147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4353475" y="840925"/>
              <a:ext cx="941500" cy="1382750"/>
            </a:xfrm>
            <a:custGeom>
              <a:rect b="b" l="l" r="r" t="t"/>
              <a:pathLst>
                <a:path extrusionOk="0" h="55310" w="37660">
                  <a:moveTo>
                    <a:pt x="20774" y="16553"/>
                  </a:moveTo>
                  <a:lnTo>
                    <a:pt x="29241" y="34584"/>
                  </a:lnTo>
                  <a:lnTo>
                    <a:pt x="11210" y="43051"/>
                  </a:lnTo>
                  <a:lnTo>
                    <a:pt x="20774" y="16553"/>
                  </a:lnTo>
                  <a:close/>
                  <a:moveTo>
                    <a:pt x="20034" y="1"/>
                  </a:moveTo>
                  <a:lnTo>
                    <a:pt x="14811" y="14406"/>
                  </a:lnTo>
                  <a:lnTo>
                    <a:pt x="5223" y="40904"/>
                  </a:lnTo>
                  <a:lnTo>
                    <a:pt x="0" y="55310"/>
                  </a:lnTo>
                  <a:lnTo>
                    <a:pt x="13857" y="48799"/>
                  </a:lnTo>
                  <a:lnTo>
                    <a:pt x="31912" y="40332"/>
                  </a:lnTo>
                  <a:lnTo>
                    <a:pt x="37660" y="37661"/>
                  </a:lnTo>
                  <a:lnTo>
                    <a:pt x="34965" y="31913"/>
                  </a:lnTo>
                  <a:lnTo>
                    <a:pt x="26498" y="13858"/>
                  </a:lnTo>
                  <a:lnTo>
                    <a:pt x="200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1741850" y="2508675"/>
              <a:ext cx="1023200" cy="696450"/>
            </a:xfrm>
            <a:custGeom>
              <a:rect b="b" l="l" r="r" t="t"/>
              <a:pathLst>
                <a:path extrusionOk="0" h="27858" w="40928">
                  <a:moveTo>
                    <a:pt x="0" y="0"/>
                  </a:moveTo>
                  <a:lnTo>
                    <a:pt x="13071" y="27858"/>
                  </a:lnTo>
                  <a:lnTo>
                    <a:pt x="40928" y="148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1589200" y="2369150"/>
              <a:ext cx="1383350" cy="942125"/>
            </a:xfrm>
            <a:custGeom>
              <a:rect b="b" l="l" r="r" t="t"/>
              <a:pathLst>
                <a:path extrusionOk="0" h="37685" w="55334">
                  <a:moveTo>
                    <a:pt x="12212" y="11162"/>
                  </a:moveTo>
                  <a:lnTo>
                    <a:pt x="38782" y="20774"/>
                  </a:lnTo>
                  <a:lnTo>
                    <a:pt x="20679" y="29241"/>
                  </a:lnTo>
                  <a:lnTo>
                    <a:pt x="12212" y="11162"/>
                  </a:lnTo>
                  <a:close/>
                  <a:moveTo>
                    <a:pt x="1" y="0"/>
                  </a:moveTo>
                  <a:lnTo>
                    <a:pt x="6488" y="13858"/>
                  </a:lnTo>
                  <a:lnTo>
                    <a:pt x="14955" y="31936"/>
                  </a:lnTo>
                  <a:lnTo>
                    <a:pt x="17650" y="37684"/>
                  </a:lnTo>
                  <a:lnTo>
                    <a:pt x="23398" y="34989"/>
                  </a:lnTo>
                  <a:lnTo>
                    <a:pt x="41477" y="26522"/>
                  </a:lnTo>
                  <a:lnTo>
                    <a:pt x="55334" y="20035"/>
                  </a:lnTo>
                  <a:lnTo>
                    <a:pt x="40928" y="14812"/>
                  </a:lnTo>
                  <a:lnTo>
                    <a:pt x="14406" y="520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4827500" y="2459775"/>
              <a:ext cx="1024400" cy="697050"/>
            </a:xfrm>
            <a:custGeom>
              <a:rect b="b" l="l" r="r" t="t"/>
              <a:pathLst>
                <a:path extrusionOk="0" h="27882" w="40976">
                  <a:moveTo>
                    <a:pt x="27905" y="1"/>
                  </a:moveTo>
                  <a:lnTo>
                    <a:pt x="0" y="13071"/>
                  </a:lnTo>
                  <a:lnTo>
                    <a:pt x="40975" y="27882"/>
                  </a:lnTo>
                  <a:lnTo>
                    <a:pt x="40975" y="27882"/>
                  </a:lnTo>
                  <a:lnTo>
                    <a:pt x="27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4621175" y="2354850"/>
              <a:ext cx="1383950" cy="942100"/>
            </a:xfrm>
            <a:custGeom>
              <a:rect b="b" l="l" r="r" t="t"/>
              <a:pathLst>
                <a:path extrusionOk="0" h="37684" w="55358">
                  <a:moveTo>
                    <a:pt x="34608" y="8419"/>
                  </a:moveTo>
                  <a:lnTo>
                    <a:pt x="43075" y="26474"/>
                  </a:lnTo>
                  <a:lnTo>
                    <a:pt x="16553" y="16886"/>
                  </a:lnTo>
                  <a:lnTo>
                    <a:pt x="34608" y="8419"/>
                  </a:lnTo>
                  <a:close/>
                  <a:moveTo>
                    <a:pt x="37685" y="0"/>
                  </a:moveTo>
                  <a:lnTo>
                    <a:pt x="31937" y="2695"/>
                  </a:lnTo>
                  <a:lnTo>
                    <a:pt x="13858" y="11138"/>
                  </a:lnTo>
                  <a:lnTo>
                    <a:pt x="1" y="17649"/>
                  </a:lnTo>
                  <a:lnTo>
                    <a:pt x="14407" y="22873"/>
                  </a:lnTo>
                  <a:lnTo>
                    <a:pt x="40952" y="32461"/>
                  </a:lnTo>
                  <a:lnTo>
                    <a:pt x="55358" y="37684"/>
                  </a:lnTo>
                  <a:lnTo>
                    <a:pt x="48870" y="23827"/>
                  </a:lnTo>
                  <a:lnTo>
                    <a:pt x="40403" y="5748"/>
                  </a:lnTo>
                  <a:lnTo>
                    <a:pt x="376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3698175" y="541600"/>
              <a:ext cx="1217600" cy="1765575"/>
            </a:xfrm>
            <a:custGeom>
              <a:rect b="b" l="l" r="r" t="t"/>
              <a:pathLst>
                <a:path extrusionOk="0" h="70623" w="48704">
                  <a:moveTo>
                    <a:pt x="37136" y="1"/>
                  </a:moveTo>
                  <a:lnTo>
                    <a:pt x="12474" y="11544"/>
                  </a:lnTo>
                  <a:lnTo>
                    <a:pt x="1" y="46008"/>
                  </a:lnTo>
                  <a:lnTo>
                    <a:pt x="11544" y="70622"/>
                  </a:lnTo>
                  <a:lnTo>
                    <a:pt x="36229" y="59055"/>
                  </a:lnTo>
                  <a:lnTo>
                    <a:pt x="48703" y="24686"/>
                  </a:lnTo>
                  <a:lnTo>
                    <a:pt x="371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3611725" y="435475"/>
              <a:ext cx="1388700" cy="1976625"/>
            </a:xfrm>
            <a:custGeom>
              <a:rect b="b" l="l" r="r" t="t"/>
              <a:pathLst>
                <a:path extrusionOk="0" h="79065" w="55548">
                  <a:moveTo>
                    <a:pt x="39067" y="8444"/>
                  </a:moveTo>
                  <a:lnTo>
                    <a:pt x="48727" y="29074"/>
                  </a:lnTo>
                  <a:lnTo>
                    <a:pt x="37159" y="61010"/>
                  </a:lnTo>
                  <a:lnTo>
                    <a:pt x="16529" y="70669"/>
                  </a:lnTo>
                  <a:lnTo>
                    <a:pt x="6893" y="50086"/>
                  </a:lnTo>
                  <a:lnTo>
                    <a:pt x="18460" y="18079"/>
                  </a:lnTo>
                  <a:lnTo>
                    <a:pt x="39067" y="8444"/>
                  </a:lnTo>
                  <a:close/>
                  <a:moveTo>
                    <a:pt x="42096" y="0"/>
                  </a:moveTo>
                  <a:lnTo>
                    <a:pt x="36348" y="2696"/>
                  </a:lnTo>
                  <a:lnTo>
                    <a:pt x="15789" y="12331"/>
                  </a:lnTo>
                  <a:lnTo>
                    <a:pt x="13404" y="13428"/>
                  </a:lnTo>
                  <a:lnTo>
                    <a:pt x="12498" y="15909"/>
                  </a:lnTo>
                  <a:lnTo>
                    <a:pt x="907" y="47892"/>
                  </a:lnTo>
                  <a:lnTo>
                    <a:pt x="0" y="50373"/>
                  </a:lnTo>
                  <a:lnTo>
                    <a:pt x="1121" y="52758"/>
                  </a:lnTo>
                  <a:lnTo>
                    <a:pt x="10733" y="73317"/>
                  </a:lnTo>
                  <a:lnTo>
                    <a:pt x="13428" y="79065"/>
                  </a:lnTo>
                  <a:lnTo>
                    <a:pt x="19176" y="76393"/>
                  </a:lnTo>
                  <a:lnTo>
                    <a:pt x="39807" y="66734"/>
                  </a:lnTo>
                  <a:lnTo>
                    <a:pt x="42192" y="65637"/>
                  </a:lnTo>
                  <a:lnTo>
                    <a:pt x="43098" y="63156"/>
                  </a:lnTo>
                  <a:lnTo>
                    <a:pt x="54665" y="31221"/>
                  </a:lnTo>
                  <a:lnTo>
                    <a:pt x="55548" y="28740"/>
                  </a:lnTo>
                  <a:lnTo>
                    <a:pt x="54451" y="26355"/>
                  </a:lnTo>
                  <a:lnTo>
                    <a:pt x="44791" y="5725"/>
                  </a:lnTo>
                  <a:lnTo>
                    <a:pt x="4209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2678575" y="3358350"/>
              <a:ext cx="1217575" cy="1766150"/>
            </a:xfrm>
            <a:custGeom>
              <a:rect b="b" l="l" r="r" t="t"/>
              <a:pathLst>
                <a:path extrusionOk="0" h="70646" w="48703">
                  <a:moveTo>
                    <a:pt x="37112" y="0"/>
                  </a:moveTo>
                  <a:lnTo>
                    <a:pt x="12474" y="11520"/>
                  </a:lnTo>
                  <a:lnTo>
                    <a:pt x="0" y="45984"/>
                  </a:lnTo>
                  <a:lnTo>
                    <a:pt x="11544" y="70645"/>
                  </a:lnTo>
                  <a:lnTo>
                    <a:pt x="36229" y="59078"/>
                  </a:lnTo>
                  <a:lnTo>
                    <a:pt x="48703" y="24686"/>
                  </a:lnTo>
                  <a:lnTo>
                    <a:pt x="3711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2592125" y="3252800"/>
              <a:ext cx="1388700" cy="1976650"/>
            </a:xfrm>
            <a:custGeom>
              <a:rect b="b" l="l" r="r" t="t"/>
              <a:pathLst>
                <a:path extrusionOk="0" h="79066" w="55548">
                  <a:moveTo>
                    <a:pt x="39067" y="8420"/>
                  </a:moveTo>
                  <a:lnTo>
                    <a:pt x="48726" y="29051"/>
                  </a:lnTo>
                  <a:lnTo>
                    <a:pt x="37159" y="60986"/>
                  </a:lnTo>
                  <a:lnTo>
                    <a:pt x="16528" y="70646"/>
                  </a:lnTo>
                  <a:lnTo>
                    <a:pt x="6893" y="50063"/>
                  </a:lnTo>
                  <a:lnTo>
                    <a:pt x="18484" y="18079"/>
                  </a:lnTo>
                  <a:lnTo>
                    <a:pt x="39067" y="8420"/>
                  </a:lnTo>
                  <a:close/>
                  <a:moveTo>
                    <a:pt x="42096" y="1"/>
                  </a:moveTo>
                  <a:lnTo>
                    <a:pt x="36348" y="2696"/>
                  </a:lnTo>
                  <a:lnTo>
                    <a:pt x="15789" y="12332"/>
                  </a:lnTo>
                  <a:lnTo>
                    <a:pt x="13404" y="13429"/>
                  </a:lnTo>
                  <a:lnTo>
                    <a:pt x="12498" y="15909"/>
                  </a:lnTo>
                  <a:lnTo>
                    <a:pt x="906" y="47893"/>
                  </a:lnTo>
                  <a:lnTo>
                    <a:pt x="0" y="50373"/>
                  </a:lnTo>
                  <a:lnTo>
                    <a:pt x="1097" y="52758"/>
                  </a:lnTo>
                  <a:lnTo>
                    <a:pt x="10733" y="73317"/>
                  </a:lnTo>
                  <a:lnTo>
                    <a:pt x="13428" y="79065"/>
                  </a:lnTo>
                  <a:lnTo>
                    <a:pt x="19176" y="76394"/>
                  </a:lnTo>
                  <a:lnTo>
                    <a:pt x="39806" y="66734"/>
                  </a:lnTo>
                  <a:lnTo>
                    <a:pt x="42191" y="65613"/>
                  </a:lnTo>
                  <a:lnTo>
                    <a:pt x="43074" y="63157"/>
                  </a:lnTo>
                  <a:lnTo>
                    <a:pt x="54665" y="31221"/>
                  </a:lnTo>
                  <a:lnTo>
                    <a:pt x="55548" y="28741"/>
                  </a:lnTo>
                  <a:lnTo>
                    <a:pt x="54451" y="26356"/>
                  </a:lnTo>
                  <a:lnTo>
                    <a:pt x="44791" y="5725"/>
                  </a:lnTo>
                  <a:lnTo>
                    <a:pt x="4209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2010175" y="1440175"/>
              <a:ext cx="1024400" cy="697050"/>
            </a:xfrm>
            <a:custGeom>
              <a:rect b="b" l="l" r="r" t="t"/>
              <a:pathLst>
                <a:path extrusionOk="0" h="27882" w="40976">
                  <a:moveTo>
                    <a:pt x="27905" y="0"/>
                  </a:moveTo>
                  <a:lnTo>
                    <a:pt x="0" y="13071"/>
                  </a:lnTo>
                  <a:lnTo>
                    <a:pt x="40975" y="27882"/>
                  </a:lnTo>
                  <a:lnTo>
                    <a:pt x="40975" y="27882"/>
                  </a:lnTo>
                  <a:lnTo>
                    <a:pt x="279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1803850" y="1334625"/>
              <a:ext cx="1383950" cy="942725"/>
            </a:xfrm>
            <a:custGeom>
              <a:rect b="b" l="l" r="r" t="t"/>
              <a:pathLst>
                <a:path extrusionOk="0" h="37709" w="55358">
                  <a:moveTo>
                    <a:pt x="34608" y="8444"/>
                  </a:moveTo>
                  <a:lnTo>
                    <a:pt x="43075" y="26499"/>
                  </a:lnTo>
                  <a:lnTo>
                    <a:pt x="16553" y="16911"/>
                  </a:lnTo>
                  <a:lnTo>
                    <a:pt x="34608" y="8444"/>
                  </a:lnTo>
                  <a:close/>
                  <a:moveTo>
                    <a:pt x="37685" y="1"/>
                  </a:moveTo>
                  <a:lnTo>
                    <a:pt x="31937" y="2672"/>
                  </a:lnTo>
                  <a:lnTo>
                    <a:pt x="13858" y="11187"/>
                  </a:lnTo>
                  <a:lnTo>
                    <a:pt x="1" y="17674"/>
                  </a:lnTo>
                  <a:lnTo>
                    <a:pt x="14407" y="22897"/>
                  </a:lnTo>
                  <a:lnTo>
                    <a:pt x="40952" y="32485"/>
                  </a:lnTo>
                  <a:lnTo>
                    <a:pt x="55358" y="37709"/>
                  </a:lnTo>
                  <a:lnTo>
                    <a:pt x="48823" y="23828"/>
                  </a:lnTo>
                  <a:lnTo>
                    <a:pt x="40356" y="5749"/>
                  </a:lnTo>
                  <a:lnTo>
                    <a:pt x="376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1505125" y="1714450"/>
              <a:ext cx="1765550" cy="1216400"/>
            </a:xfrm>
            <a:custGeom>
              <a:rect b="b" l="l" r="r" t="t"/>
              <a:pathLst>
                <a:path extrusionOk="0" h="48656" w="70622">
                  <a:moveTo>
                    <a:pt x="24638" y="1"/>
                  </a:moveTo>
                  <a:lnTo>
                    <a:pt x="1" y="11544"/>
                  </a:lnTo>
                  <a:lnTo>
                    <a:pt x="11568" y="36206"/>
                  </a:lnTo>
                  <a:lnTo>
                    <a:pt x="45961" y="48656"/>
                  </a:lnTo>
                  <a:lnTo>
                    <a:pt x="70622" y="37136"/>
                  </a:lnTo>
                  <a:lnTo>
                    <a:pt x="59078" y="12474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1399000" y="1629200"/>
              <a:ext cx="1978425" cy="1387525"/>
            </a:xfrm>
            <a:custGeom>
              <a:rect b="b" l="l" r="r" t="t"/>
              <a:pathLst>
                <a:path extrusionOk="0" h="55501" w="79137">
                  <a:moveTo>
                    <a:pt x="29050" y="6821"/>
                  </a:moveTo>
                  <a:lnTo>
                    <a:pt x="61010" y="18413"/>
                  </a:lnTo>
                  <a:lnTo>
                    <a:pt x="70669" y="39019"/>
                  </a:lnTo>
                  <a:lnTo>
                    <a:pt x="50062" y="48679"/>
                  </a:lnTo>
                  <a:lnTo>
                    <a:pt x="18103" y="37088"/>
                  </a:lnTo>
                  <a:lnTo>
                    <a:pt x="8444" y="16481"/>
                  </a:lnTo>
                  <a:lnTo>
                    <a:pt x="29050" y="6821"/>
                  </a:lnTo>
                  <a:close/>
                  <a:moveTo>
                    <a:pt x="28740" y="0"/>
                  </a:moveTo>
                  <a:lnTo>
                    <a:pt x="26355" y="1097"/>
                  </a:lnTo>
                  <a:lnTo>
                    <a:pt x="5748" y="10757"/>
                  </a:lnTo>
                  <a:lnTo>
                    <a:pt x="1" y="13428"/>
                  </a:lnTo>
                  <a:lnTo>
                    <a:pt x="2696" y="19200"/>
                  </a:lnTo>
                  <a:lnTo>
                    <a:pt x="12379" y="39759"/>
                  </a:lnTo>
                  <a:lnTo>
                    <a:pt x="13476" y="42144"/>
                  </a:lnTo>
                  <a:lnTo>
                    <a:pt x="15956" y="43050"/>
                  </a:lnTo>
                  <a:lnTo>
                    <a:pt x="47916" y="54618"/>
                  </a:lnTo>
                  <a:lnTo>
                    <a:pt x="50396" y="55500"/>
                  </a:lnTo>
                  <a:lnTo>
                    <a:pt x="52781" y="54403"/>
                  </a:lnTo>
                  <a:lnTo>
                    <a:pt x="73364" y="44744"/>
                  </a:lnTo>
                  <a:lnTo>
                    <a:pt x="79136" y="42048"/>
                  </a:lnTo>
                  <a:lnTo>
                    <a:pt x="76441" y="36300"/>
                  </a:lnTo>
                  <a:lnTo>
                    <a:pt x="66782" y="15694"/>
                  </a:lnTo>
                  <a:lnTo>
                    <a:pt x="65661" y="13356"/>
                  </a:lnTo>
                  <a:lnTo>
                    <a:pt x="63180" y="12450"/>
                  </a:lnTo>
                  <a:lnTo>
                    <a:pt x="31221" y="883"/>
                  </a:lnTo>
                  <a:lnTo>
                    <a:pt x="287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3423300" y="777725"/>
              <a:ext cx="697650" cy="1025000"/>
            </a:xfrm>
            <a:custGeom>
              <a:rect b="b" l="l" r="r" t="t"/>
              <a:pathLst>
                <a:path extrusionOk="0" h="41000" w="27906">
                  <a:moveTo>
                    <a:pt x="27905" y="1"/>
                  </a:moveTo>
                  <a:lnTo>
                    <a:pt x="1" y="13095"/>
                  </a:lnTo>
                  <a:lnTo>
                    <a:pt x="13094" y="41000"/>
                  </a:lnTo>
                  <a:lnTo>
                    <a:pt x="279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3318350" y="625075"/>
              <a:ext cx="942725" cy="1384550"/>
            </a:xfrm>
            <a:custGeom>
              <a:rect b="b" l="l" r="r" t="t"/>
              <a:pathLst>
                <a:path extrusionOk="0" h="55382" w="37709">
                  <a:moveTo>
                    <a:pt x="26522" y="12212"/>
                  </a:moveTo>
                  <a:lnTo>
                    <a:pt x="16887" y="38806"/>
                  </a:lnTo>
                  <a:lnTo>
                    <a:pt x="8396" y="20727"/>
                  </a:lnTo>
                  <a:lnTo>
                    <a:pt x="26522" y="12212"/>
                  </a:lnTo>
                  <a:close/>
                  <a:moveTo>
                    <a:pt x="37708" y="1"/>
                  </a:moveTo>
                  <a:lnTo>
                    <a:pt x="23851" y="6488"/>
                  </a:lnTo>
                  <a:lnTo>
                    <a:pt x="5749" y="15003"/>
                  </a:lnTo>
                  <a:lnTo>
                    <a:pt x="1" y="17674"/>
                  </a:lnTo>
                  <a:lnTo>
                    <a:pt x="2672" y="23422"/>
                  </a:lnTo>
                  <a:lnTo>
                    <a:pt x="11187" y="41525"/>
                  </a:lnTo>
                  <a:lnTo>
                    <a:pt x="17674" y="55382"/>
                  </a:lnTo>
                  <a:lnTo>
                    <a:pt x="22897" y="40976"/>
                  </a:lnTo>
                  <a:lnTo>
                    <a:pt x="32533" y="14383"/>
                  </a:lnTo>
                  <a:lnTo>
                    <a:pt x="37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3473375" y="3865175"/>
              <a:ext cx="697075" cy="1021425"/>
            </a:xfrm>
            <a:custGeom>
              <a:rect b="b" l="l" r="r" t="t"/>
              <a:pathLst>
                <a:path extrusionOk="0" h="40857" w="27883">
                  <a:moveTo>
                    <a:pt x="14812" y="0"/>
                  </a:moveTo>
                  <a:lnTo>
                    <a:pt x="1" y="40856"/>
                  </a:lnTo>
                  <a:lnTo>
                    <a:pt x="27882" y="27834"/>
                  </a:lnTo>
                  <a:lnTo>
                    <a:pt x="148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3333850" y="3657675"/>
              <a:ext cx="941525" cy="1382750"/>
            </a:xfrm>
            <a:custGeom>
              <a:rect b="b" l="l" r="r" t="t"/>
              <a:pathLst>
                <a:path extrusionOk="0" h="55310" w="37661">
                  <a:moveTo>
                    <a:pt x="20775" y="16553"/>
                  </a:moveTo>
                  <a:lnTo>
                    <a:pt x="29242" y="34583"/>
                  </a:lnTo>
                  <a:lnTo>
                    <a:pt x="11211" y="43050"/>
                  </a:lnTo>
                  <a:lnTo>
                    <a:pt x="20775" y="16553"/>
                  </a:lnTo>
                  <a:close/>
                  <a:moveTo>
                    <a:pt x="20011" y="0"/>
                  </a:moveTo>
                  <a:lnTo>
                    <a:pt x="14788" y="14406"/>
                  </a:lnTo>
                  <a:lnTo>
                    <a:pt x="5224" y="40904"/>
                  </a:lnTo>
                  <a:lnTo>
                    <a:pt x="1" y="55309"/>
                  </a:lnTo>
                  <a:lnTo>
                    <a:pt x="13858" y="48798"/>
                  </a:lnTo>
                  <a:lnTo>
                    <a:pt x="31913" y="40331"/>
                  </a:lnTo>
                  <a:lnTo>
                    <a:pt x="37661" y="37660"/>
                  </a:lnTo>
                  <a:lnTo>
                    <a:pt x="34966" y="31912"/>
                  </a:lnTo>
                  <a:lnTo>
                    <a:pt x="26499" y="13857"/>
                  </a:lnTo>
                  <a:lnTo>
                    <a:pt x="20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4559175" y="3528875"/>
              <a:ext cx="1023200" cy="697050"/>
            </a:xfrm>
            <a:custGeom>
              <a:rect b="b" l="l" r="r" t="t"/>
              <a:pathLst>
                <a:path extrusionOk="0" h="27882" w="40928">
                  <a:moveTo>
                    <a:pt x="0" y="1"/>
                  </a:moveTo>
                  <a:lnTo>
                    <a:pt x="13070" y="27882"/>
                  </a:lnTo>
                  <a:lnTo>
                    <a:pt x="40928" y="148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4406525" y="3388750"/>
              <a:ext cx="1383350" cy="942125"/>
            </a:xfrm>
            <a:custGeom>
              <a:rect b="b" l="l" r="r" t="t"/>
              <a:pathLst>
                <a:path extrusionOk="0" h="37685" w="55334">
                  <a:moveTo>
                    <a:pt x="12236" y="11163"/>
                  </a:moveTo>
                  <a:lnTo>
                    <a:pt x="38782" y="20774"/>
                  </a:lnTo>
                  <a:lnTo>
                    <a:pt x="20703" y="29241"/>
                  </a:lnTo>
                  <a:lnTo>
                    <a:pt x="12236" y="11163"/>
                  </a:lnTo>
                  <a:close/>
                  <a:moveTo>
                    <a:pt x="1" y="1"/>
                  </a:moveTo>
                  <a:lnTo>
                    <a:pt x="6488" y="13858"/>
                  </a:lnTo>
                  <a:lnTo>
                    <a:pt x="14955" y="31913"/>
                  </a:lnTo>
                  <a:lnTo>
                    <a:pt x="17650" y="37684"/>
                  </a:lnTo>
                  <a:lnTo>
                    <a:pt x="23398" y="34989"/>
                  </a:lnTo>
                  <a:lnTo>
                    <a:pt x="41453" y="26522"/>
                  </a:lnTo>
                  <a:lnTo>
                    <a:pt x="55334" y="20035"/>
                  </a:lnTo>
                  <a:lnTo>
                    <a:pt x="40928" y="14812"/>
                  </a:lnTo>
                  <a:lnTo>
                    <a:pt x="14406" y="52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4322450" y="2734050"/>
              <a:ext cx="1765550" cy="1217600"/>
            </a:xfrm>
            <a:custGeom>
              <a:rect b="b" l="l" r="r" t="t"/>
              <a:pathLst>
                <a:path extrusionOk="0" h="48704" w="70622">
                  <a:moveTo>
                    <a:pt x="24638" y="1"/>
                  </a:moveTo>
                  <a:lnTo>
                    <a:pt x="1" y="11568"/>
                  </a:lnTo>
                  <a:lnTo>
                    <a:pt x="11568" y="36206"/>
                  </a:lnTo>
                  <a:lnTo>
                    <a:pt x="45961" y="48704"/>
                  </a:lnTo>
                  <a:lnTo>
                    <a:pt x="70622" y="37136"/>
                  </a:lnTo>
                  <a:lnTo>
                    <a:pt x="59078" y="12475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4216325" y="2648200"/>
              <a:ext cx="1977225" cy="1388725"/>
            </a:xfrm>
            <a:custGeom>
              <a:rect b="b" l="l" r="r" t="t"/>
              <a:pathLst>
                <a:path extrusionOk="0" h="55549" w="79089">
                  <a:moveTo>
                    <a:pt x="29026" y="6869"/>
                  </a:moveTo>
                  <a:lnTo>
                    <a:pt x="60986" y="18437"/>
                  </a:lnTo>
                  <a:lnTo>
                    <a:pt x="70645" y="39044"/>
                  </a:lnTo>
                  <a:lnTo>
                    <a:pt x="50062" y="48703"/>
                  </a:lnTo>
                  <a:lnTo>
                    <a:pt x="18103" y="37136"/>
                  </a:lnTo>
                  <a:lnTo>
                    <a:pt x="8444" y="16529"/>
                  </a:lnTo>
                  <a:lnTo>
                    <a:pt x="29026" y="6869"/>
                  </a:lnTo>
                  <a:close/>
                  <a:moveTo>
                    <a:pt x="28740" y="0"/>
                  </a:moveTo>
                  <a:lnTo>
                    <a:pt x="26355" y="1121"/>
                  </a:lnTo>
                  <a:lnTo>
                    <a:pt x="5748" y="10781"/>
                  </a:lnTo>
                  <a:lnTo>
                    <a:pt x="1" y="13452"/>
                  </a:lnTo>
                  <a:lnTo>
                    <a:pt x="2696" y="19200"/>
                  </a:lnTo>
                  <a:lnTo>
                    <a:pt x="12355" y="39807"/>
                  </a:lnTo>
                  <a:lnTo>
                    <a:pt x="13452" y="42192"/>
                  </a:lnTo>
                  <a:lnTo>
                    <a:pt x="15933" y="43098"/>
                  </a:lnTo>
                  <a:lnTo>
                    <a:pt x="47868" y="54666"/>
                  </a:lnTo>
                  <a:lnTo>
                    <a:pt x="50349" y="55548"/>
                  </a:lnTo>
                  <a:lnTo>
                    <a:pt x="52734" y="54451"/>
                  </a:lnTo>
                  <a:lnTo>
                    <a:pt x="73340" y="44792"/>
                  </a:lnTo>
                  <a:lnTo>
                    <a:pt x="79088" y="42120"/>
                  </a:lnTo>
                  <a:lnTo>
                    <a:pt x="76417" y="36349"/>
                  </a:lnTo>
                  <a:lnTo>
                    <a:pt x="66758" y="15766"/>
                  </a:lnTo>
                  <a:lnTo>
                    <a:pt x="65661" y="13381"/>
                  </a:lnTo>
                  <a:lnTo>
                    <a:pt x="63180" y="12474"/>
                  </a:lnTo>
                  <a:lnTo>
                    <a:pt x="31221" y="907"/>
                  </a:lnTo>
                  <a:lnTo>
                    <a:pt x="287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4556800" y="3516950"/>
              <a:ext cx="1020225" cy="701225"/>
            </a:xfrm>
            <a:custGeom>
              <a:rect b="b" l="l" r="r" t="t"/>
              <a:pathLst>
                <a:path extrusionOk="0" h="28049" w="40809">
                  <a:moveTo>
                    <a:pt x="0" y="1"/>
                  </a:moveTo>
                  <a:lnTo>
                    <a:pt x="12808" y="28049"/>
                  </a:lnTo>
                  <a:lnTo>
                    <a:pt x="40808" y="152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405925" y="3376225"/>
              <a:ext cx="1378575" cy="946900"/>
            </a:xfrm>
            <a:custGeom>
              <a:rect b="b" l="l" r="r" t="t"/>
              <a:pathLst>
                <a:path extrusionOk="0" h="37876" w="55143">
                  <a:moveTo>
                    <a:pt x="12093" y="11282"/>
                  </a:moveTo>
                  <a:lnTo>
                    <a:pt x="38567" y="21180"/>
                  </a:lnTo>
                  <a:lnTo>
                    <a:pt x="20393" y="29480"/>
                  </a:lnTo>
                  <a:lnTo>
                    <a:pt x="12093" y="11282"/>
                  </a:lnTo>
                  <a:close/>
                  <a:moveTo>
                    <a:pt x="1" y="1"/>
                  </a:moveTo>
                  <a:lnTo>
                    <a:pt x="6345" y="13906"/>
                  </a:lnTo>
                  <a:lnTo>
                    <a:pt x="14621" y="32104"/>
                  </a:lnTo>
                  <a:lnTo>
                    <a:pt x="17245" y="37875"/>
                  </a:lnTo>
                  <a:lnTo>
                    <a:pt x="23040" y="35252"/>
                  </a:lnTo>
                  <a:lnTo>
                    <a:pt x="41214" y="26976"/>
                  </a:lnTo>
                  <a:lnTo>
                    <a:pt x="55143" y="20632"/>
                  </a:lnTo>
                  <a:lnTo>
                    <a:pt x="40809" y="15265"/>
                  </a:lnTo>
                  <a:lnTo>
                    <a:pt x="14335" y="536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4835250" y="2459175"/>
              <a:ext cx="1017825" cy="699450"/>
            </a:xfrm>
            <a:custGeom>
              <a:rect b="b" l="l" r="r" t="t"/>
              <a:pathLst>
                <a:path extrusionOk="0" h="27978" w="40713">
                  <a:moveTo>
                    <a:pt x="27977" y="1"/>
                  </a:moveTo>
                  <a:lnTo>
                    <a:pt x="0" y="12737"/>
                  </a:lnTo>
                  <a:lnTo>
                    <a:pt x="40713" y="27977"/>
                  </a:lnTo>
                  <a:lnTo>
                    <a:pt x="279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4627750" y="2354250"/>
              <a:ext cx="1377375" cy="945700"/>
            </a:xfrm>
            <a:custGeom>
              <a:rect b="b" l="l" r="r" t="t"/>
              <a:pathLst>
                <a:path extrusionOk="0" h="37828" w="55095">
                  <a:moveTo>
                    <a:pt x="34703" y="8372"/>
                  </a:moveTo>
                  <a:lnTo>
                    <a:pt x="42955" y="26498"/>
                  </a:lnTo>
                  <a:lnTo>
                    <a:pt x="42955" y="26498"/>
                  </a:lnTo>
                  <a:lnTo>
                    <a:pt x="16576" y="16624"/>
                  </a:lnTo>
                  <a:lnTo>
                    <a:pt x="34703" y="8372"/>
                  </a:lnTo>
                  <a:close/>
                  <a:moveTo>
                    <a:pt x="37875" y="0"/>
                  </a:moveTo>
                  <a:lnTo>
                    <a:pt x="32079" y="2624"/>
                  </a:lnTo>
                  <a:lnTo>
                    <a:pt x="13953" y="10876"/>
                  </a:lnTo>
                  <a:lnTo>
                    <a:pt x="0" y="17220"/>
                  </a:lnTo>
                  <a:lnTo>
                    <a:pt x="14334" y="22587"/>
                  </a:lnTo>
                  <a:lnTo>
                    <a:pt x="40761" y="32461"/>
                  </a:lnTo>
                  <a:lnTo>
                    <a:pt x="55095" y="37827"/>
                  </a:lnTo>
                  <a:lnTo>
                    <a:pt x="55095" y="37827"/>
                  </a:lnTo>
                  <a:lnTo>
                    <a:pt x="48750" y="23898"/>
                  </a:lnTo>
                  <a:lnTo>
                    <a:pt x="40498" y="5772"/>
                  </a:lnTo>
                  <a:lnTo>
                    <a:pt x="378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2031625" y="2837800"/>
              <a:ext cx="1259925" cy="1162150"/>
            </a:xfrm>
            <a:custGeom>
              <a:rect b="b" l="l" r="r" t="t"/>
              <a:pathLst>
                <a:path extrusionOk="0" h="46486" w="50397">
                  <a:moveTo>
                    <a:pt x="24757" y="1"/>
                  </a:moveTo>
                  <a:lnTo>
                    <a:pt x="1" y="11568"/>
                  </a:lnTo>
                  <a:lnTo>
                    <a:pt x="5415" y="23112"/>
                  </a:lnTo>
                  <a:lnTo>
                    <a:pt x="14120" y="26260"/>
                  </a:lnTo>
                  <a:lnTo>
                    <a:pt x="10948" y="34966"/>
                  </a:lnTo>
                  <a:lnTo>
                    <a:pt x="16338" y="46485"/>
                  </a:lnTo>
                  <a:lnTo>
                    <a:pt x="41119" y="34894"/>
                  </a:lnTo>
                  <a:lnTo>
                    <a:pt x="50397" y="9279"/>
                  </a:lnTo>
                  <a:lnTo>
                    <a:pt x="247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1924900" y="2751950"/>
              <a:ext cx="1468025" cy="1354725"/>
            </a:xfrm>
            <a:custGeom>
              <a:rect b="b" l="l" r="r" t="t"/>
              <a:pathLst>
                <a:path extrusionOk="0" h="54189" w="58721">
                  <a:moveTo>
                    <a:pt x="29193" y="6869"/>
                  </a:moveTo>
                  <a:lnTo>
                    <a:pt x="50611" y="14621"/>
                  </a:lnTo>
                  <a:lnTo>
                    <a:pt x="42860" y="36015"/>
                  </a:lnTo>
                  <a:lnTo>
                    <a:pt x="22134" y="45722"/>
                  </a:lnTo>
                  <a:lnTo>
                    <a:pt x="18652" y="38257"/>
                  </a:lnTo>
                  <a:lnTo>
                    <a:pt x="21967" y="29170"/>
                  </a:lnTo>
                  <a:cubicBezTo>
                    <a:pt x="22229" y="28430"/>
                    <a:pt x="21848" y="27595"/>
                    <a:pt x="21084" y="27309"/>
                  </a:cubicBezTo>
                  <a:lnTo>
                    <a:pt x="11997" y="24018"/>
                  </a:lnTo>
                  <a:lnTo>
                    <a:pt x="8515" y="16553"/>
                  </a:lnTo>
                  <a:lnTo>
                    <a:pt x="29193" y="6869"/>
                  </a:lnTo>
                  <a:close/>
                  <a:moveTo>
                    <a:pt x="28836" y="0"/>
                  </a:moveTo>
                  <a:lnTo>
                    <a:pt x="26451" y="1121"/>
                  </a:lnTo>
                  <a:lnTo>
                    <a:pt x="5772" y="10805"/>
                  </a:lnTo>
                  <a:lnTo>
                    <a:pt x="1" y="13476"/>
                  </a:lnTo>
                  <a:lnTo>
                    <a:pt x="2696" y="19248"/>
                  </a:lnTo>
                  <a:lnTo>
                    <a:pt x="6178" y="26689"/>
                  </a:lnTo>
                  <a:lnTo>
                    <a:pt x="7275" y="29074"/>
                  </a:lnTo>
                  <a:lnTo>
                    <a:pt x="9755" y="29980"/>
                  </a:lnTo>
                  <a:lnTo>
                    <a:pt x="14263" y="31602"/>
                  </a:lnTo>
                  <a:lnTo>
                    <a:pt x="12617" y="36110"/>
                  </a:lnTo>
                  <a:lnTo>
                    <a:pt x="11735" y="38590"/>
                  </a:lnTo>
                  <a:lnTo>
                    <a:pt x="12832" y="40976"/>
                  </a:lnTo>
                  <a:lnTo>
                    <a:pt x="16314" y="48417"/>
                  </a:lnTo>
                  <a:lnTo>
                    <a:pt x="19009" y="54189"/>
                  </a:lnTo>
                  <a:lnTo>
                    <a:pt x="24757" y="51494"/>
                  </a:lnTo>
                  <a:lnTo>
                    <a:pt x="45483" y="41810"/>
                  </a:lnTo>
                  <a:lnTo>
                    <a:pt x="47868" y="40713"/>
                  </a:lnTo>
                  <a:lnTo>
                    <a:pt x="48751" y="38233"/>
                  </a:lnTo>
                  <a:lnTo>
                    <a:pt x="56502" y="16815"/>
                  </a:lnTo>
                  <a:lnTo>
                    <a:pt x="58720" y="10805"/>
                  </a:lnTo>
                  <a:lnTo>
                    <a:pt x="52758" y="8658"/>
                  </a:lnTo>
                  <a:lnTo>
                    <a:pt x="31316" y="907"/>
                  </a:lnTo>
                  <a:lnTo>
                    <a:pt x="288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2629075" y="1067500"/>
              <a:ext cx="1162750" cy="1259925"/>
            </a:xfrm>
            <a:custGeom>
              <a:rect b="b" l="l" r="r" t="t"/>
              <a:pathLst>
                <a:path extrusionOk="0" h="50397" w="46510">
                  <a:moveTo>
                    <a:pt x="34894" y="1"/>
                  </a:moveTo>
                  <a:lnTo>
                    <a:pt x="23398" y="5415"/>
                  </a:lnTo>
                  <a:lnTo>
                    <a:pt x="20226" y="14120"/>
                  </a:lnTo>
                  <a:lnTo>
                    <a:pt x="11521" y="10972"/>
                  </a:lnTo>
                  <a:lnTo>
                    <a:pt x="1" y="16386"/>
                  </a:lnTo>
                  <a:lnTo>
                    <a:pt x="11592" y="41119"/>
                  </a:lnTo>
                  <a:lnTo>
                    <a:pt x="37255" y="50397"/>
                  </a:lnTo>
                  <a:lnTo>
                    <a:pt x="46509" y="24782"/>
                  </a:lnTo>
                  <a:lnTo>
                    <a:pt x="348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2523550" y="962575"/>
              <a:ext cx="1353525" cy="1465625"/>
            </a:xfrm>
            <a:custGeom>
              <a:rect b="b" l="l" r="r" t="t"/>
              <a:pathLst>
                <a:path extrusionOk="0" h="58625" w="54141">
                  <a:moveTo>
                    <a:pt x="37612" y="8443"/>
                  </a:moveTo>
                  <a:lnTo>
                    <a:pt x="47296" y="29169"/>
                  </a:lnTo>
                  <a:lnTo>
                    <a:pt x="39544" y="50563"/>
                  </a:lnTo>
                  <a:lnTo>
                    <a:pt x="18103" y="42812"/>
                  </a:lnTo>
                  <a:lnTo>
                    <a:pt x="8420" y="22134"/>
                  </a:lnTo>
                  <a:lnTo>
                    <a:pt x="15861" y="18627"/>
                  </a:lnTo>
                  <a:lnTo>
                    <a:pt x="24996" y="21919"/>
                  </a:lnTo>
                  <a:cubicBezTo>
                    <a:pt x="25154" y="21975"/>
                    <a:pt x="25316" y="22002"/>
                    <a:pt x="25476" y="22002"/>
                  </a:cubicBezTo>
                  <a:cubicBezTo>
                    <a:pt x="26066" y="22002"/>
                    <a:pt x="26626" y="21641"/>
                    <a:pt x="26832" y="21060"/>
                  </a:cubicBezTo>
                  <a:lnTo>
                    <a:pt x="30123" y="11949"/>
                  </a:lnTo>
                  <a:lnTo>
                    <a:pt x="37612" y="8443"/>
                  </a:lnTo>
                  <a:close/>
                  <a:moveTo>
                    <a:pt x="40641" y="0"/>
                  </a:moveTo>
                  <a:lnTo>
                    <a:pt x="34893" y="2695"/>
                  </a:lnTo>
                  <a:lnTo>
                    <a:pt x="27428" y="6178"/>
                  </a:lnTo>
                  <a:lnTo>
                    <a:pt x="25043" y="7275"/>
                  </a:lnTo>
                  <a:lnTo>
                    <a:pt x="24161" y="9755"/>
                  </a:lnTo>
                  <a:lnTo>
                    <a:pt x="22539" y="14215"/>
                  </a:lnTo>
                  <a:lnTo>
                    <a:pt x="18031" y="12617"/>
                  </a:lnTo>
                  <a:lnTo>
                    <a:pt x="15575" y="11711"/>
                  </a:lnTo>
                  <a:lnTo>
                    <a:pt x="13213" y="12808"/>
                  </a:lnTo>
                  <a:lnTo>
                    <a:pt x="5748" y="16314"/>
                  </a:lnTo>
                  <a:lnTo>
                    <a:pt x="0" y="18985"/>
                  </a:lnTo>
                  <a:lnTo>
                    <a:pt x="2695" y="24757"/>
                  </a:lnTo>
                  <a:lnTo>
                    <a:pt x="12379" y="45435"/>
                  </a:lnTo>
                  <a:lnTo>
                    <a:pt x="13476" y="47820"/>
                  </a:lnTo>
                  <a:lnTo>
                    <a:pt x="15956" y="48727"/>
                  </a:lnTo>
                  <a:lnTo>
                    <a:pt x="37398" y="56478"/>
                  </a:lnTo>
                  <a:lnTo>
                    <a:pt x="43360" y="58625"/>
                  </a:lnTo>
                  <a:lnTo>
                    <a:pt x="45507" y="52662"/>
                  </a:lnTo>
                  <a:lnTo>
                    <a:pt x="53258" y="31244"/>
                  </a:lnTo>
                  <a:lnTo>
                    <a:pt x="54141" y="28764"/>
                  </a:lnTo>
                  <a:lnTo>
                    <a:pt x="53044" y="26379"/>
                  </a:lnTo>
                  <a:lnTo>
                    <a:pt x="43360" y="5653"/>
                  </a:lnTo>
                  <a:lnTo>
                    <a:pt x="406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4302775" y="1665550"/>
              <a:ext cx="1258725" cy="1162750"/>
            </a:xfrm>
            <a:custGeom>
              <a:rect b="b" l="l" r="r" t="t"/>
              <a:pathLst>
                <a:path extrusionOk="0" h="46510" w="50349">
                  <a:moveTo>
                    <a:pt x="33988" y="1"/>
                  </a:moveTo>
                  <a:lnTo>
                    <a:pt x="9279" y="11592"/>
                  </a:lnTo>
                  <a:lnTo>
                    <a:pt x="1" y="37232"/>
                  </a:lnTo>
                  <a:lnTo>
                    <a:pt x="25616" y="46509"/>
                  </a:lnTo>
                  <a:lnTo>
                    <a:pt x="50349" y="34918"/>
                  </a:lnTo>
                  <a:lnTo>
                    <a:pt x="44959" y="23398"/>
                  </a:lnTo>
                  <a:lnTo>
                    <a:pt x="36253" y="20226"/>
                  </a:lnTo>
                  <a:lnTo>
                    <a:pt x="39378" y="11545"/>
                  </a:lnTo>
                  <a:lnTo>
                    <a:pt x="339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4201425" y="1560625"/>
              <a:ext cx="1466825" cy="1353525"/>
            </a:xfrm>
            <a:custGeom>
              <a:rect b="b" l="l" r="r" t="t"/>
              <a:pathLst>
                <a:path extrusionOk="0" h="54141" w="58673">
                  <a:moveTo>
                    <a:pt x="36515" y="8419"/>
                  </a:moveTo>
                  <a:lnTo>
                    <a:pt x="40021" y="15885"/>
                  </a:lnTo>
                  <a:lnTo>
                    <a:pt x="36706" y="24996"/>
                  </a:lnTo>
                  <a:cubicBezTo>
                    <a:pt x="36587" y="25353"/>
                    <a:pt x="36587" y="25759"/>
                    <a:pt x="36754" y="26117"/>
                  </a:cubicBezTo>
                  <a:cubicBezTo>
                    <a:pt x="36897" y="26474"/>
                    <a:pt x="37207" y="26737"/>
                    <a:pt x="37565" y="26856"/>
                  </a:cubicBezTo>
                  <a:lnTo>
                    <a:pt x="46652" y="30123"/>
                  </a:lnTo>
                  <a:lnTo>
                    <a:pt x="50158" y="37589"/>
                  </a:lnTo>
                  <a:lnTo>
                    <a:pt x="29527" y="47272"/>
                  </a:lnTo>
                  <a:lnTo>
                    <a:pt x="8109" y="39520"/>
                  </a:lnTo>
                  <a:lnTo>
                    <a:pt x="15861" y="18079"/>
                  </a:lnTo>
                  <a:lnTo>
                    <a:pt x="36515" y="8419"/>
                  </a:lnTo>
                  <a:close/>
                  <a:moveTo>
                    <a:pt x="39592" y="0"/>
                  </a:moveTo>
                  <a:lnTo>
                    <a:pt x="33844" y="2672"/>
                  </a:lnTo>
                  <a:lnTo>
                    <a:pt x="13190" y="12355"/>
                  </a:lnTo>
                  <a:lnTo>
                    <a:pt x="10804" y="13476"/>
                  </a:lnTo>
                  <a:lnTo>
                    <a:pt x="9898" y="15932"/>
                  </a:lnTo>
                  <a:lnTo>
                    <a:pt x="2147" y="37374"/>
                  </a:lnTo>
                  <a:lnTo>
                    <a:pt x="0" y="43337"/>
                  </a:lnTo>
                  <a:lnTo>
                    <a:pt x="5963" y="45483"/>
                  </a:lnTo>
                  <a:lnTo>
                    <a:pt x="27380" y="53234"/>
                  </a:lnTo>
                  <a:lnTo>
                    <a:pt x="29837" y="54141"/>
                  </a:lnTo>
                  <a:lnTo>
                    <a:pt x="32222" y="53020"/>
                  </a:lnTo>
                  <a:lnTo>
                    <a:pt x="52924" y="43337"/>
                  </a:lnTo>
                  <a:lnTo>
                    <a:pt x="58672" y="40665"/>
                  </a:lnTo>
                  <a:lnTo>
                    <a:pt x="56001" y="34893"/>
                  </a:lnTo>
                  <a:lnTo>
                    <a:pt x="52495" y="27452"/>
                  </a:lnTo>
                  <a:lnTo>
                    <a:pt x="51398" y="25067"/>
                  </a:lnTo>
                  <a:lnTo>
                    <a:pt x="48917" y="24161"/>
                  </a:lnTo>
                  <a:lnTo>
                    <a:pt x="44457" y="22563"/>
                  </a:lnTo>
                  <a:lnTo>
                    <a:pt x="46079" y="18055"/>
                  </a:lnTo>
                  <a:lnTo>
                    <a:pt x="46986" y="15575"/>
                  </a:lnTo>
                  <a:lnTo>
                    <a:pt x="45888" y="13190"/>
                  </a:lnTo>
                  <a:lnTo>
                    <a:pt x="42382" y="5748"/>
                  </a:lnTo>
                  <a:lnTo>
                    <a:pt x="395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3801925" y="3338675"/>
              <a:ext cx="1162125" cy="1258725"/>
            </a:xfrm>
            <a:custGeom>
              <a:rect b="b" l="l" r="r" t="t"/>
              <a:pathLst>
                <a:path extrusionOk="0" h="50349" w="46485">
                  <a:moveTo>
                    <a:pt x="9302" y="0"/>
                  </a:moveTo>
                  <a:lnTo>
                    <a:pt x="1" y="25640"/>
                  </a:lnTo>
                  <a:lnTo>
                    <a:pt x="11568" y="50349"/>
                  </a:lnTo>
                  <a:lnTo>
                    <a:pt x="23112" y="44958"/>
                  </a:lnTo>
                  <a:lnTo>
                    <a:pt x="26260" y="36253"/>
                  </a:lnTo>
                  <a:lnTo>
                    <a:pt x="34965" y="39425"/>
                  </a:lnTo>
                  <a:lnTo>
                    <a:pt x="46485" y="34011"/>
                  </a:lnTo>
                  <a:lnTo>
                    <a:pt x="34894" y="9278"/>
                  </a:lnTo>
                  <a:lnTo>
                    <a:pt x="93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3716075" y="3237300"/>
              <a:ext cx="1352925" cy="1466825"/>
            </a:xfrm>
            <a:custGeom>
              <a:rect b="b" l="l" r="r" t="t"/>
              <a:pathLst>
                <a:path extrusionOk="0" h="58673" w="54117">
                  <a:moveTo>
                    <a:pt x="14620" y="8086"/>
                  </a:moveTo>
                  <a:lnTo>
                    <a:pt x="36014" y="15861"/>
                  </a:lnTo>
                  <a:lnTo>
                    <a:pt x="45721" y="36563"/>
                  </a:lnTo>
                  <a:lnTo>
                    <a:pt x="38256" y="40046"/>
                  </a:lnTo>
                  <a:lnTo>
                    <a:pt x="29169" y="36754"/>
                  </a:lnTo>
                  <a:cubicBezTo>
                    <a:pt x="29012" y="36698"/>
                    <a:pt x="28850" y="36672"/>
                    <a:pt x="28690" y="36672"/>
                  </a:cubicBezTo>
                  <a:cubicBezTo>
                    <a:pt x="28099" y="36672"/>
                    <a:pt x="27534" y="37036"/>
                    <a:pt x="27309" y="37637"/>
                  </a:cubicBezTo>
                  <a:lnTo>
                    <a:pt x="24017" y="46700"/>
                  </a:lnTo>
                  <a:lnTo>
                    <a:pt x="16552" y="50182"/>
                  </a:lnTo>
                  <a:lnTo>
                    <a:pt x="6869" y="29528"/>
                  </a:lnTo>
                  <a:lnTo>
                    <a:pt x="14620" y="8086"/>
                  </a:lnTo>
                  <a:close/>
                  <a:moveTo>
                    <a:pt x="10804" y="1"/>
                  </a:moveTo>
                  <a:lnTo>
                    <a:pt x="8658" y="5963"/>
                  </a:lnTo>
                  <a:lnTo>
                    <a:pt x="906" y="27405"/>
                  </a:lnTo>
                  <a:lnTo>
                    <a:pt x="0" y="29885"/>
                  </a:lnTo>
                  <a:lnTo>
                    <a:pt x="1097" y="32270"/>
                  </a:lnTo>
                  <a:lnTo>
                    <a:pt x="10804" y="52925"/>
                  </a:lnTo>
                  <a:lnTo>
                    <a:pt x="13476" y="58673"/>
                  </a:lnTo>
                  <a:lnTo>
                    <a:pt x="19247" y="56002"/>
                  </a:lnTo>
                  <a:lnTo>
                    <a:pt x="26689" y="52496"/>
                  </a:lnTo>
                  <a:lnTo>
                    <a:pt x="29050" y="51398"/>
                  </a:lnTo>
                  <a:lnTo>
                    <a:pt x="29932" y="48942"/>
                  </a:lnTo>
                  <a:lnTo>
                    <a:pt x="31578" y="44458"/>
                  </a:lnTo>
                  <a:lnTo>
                    <a:pt x="36038" y="46056"/>
                  </a:lnTo>
                  <a:lnTo>
                    <a:pt x="38518" y="46962"/>
                  </a:lnTo>
                  <a:lnTo>
                    <a:pt x="40903" y="45841"/>
                  </a:lnTo>
                  <a:lnTo>
                    <a:pt x="48369" y="42359"/>
                  </a:lnTo>
                  <a:lnTo>
                    <a:pt x="54117" y="39688"/>
                  </a:lnTo>
                  <a:lnTo>
                    <a:pt x="51445" y="33916"/>
                  </a:lnTo>
                  <a:lnTo>
                    <a:pt x="41738" y="13238"/>
                  </a:lnTo>
                  <a:lnTo>
                    <a:pt x="40641" y="10805"/>
                  </a:lnTo>
                  <a:lnTo>
                    <a:pt x="38161" y="9899"/>
                  </a:lnTo>
                  <a:lnTo>
                    <a:pt x="16767" y="2147"/>
                  </a:lnTo>
                  <a:lnTo>
                    <a:pt x="10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2539050" y="1576725"/>
              <a:ext cx="2515050" cy="2513850"/>
            </a:xfrm>
            <a:custGeom>
              <a:rect b="b" l="l" r="r" t="t"/>
              <a:pathLst>
                <a:path extrusionOk="0" h="100554" w="100602">
                  <a:moveTo>
                    <a:pt x="48035" y="0"/>
                  </a:moveTo>
                  <a:lnTo>
                    <a:pt x="38781" y="25616"/>
                  </a:lnTo>
                  <a:lnTo>
                    <a:pt x="13142" y="16314"/>
                  </a:lnTo>
                  <a:lnTo>
                    <a:pt x="24662" y="40975"/>
                  </a:lnTo>
                  <a:lnTo>
                    <a:pt x="0" y="52495"/>
                  </a:lnTo>
                  <a:lnTo>
                    <a:pt x="25663" y="61797"/>
                  </a:lnTo>
                  <a:lnTo>
                    <a:pt x="16386" y="87412"/>
                  </a:lnTo>
                  <a:lnTo>
                    <a:pt x="16386" y="87412"/>
                  </a:lnTo>
                  <a:lnTo>
                    <a:pt x="41047" y="75845"/>
                  </a:lnTo>
                  <a:lnTo>
                    <a:pt x="52614" y="100554"/>
                  </a:lnTo>
                  <a:lnTo>
                    <a:pt x="61868" y="74891"/>
                  </a:lnTo>
                  <a:lnTo>
                    <a:pt x="87484" y="84168"/>
                  </a:lnTo>
                  <a:lnTo>
                    <a:pt x="75940" y="59531"/>
                  </a:lnTo>
                  <a:lnTo>
                    <a:pt x="100601" y="47963"/>
                  </a:lnTo>
                  <a:lnTo>
                    <a:pt x="74986" y="38686"/>
                  </a:lnTo>
                  <a:lnTo>
                    <a:pt x="84264" y="13070"/>
                  </a:lnTo>
                  <a:lnTo>
                    <a:pt x="59579" y="24638"/>
                  </a:lnTo>
                  <a:lnTo>
                    <a:pt x="480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2332150" y="1369825"/>
              <a:ext cx="2928250" cy="2928250"/>
            </a:xfrm>
            <a:custGeom>
              <a:rect b="b" l="l" r="r" t="t"/>
              <a:pathLst>
                <a:path extrusionOk="0" h="117130" w="117130">
                  <a:moveTo>
                    <a:pt x="56717" y="16529"/>
                  </a:moveTo>
                  <a:lnTo>
                    <a:pt x="65541" y="35370"/>
                  </a:lnTo>
                  <a:cubicBezTo>
                    <a:pt x="65565" y="35537"/>
                    <a:pt x="65589" y="35680"/>
                    <a:pt x="65660" y="35824"/>
                  </a:cubicBezTo>
                  <a:cubicBezTo>
                    <a:pt x="65827" y="36181"/>
                    <a:pt x="66137" y="36444"/>
                    <a:pt x="66447" y="36563"/>
                  </a:cubicBezTo>
                  <a:cubicBezTo>
                    <a:pt x="66611" y="36617"/>
                    <a:pt x="66785" y="36647"/>
                    <a:pt x="66960" y="36647"/>
                  </a:cubicBezTo>
                  <a:cubicBezTo>
                    <a:pt x="67167" y="36647"/>
                    <a:pt x="67375" y="36606"/>
                    <a:pt x="67568" y="36515"/>
                  </a:cubicBezTo>
                  <a:lnTo>
                    <a:pt x="86959" y="27452"/>
                  </a:lnTo>
                  <a:lnTo>
                    <a:pt x="79684" y="47534"/>
                  </a:lnTo>
                  <a:cubicBezTo>
                    <a:pt x="79422" y="48297"/>
                    <a:pt x="79804" y="49132"/>
                    <a:pt x="80567" y="49394"/>
                  </a:cubicBezTo>
                  <a:lnTo>
                    <a:pt x="100601" y="56645"/>
                  </a:lnTo>
                  <a:lnTo>
                    <a:pt x="81354" y="65637"/>
                  </a:lnTo>
                  <a:cubicBezTo>
                    <a:pt x="80972" y="65827"/>
                    <a:pt x="80734" y="66137"/>
                    <a:pt x="80615" y="66495"/>
                  </a:cubicBezTo>
                  <a:cubicBezTo>
                    <a:pt x="80472" y="66853"/>
                    <a:pt x="80472" y="67282"/>
                    <a:pt x="80638" y="67640"/>
                  </a:cubicBezTo>
                  <a:lnTo>
                    <a:pt x="89654" y="86863"/>
                  </a:lnTo>
                  <a:lnTo>
                    <a:pt x="69620" y="79613"/>
                  </a:lnTo>
                  <a:cubicBezTo>
                    <a:pt x="69461" y="79557"/>
                    <a:pt x="69299" y="79530"/>
                    <a:pt x="69138" y="79530"/>
                  </a:cubicBezTo>
                  <a:cubicBezTo>
                    <a:pt x="68548" y="79530"/>
                    <a:pt x="67984" y="79890"/>
                    <a:pt x="67759" y="80472"/>
                  </a:cubicBezTo>
                  <a:lnTo>
                    <a:pt x="60485" y="100577"/>
                  </a:lnTo>
                  <a:lnTo>
                    <a:pt x="51493" y="81354"/>
                  </a:lnTo>
                  <a:cubicBezTo>
                    <a:pt x="51350" y="81044"/>
                    <a:pt x="51112" y="80805"/>
                    <a:pt x="50826" y="80686"/>
                  </a:cubicBezTo>
                  <a:cubicBezTo>
                    <a:pt x="50754" y="80639"/>
                    <a:pt x="50659" y="80567"/>
                    <a:pt x="50539" y="80543"/>
                  </a:cubicBezTo>
                  <a:cubicBezTo>
                    <a:pt x="50375" y="80488"/>
                    <a:pt x="50207" y="80459"/>
                    <a:pt x="50037" y="80459"/>
                  </a:cubicBezTo>
                  <a:cubicBezTo>
                    <a:pt x="49837" y="80459"/>
                    <a:pt x="49636" y="80500"/>
                    <a:pt x="49442" y="80591"/>
                  </a:cubicBezTo>
                  <a:lnTo>
                    <a:pt x="30243" y="89606"/>
                  </a:lnTo>
                  <a:lnTo>
                    <a:pt x="37469" y="69572"/>
                  </a:lnTo>
                  <a:cubicBezTo>
                    <a:pt x="37755" y="68833"/>
                    <a:pt x="37350" y="67998"/>
                    <a:pt x="36611" y="67712"/>
                  </a:cubicBezTo>
                  <a:lnTo>
                    <a:pt x="16576" y="60413"/>
                  </a:lnTo>
                  <a:lnTo>
                    <a:pt x="35967" y="51350"/>
                  </a:lnTo>
                  <a:cubicBezTo>
                    <a:pt x="36682" y="51040"/>
                    <a:pt x="36992" y="50158"/>
                    <a:pt x="36635" y="49442"/>
                  </a:cubicBezTo>
                  <a:cubicBezTo>
                    <a:pt x="36563" y="49275"/>
                    <a:pt x="36468" y="49156"/>
                    <a:pt x="36348" y="49037"/>
                  </a:cubicBezTo>
                  <a:lnTo>
                    <a:pt x="27524" y="30171"/>
                  </a:lnTo>
                  <a:lnTo>
                    <a:pt x="47606" y="37421"/>
                  </a:lnTo>
                  <a:cubicBezTo>
                    <a:pt x="47778" y="37486"/>
                    <a:pt x="47953" y="37517"/>
                    <a:pt x="48125" y="37517"/>
                  </a:cubicBezTo>
                  <a:cubicBezTo>
                    <a:pt x="48716" y="37517"/>
                    <a:pt x="49263" y="37154"/>
                    <a:pt x="49466" y="36563"/>
                  </a:cubicBezTo>
                  <a:lnTo>
                    <a:pt x="56717" y="16529"/>
                  </a:lnTo>
                  <a:close/>
                  <a:moveTo>
                    <a:pt x="55929" y="0"/>
                  </a:moveTo>
                  <a:lnTo>
                    <a:pt x="50706" y="14382"/>
                  </a:lnTo>
                  <a:lnTo>
                    <a:pt x="45149" y="29837"/>
                  </a:lnTo>
                  <a:lnTo>
                    <a:pt x="29670" y="24208"/>
                  </a:lnTo>
                  <a:lnTo>
                    <a:pt x="15265" y="18985"/>
                  </a:lnTo>
                  <a:lnTo>
                    <a:pt x="21776" y="32842"/>
                  </a:lnTo>
                  <a:lnTo>
                    <a:pt x="28716" y="47701"/>
                  </a:lnTo>
                  <a:lnTo>
                    <a:pt x="13857" y="54642"/>
                  </a:lnTo>
                  <a:lnTo>
                    <a:pt x="0" y="61177"/>
                  </a:lnTo>
                  <a:lnTo>
                    <a:pt x="14406" y="66376"/>
                  </a:lnTo>
                  <a:lnTo>
                    <a:pt x="29885" y="71981"/>
                  </a:lnTo>
                  <a:lnTo>
                    <a:pt x="24304" y="87412"/>
                  </a:lnTo>
                  <a:lnTo>
                    <a:pt x="19081" y="101794"/>
                  </a:lnTo>
                  <a:lnTo>
                    <a:pt x="32938" y="95307"/>
                  </a:lnTo>
                  <a:lnTo>
                    <a:pt x="47797" y="88366"/>
                  </a:lnTo>
                  <a:lnTo>
                    <a:pt x="54761" y="103273"/>
                  </a:lnTo>
                  <a:lnTo>
                    <a:pt x="61272" y="117130"/>
                  </a:lnTo>
                  <a:lnTo>
                    <a:pt x="66495" y="102724"/>
                  </a:lnTo>
                  <a:lnTo>
                    <a:pt x="72100" y="87245"/>
                  </a:lnTo>
                  <a:lnTo>
                    <a:pt x="87531" y="92826"/>
                  </a:lnTo>
                  <a:lnTo>
                    <a:pt x="101937" y="98049"/>
                  </a:lnTo>
                  <a:lnTo>
                    <a:pt x="95426" y="84192"/>
                  </a:lnTo>
                  <a:lnTo>
                    <a:pt x="88438" y="69333"/>
                  </a:lnTo>
                  <a:lnTo>
                    <a:pt x="103272" y="62393"/>
                  </a:lnTo>
                  <a:lnTo>
                    <a:pt x="117130" y="55882"/>
                  </a:lnTo>
                  <a:lnTo>
                    <a:pt x="102748" y="50682"/>
                  </a:lnTo>
                  <a:lnTo>
                    <a:pt x="87293" y="45101"/>
                  </a:lnTo>
                  <a:lnTo>
                    <a:pt x="92898" y="29622"/>
                  </a:lnTo>
                  <a:lnTo>
                    <a:pt x="98145" y="15217"/>
                  </a:lnTo>
                  <a:lnTo>
                    <a:pt x="98145" y="15217"/>
                  </a:lnTo>
                  <a:lnTo>
                    <a:pt x="84288" y="21728"/>
                  </a:lnTo>
                  <a:lnTo>
                    <a:pt x="69381" y="28692"/>
                  </a:lnTo>
                  <a:lnTo>
                    <a:pt x="62441" y="13857"/>
                  </a:lnTo>
                  <a:lnTo>
                    <a:pt x="559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2" name="Google Shape;212;p5"/>
          <p:cNvGrpSpPr/>
          <p:nvPr/>
        </p:nvGrpSpPr>
        <p:grpSpPr>
          <a:xfrm rot="2700000">
            <a:off x="5876375" y="-254568"/>
            <a:ext cx="932285" cy="932168"/>
            <a:chOff x="1402575" y="439650"/>
            <a:chExt cx="4787400" cy="4786800"/>
          </a:xfrm>
        </p:grpSpPr>
        <p:sp>
          <p:nvSpPr>
            <p:cNvPr id="213" name="Google Shape;213;p5"/>
            <p:cNvSpPr/>
            <p:nvPr/>
          </p:nvSpPr>
          <p:spPr>
            <a:xfrm>
              <a:off x="2406075" y="3593875"/>
              <a:ext cx="695875" cy="1023200"/>
            </a:xfrm>
            <a:custGeom>
              <a:rect b="b" l="l" r="r" t="t"/>
              <a:pathLst>
                <a:path extrusionOk="0" h="40928" w="27835">
                  <a:moveTo>
                    <a:pt x="27834" y="0"/>
                  </a:moveTo>
                  <a:lnTo>
                    <a:pt x="1" y="13046"/>
                  </a:lnTo>
                  <a:lnTo>
                    <a:pt x="13047" y="40928"/>
                  </a:lnTo>
                  <a:lnTo>
                    <a:pt x="278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2299950" y="3440625"/>
              <a:ext cx="942125" cy="1382750"/>
            </a:xfrm>
            <a:custGeom>
              <a:rect b="b" l="l" r="r" t="t"/>
              <a:pathLst>
                <a:path extrusionOk="0" h="55310" w="37685">
                  <a:moveTo>
                    <a:pt x="26522" y="12236"/>
                  </a:moveTo>
                  <a:lnTo>
                    <a:pt x="16910" y="38782"/>
                  </a:lnTo>
                  <a:lnTo>
                    <a:pt x="8443" y="20703"/>
                  </a:lnTo>
                  <a:lnTo>
                    <a:pt x="26522" y="12236"/>
                  </a:lnTo>
                  <a:close/>
                  <a:moveTo>
                    <a:pt x="37684" y="1"/>
                  </a:moveTo>
                  <a:lnTo>
                    <a:pt x="23827" y="6512"/>
                  </a:lnTo>
                  <a:lnTo>
                    <a:pt x="5725" y="14979"/>
                  </a:lnTo>
                  <a:lnTo>
                    <a:pt x="0" y="17650"/>
                  </a:lnTo>
                  <a:lnTo>
                    <a:pt x="2696" y="23374"/>
                  </a:lnTo>
                  <a:lnTo>
                    <a:pt x="11162" y="41477"/>
                  </a:lnTo>
                  <a:lnTo>
                    <a:pt x="17626" y="55310"/>
                  </a:lnTo>
                  <a:lnTo>
                    <a:pt x="22825" y="40928"/>
                  </a:lnTo>
                  <a:lnTo>
                    <a:pt x="32413" y="14383"/>
                  </a:lnTo>
                  <a:lnTo>
                    <a:pt x="37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4492400" y="1050825"/>
              <a:ext cx="695250" cy="1020825"/>
            </a:xfrm>
            <a:custGeom>
              <a:rect b="b" l="l" r="r" t="t"/>
              <a:pathLst>
                <a:path extrusionOk="0" h="40833" w="27810">
                  <a:moveTo>
                    <a:pt x="14787" y="0"/>
                  </a:moveTo>
                  <a:lnTo>
                    <a:pt x="0" y="40832"/>
                  </a:lnTo>
                  <a:lnTo>
                    <a:pt x="27810" y="27810"/>
                  </a:lnTo>
                  <a:lnTo>
                    <a:pt x="147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4353475" y="843925"/>
              <a:ext cx="939725" cy="1379750"/>
            </a:xfrm>
            <a:custGeom>
              <a:rect b="b" l="l" r="r" t="t"/>
              <a:pathLst>
                <a:path extrusionOk="0" h="55190" w="37589">
                  <a:moveTo>
                    <a:pt x="20726" y="16528"/>
                  </a:moveTo>
                  <a:lnTo>
                    <a:pt x="29169" y="34559"/>
                  </a:lnTo>
                  <a:lnTo>
                    <a:pt x="11114" y="43002"/>
                  </a:lnTo>
                  <a:lnTo>
                    <a:pt x="20726" y="16528"/>
                  </a:lnTo>
                  <a:close/>
                  <a:moveTo>
                    <a:pt x="19987" y="0"/>
                  </a:moveTo>
                  <a:lnTo>
                    <a:pt x="14787" y="14382"/>
                  </a:lnTo>
                  <a:lnTo>
                    <a:pt x="5199" y="40832"/>
                  </a:lnTo>
                  <a:lnTo>
                    <a:pt x="0" y="55190"/>
                  </a:lnTo>
                  <a:lnTo>
                    <a:pt x="13833" y="48727"/>
                  </a:lnTo>
                  <a:lnTo>
                    <a:pt x="31864" y="40283"/>
                  </a:lnTo>
                  <a:lnTo>
                    <a:pt x="37588" y="37588"/>
                  </a:lnTo>
                  <a:lnTo>
                    <a:pt x="34917" y="31888"/>
                  </a:lnTo>
                  <a:lnTo>
                    <a:pt x="26474" y="13833"/>
                  </a:lnTo>
                  <a:lnTo>
                    <a:pt x="19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1744825" y="2509275"/>
              <a:ext cx="1022025" cy="695850"/>
            </a:xfrm>
            <a:custGeom>
              <a:rect b="b" l="l" r="r" t="t"/>
              <a:pathLst>
                <a:path extrusionOk="0" h="27834" w="40881">
                  <a:moveTo>
                    <a:pt x="1" y="0"/>
                  </a:moveTo>
                  <a:lnTo>
                    <a:pt x="13023" y="27834"/>
                  </a:lnTo>
                  <a:lnTo>
                    <a:pt x="40880" y="147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1592200" y="2369750"/>
              <a:ext cx="1380950" cy="940925"/>
            </a:xfrm>
            <a:custGeom>
              <a:rect b="b" l="l" r="r" t="t"/>
              <a:pathLst>
                <a:path extrusionOk="0" h="37637" w="55238">
                  <a:moveTo>
                    <a:pt x="12188" y="11138"/>
                  </a:moveTo>
                  <a:lnTo>
                    <a:pt x="38733" y="20750"/>
                  </a:lnTo>
                  <a:lnTo>
                    <a:pt x="20654" y="29217"/>
                  </a:lnTo>
                  <a:lnTo>
                    <a:pt x="12188" y="11138"/>
                  </a:lnTo>
                  <a:close/>
                  <a:moveTo>
                    <a:pt x="0" y="0"/>
                  </a:moveTo>
                  <a:lnTo>
                    <a:pt x="6464" y="13834"/>
                  </a:lnTo>
                  <a:lnTo>
                    <a:pt x="14930" y="31912"/>
                  </a:lnTo>
                  <a:lnTo>
                    <a:pt x="17625" y="37636"/>
                  </a:lnTo>
                  <a:lnTo>
                    <a:pt x="23350" y="34941"/>
                  </a:lnTo>
                  <a:lnTo>
                    <a:pt x="41404" y="26474"/>
                  </a:lnTo>
                  <a:lnTo>
                    <a:pt x="55238" y="20011"/>
                  </a:lnTo>
                  <a:lnTo>
                    <a:pt x="40880" y="14811"/>
                  </a:lnTo>
                  <a:lnTo>
                    <a:pt x="14358" y="5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4826300" y="2460975"/>
              <a:ext cx="1022600" cy="695850"/>
            </a:xfrm>
            <a:custGeom>
              <a:rect b="b" l="l" r="r" t="t"/>
              <a:pathLst>
                <a:path extrusionOk="0" h="27834" w="40904">
                  <a:moveTo>
                    <a:pt x="27834" y="0"/>
                  </a:moveTo>
                  <a:lnTo>
                    <a:pt x="0" y="13023"/>
                  </a:lnTo>
                  <a:lnTo>
                    <a:pt x="40904" y="27834"/>
                  </a:lnTo>
                  <a:lnTo>
                    <a:pt x="27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4619400" y="2355425"/>
              <a:ext cx="1381550" cy="939750"/>
            </a:xfrm>
            <a:custGeom>
              <a:rect b="b" l="l" r="r" t="t"/>
              <a:pathLst>
                <a:path extrusionOk="0" h="37590" w="55262">
                  <a:moveTo>
                    <a:pt x="34583" y="8420"/>
                  </a:moveTo>
                  <a:lnTo>
                    <a:pt x="43050" y="26475"/>
                  </a:lnTo>
                  <a:lnTo>
                    <a:pt x="43050" y="26475"/>
                  </a:lnTo>
                  <a:lnTo>
                    <a:pt x="16553" y="16887"/>
                  </a:lnTo>
                  <a:lnTo>
                    <a:pt x="34583" y="8420"/>
                  </a:lnTo>
                  <a:close/>
                  <a:moveTo>
                    <a:pt x="37636" y="1"/>
                  </a:moveTo>
                  <a:lnTo>
                    <a:pt x="31912" y="2696"/>
                  </a:lnTo>
                  <a:lnTo>
                    <a:pt x="13834" y="11163"/>
                  </a:lnTo>
                  <a:lnTo>
                    <a:pt x="0" y="17626"/>
                  </a:lnTo>
                  <a:lnTo>
                    <a:pt x="14382" y="22826"/>
                  </a:lnTo>
                  <a:lnTo>
                    <a:pt x="40880" y="32414"/>
                  </a:lnTo>
                  <a:lnTo>
                    <a:pt x="55262" y="37589"/>
                  </a:lnTo>
                  <a:lnTo>
                    <a:pt x="48774" y="23756"/>
                  </a:lnTo>
                  <a:lnTo>
                    <a:pt x="40308" y="5701"/>
                  </a:lnTo>
                  <a:lnTo>
                    <a:pt x="376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3698175" y="544600"/>
              <a:ext cx="1215800" cy="1763150"/>
            </a:xfrm>
            <a:custGeom>
              <a:rect b="b" l="l" r="r" t="t"/>
              <a:pathLst>
                <a:path extrusionOk="0" h="70526" w="48632">
                  <a:moveTo>
                    <a:pt x="37064" y="0"/>
                  </a:moveTo>
                  <a:lnTo>
                    <a:pt x="12474" y="11544"/>
                  </a:lnTo>
                  <a:lnTo>
                    <a:pt x="1" y="45936"/>
                  </a:lnTo>
                  <a:lnTo>
                    <a:pt x="11544" y="70526"/>
                  </a:lnTo>
                  <a:lnTo>
                    <a:pt x="36205" y="59006"/>
                  </a:lnTo>
                  <a:lnTo>
                    <a:pt x="48631" y="24661"/>
                  </a:lnTo>
                  <a:lnTo>
                    <a:pt x="37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3612900" y="439650"/>
              <a:ext cx="1386350" cy="1974250"/>
            </a:xfrm>
            <a:custGeom>
              <a:rect b="b" l="l" r="r" t="t"/>
              <a:pathLst>
                <a:path extrusionOk="0" h="78970" w="55454">
                  <a:moveTo>
                    <a:pt x="38949" y="8396"/>
                  </a:moveTo>
                  <a:lnTo>
                    <a:pt x="48608" y="29003"/>
                  </a:lnTo>
                  <a:lnTo>
                    <a:pt x="37088" y="60867"/>
                  </a:lnTo>
                  <a:lnTo>
                    <a:pt x="16482" y="70526"/>
                  </a:lnTo>
                  <a:lnTo>
                    <a:pt x="6846" y="49991"/>
                  </a:lnTo>
                  <a:lnTo>
                    <a:pt x="18413" y="18031"/>
                  </a:lnTo>
                  <a:lnTo>
                    <a:pt x="38949" y="8396"/>
                  </a:lnTo>
                  <a:close/>
                  <a:moveTo>
                    <a:pt x="42001" y="0"/>
                  </a:moveTo>
                  <a:lnTo>
                    <a:pt x="36277" y="2672"/>
                  </a:lnTo>
                  <a:lnTo>
                    <a:pt x="15742" y="12307"/>
                  </a:lnTo>
                  <a:lnTo>
                    <a:pt x="13357" y="13404"/>
                  </a:lnTo>
                  <a:lnTo>
                    <a:pt x="12451" y="15885"/>
                  </a:lnTo>
                  <a:lnTo>
                    <a:pt x="883" y="47844"/>
                  </a:lnTo>
                  <a:lnTo>
                    <a:pt x="1" y="50325"/>
                  </a:lnTo>
                  <a:lnTo>
                    <a:pt x="1098" y="52710"/>
                  </a:lnTo>
                  <a:lnTo>
                    <a:pt x="10734" y="73245"/>
                  </a:lnTo>
                  <a:lnTo>
                    <a:pt x="13405" y="78969"/>
                  </a:lnTo>
                  <a:lnTo>
                    <a:pt x="19129" y="76274"/>
                  </a:lnTo>
                  <a:lnTo>
                    <a:pt x="39736" y="66615"/>
                  </a:lnTo>
                  <a:lnTo>
                    <a:pt x="42121" y="65518"/>
                  </a:lnTo>
                  <a:lnTo>
                    <a:pt x="43003" y="63037"/>
                  </a:lnTo>
                  <a:lnTo>
                    <a:pt x="54547" y="31173"/>
                  </a:lnTo>
                  <a:lnTo>
                    <a:pt x="55453" y="28693"/>
                  </a:lnTo>
                  <a:lnTo>
                    <a:pt x="54332" y="26307"/>
                  </a:lnTo>
                  <a:lnTo>
                    <a:pt x="44673" y="5725"/>
                  </a:lnTo>
                  <a:lnTo>
                    <a:pt x="42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2680350" y="3357150"/>
              <a:ext cx="1215800" cy="1763775"/>
            </a:xfrm>
            <a:custGeom>
              <a:rect b="b" l="l" r="r" t="t"/>
              <a:pathLst>
                <a:path extrusionOk="0" h="70551" w="48632">
                  <a:moveTo>
                    <a:pt x="37041" y="1"/>
                  </a:moveTo>
                  <a:lnTo>
                    <a:pt x="12451" y="11544"/>
                  </a:lnTo>
                  <a:lnTo>
                    <a:pt x="1" y="45960"/>
                  </a:lnTo>
                  <a:lnTo>
                    <a:pt x="11497" y="70550"/>
                  </a:lnTo>
                  <a:lnTo>
                    <a:pt x="36182" y="59007"/>
                  </a:lnTo>
                  <a:lnTo>
                    <a:pt x="48632" y="24662"/>
                  </a:lnTo>
                  <a:lnTo>
                    <a:pt x="370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2594500" y="3252200"/>
              <a:ext cx="1386325" cy="1974250"/>
            </a:xfrm>
            <a:custGeom>
              <a:rect b="b" l="l" r="r" t="t"/>
              <a:pathLst>
                <a:path extrusionOk="0" h="78970" w="55453">
                  <a:moveTo>
                    <a:pt x="38972" y="8420"/>
                  </a:moveTo>
                  <a:lnTo>
                    <a:pt x="48631" y="29003"/>
                  </a:lnTo>
                  <a:lnTo>
                    <a:pt x="37088" y="60891"/>
                  </a:lnTo>
                  <a:lnTo>
                    <a:pt x="16481" y="70551"/>
                  </a:lnTo>
                  <a:lnTo>
                    <a:pt x="6869" y="49992"/>
                  </a:lnTo>
                  <a:lnTo>
                    <a:pt x="18437" y="18032"/>
                  </a:lnTo>
                  <a:lnTo>
                    <a:pt x="38972" y="8420"/>
                  </a:lnTo>
                  <a:close/>
                  <a:moveTo>
                    <a:pt x="42001" y="1"/>
                  </a:moveTo>
                  <a:lnTo>
                    <a:pt x="36277" y="2696"/>
                  </a:lnTo>
                  <a:lnTo>
                    <a:pt x="15742" y="12308"/>
                  </a:lnTo>
                  <a:lnTo>
                    <a:pt x="13357" y="13429"/>
                  </a:lnTo>
                  <a:lnTo>
                    <a:pt x="12474" y="15885"/>
                  </a:lnTo>
                  <a:lnTo>
                    <a:pt x="907" y="47845"/>
                  </a:lnTo>
                  <a:lnTo>
                    <a:pt x="1" y="50325"/>
                  </a:lnTo>
                  <a:lnTo>
                    <a:pt x="1098" y="52710"/>
                  </a:lnTo>
                  <a:lnTo>
                    <a:pt x="10733" y="73246"/>
                  </a:lnTo>
                  <a:lnTo>
                    <a:pt x="13428" y="78970"/>
                  </a:lnTo>
                  <a:lnTo>
                    <a:pt x="19152" y="76299"/>
                  </a:lnTo>
                  <a:lnTo>
                    <a:pt x="39735" y="66639"/>
                  </a:lnTo>
                  <a:lnTo>
                    <a:pt x="42120" y="65518"/>
                  </a:lnTo>
                  <a:lnTo>
                    <a:pt x="43027" y="63062"/>
                  </a:lnTo>
                  <a:lnTo>
                    <a:pt x="54570" y="31197"/>
                  </a:lnTo>
                  <a:lnTo>
                    <a:pt x="55453" y="28717"/>
                  </a:lnTo>
                  <a:lnTo>
                    <a:pt x="54356" y="26332"/>
                  </a:lnTo>
                  <a:lnTo>
                    <a:pt x="44696" y="5725"/>
                  </a:lnTo>
                  <a:lnTo>
                    <a:pt x="420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2013150" y="1441975"/>
              <a:ext cx="1022000" cy="695850"/>
            </a:xfrm>
            <a:custGeom>
              <a:rect b="b" l="l" r="r" t="t"/>
              <a:pathLst>
                <a:path extrusionOk="0" h="27834" w="40880">
                  <a:moveTo>
                    <a:pt x="27858" y="0"/>
                  </a:moveTo>
                  <a:lnTo>
                    <a:pt x="0" y="13046"/>
                  </a:lnTo>
                  <a:lnTo>
                    <a:pt x="40880" y="27834"/>
                  </a:lnTo>
                  <a:lnTo>
                    <a:pt x="40880" y="27834"/>
                  </a:lnTo>
                  <a:lnTo>
                    <a:pt x="278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1806850" y="1337025"/>
              <a:ext cx="1380950" cy="939725"/>
            </a:xfrm>
            <a:custGeom>
              <a:rect b="b" l="l" r="r" t="t"/>
              <a:pathLst>
                <a:path extrusionOk="0" h="37589" w="55238">
                  <a:moveTo>
                    <a:pt x="34583" y="8396"/>
                  </a:moveTo>
                  <a:lnTo>
                    <a:pt x="43050" y="26474"/>
                  </a:lnTo>
                  <a:lnTo>
                    <a:pt x="16505" y="16863"/>
                  </a:lnTo>
                  <a:lnTo>
                    <a:pt x="34583" y="8396"/>
                  </a:lnTo>
                  <a:close/>
                  <a:moveTo>
                    <a:pt x="37612" y="0"/>
                  </a:moveTo>
                  <a:lnTo>
                    <a:pt x="31888" y="2672"/>
                  </a:lnTo>
                  <a:lnTo>
                    <a:pt x="13833" y="11139"/>
                  </a:lnTo>
                  <a:lnTo>
                    <a:pt x="0" y="17602"/>
                  </a:lnTo>
                  <a:lnTo>
                    <a:pt x="14358" y="22801"/>
                  </a:lnTo>
                  <a:lnTo>
                    <a:pt x="40880" y="32389"/>
                  </a:lnTo>
                  <a:lnTo>
                    <a:pt x="55238" y="37589"/>
                  </a:lnTo>
                  <a:lnTo>
                    <a:pt x="48774" y="23755"/>
                  </a:lnTo>
                  <a:lnTo>
                    <a:pt x="40307" y="5677"/>
                  </a:lnTo>
                  <a:lnTo>
                    <a:pt x="376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1508725" y="1716250"/>
              <a:ext cx="1762550" cy="1214600"/>
            </a:xfrm>
            <a:custGeom>
              <a:rect b="b" l="l" r="r" t="t"/>
              <a:pathLst>
                <a:path extrusionOk="0" h="48584" w="70502">
                  <a:moveTo>
                    <a:pt x="24590" y="0"/>
                  </a:moveTo>
                  <a:lnTo>
                    <a:pt x="0" y="11544"/>
                  </a:lnTo>
                  <a:lnTo>
                    <a:pt x="11544" y="36158"/>
                  </a:lnTo>
                  <a:lnTo>
                    <a:pt x="45912" y="48584"/>
                  </a:lnTo>
                  <a:lnTo>
                    <a:pt x="70502" y="37064"/>
                  </a:lnTo>
                  <a:lnTo>
                    <a:pt x="59006" y="12450"/>
                  </a:lnTo>
                  <a:lnTo>
                    <a:pt x="24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1402575" y="1630375"/>
              <a:ext cx="1973650" cy="1386350"/>
            </a:xfrm>
            <a:custGeom>
              <a:rect b="b" l="l" r="r" t="t"/>
              <a:pathLst>
                <a:path extrusionOk="0" h="55454" w="78946">
                  <a:moveTo>
                    <a:pt x="29027" y="6822"/>
                  </a:moveTo>
                  <a:lnTo>
                    <a:pt x="60914" y="18389"/>
                  </a:lnTo>
                  <a:lnTo>
                    <a:pt x="70550" y="38972"/>
                  </a:lnTo>
                  <a:lnTo>
                    <a:pt x="49967" y="48608"/>
                  </a:lnTo>
                  <a:lnTo>
                    <a:pt x="18079" y="37041"/>
                  </a:lnTo>
                  <a:lnTo>
                    <a:pt x="8444" y="16458"/>
                  </a:lnTo>
                  <a:lnTo>
                    <a:pt x="29027" y="6822"/>
                  </a:lnTo>
                  <a:close/>
                  <a:moveTo>
                    <a:pt x="28693" y="1"/>
                  </a:moveTo>
                  <a:lnTo>
                    <a:pt x="26308" y="1098"/>
                  </a:lnTo>
                  <a:lnTo>
                    <a:pt x="5725" y="10733"/>
                  </a:lnTo>
                  <a:lnTo>
                    <a:pt x="1" y="13429"/>
                  </a:lnTo>
                  <a:lnTo>
                    <a:pt x="2696" y="19153"/>
                  </a:lnTo>
                  <a:lnTo>
                    <a:pt x="12307" y="39712"/>
                  </a:lnTo>
                  <a:lnTo>
                    <a:pt x="13428" y="42097"/>
                  </a:lnTo>
                  <a:lnTo>
                    <a:pt x="15885" y="43003"/>
                  </a:lnTo>
                  <a:lnTo>
                    <a:pt x="47797" y="54571"/>
                  </a:lnTo>
                  <a:lnTo>
                    <a:pt x="50277" y="55453"/>
                  </a:lnTo>
                  <a:lnTo>
                    <a:pt x="52662" y="54356"/>
                  </a:lnTo>
                  <a:lnTo>
                    <a:pt x="73221" y="44720"/>
                  </a:lnTo>
                  <a:lnTo>
                    <a:pt x="78945" y="42049"/>
                  </a:lnTo>
                  <a:lnTo>
                    <a:pt x="76274" y="36325"/>
                  </a:lnTo>
                  <a:lnTo>
                    <a:pt x="66639" y="15742"/>
                  </a:lnTo>
                  <a:lnTo>
                    <a:pt x="65541" y="13357"/>
                  </a:lnTo>
                  <a:lnTo>
                    <a:pt x="63061" y="12475"/>
                  </a:lnTo>
                  <a:lnTo>
                    <a:pt x="31149" y="907"/>
                  </a:lnTo>
                  <a:lnTo>
                    <a:pt x="28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3423900" y="780700"/>
              <a:ext cx="697050" cy="1023225"/>
            </a:xfrm>
            <a:custGeom>
              <a:rect b="b" l="l" r="r" t="t"/>
              <a:pathLst>
                <a:path extrusionOk="0" h="40929" w="27882">
                  <a:moveTo>
                    <a:pt x="27881" y="1"/>
                  </a:moveTo>
                  <a:lnTo>
                    <a:pt x="0" y="13071"/>
                  </a:lnTo>
                  <a:lnTo>
                    <a:pt x="13070" y="40928"/>
                  </a:lnTo>
                  <a:lnTo>
                    <a:pt x="278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3318950" y="628075"/>
              <a:ext cx="941525" cy="1382750"/>
            </a:xfrm>
            <a:custGeom>
              <a:rect b="b" l="l" r="r" t="t"/>
              <a:pathLst>
                <a:path extrusionOk="0" h="55310" w="37661">
                  <a:moveTo>
                    <a:pt x="26498" y="12212"/>
                  </a:moveTo>
                  <a:lnTo>
                    <a:pt x="16911" y="38781"/>
                  </a:lnTo>
                  <a:lnTo>
                    <a:pt x="8420" y="20679"/>
                  </a:lnTo>
                  <a:lnTo>
                    <a:pt x="26498" y="12212"/>
                  </a:lnTo>
                  <a:close/>
                  <a:moveTo>
                    <a:pt x="37660" y="0"/>
                  </a:moveTo>
                  <a:lnTo>
                    <a:pt x="23827" y="6464"/>
                  </a:lnTo>
                  <a:lnTo>
                    <a:pt x="5725" y="14954"/>
                  </a:lnTo>
                  <a:lnTo>
                    <a:pt x="1" y="17650"/>
                  </a:lnTo>
                  <a:lnTo>
                    <a:pt x="2696" y="23374"/>
                  </a:lnTo>
                  <a:lnTo>
                    <a:pt x="11163" y="41452"/>
                  </a:lnTo>
                  <a:lnTo>
                    <a:pt x="17626" y="55309"/>
                  </a:lnTo>
                  <a:lnTo>
                    <a:pt x="22802" y="40928"/>
                  </a:lnTo>
                  <a:lnTo>
                    <a:pt x="32413" y="14358"/>
                  </a:lnTo>
                  <a:lnTo>
                    <a:pt x="376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3473975" y="3863375"/>
              <a:ext cx="695275" cy="1020225"/>
            </a:xfrm>
            <a:custGeom>
              <a:rect b="b" l="l" r="r" t="t"/>
              <a:pathLst>
                <a:path extrusionOk="0" h="40809" w="27811">
                  <a:moveTo>
                    <a:pt x="14788" y="1"/>
                  </a:moveTo>
                  <a:lnTo>
                    <a:pt x="1" y="40809"/>
                  </a:lnTo>
                  <a:lnTo>
                    <a:pt x="1" y="40809"/>
                  </a:lnTo>
                  <a:lnTo>
                    <a:pt x="27810" y="27810"/>
                  </a:lnTo>
                  <a:lnTo>
                    <a:pt x="147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3335650" y="3657075"/>
              <a:ext cx="939725" cy="1380375"/>
            </a:xfrm>
            <a:custGeom>
              <a:rect b="b" l="l" r="r" t="t"/>
              <a:pathLst>
                <a:path extrusionOk="0" h="55215" w="37589">
                  <a:moveTo>
                    <a:pt x="20703" y="16505"/>
                  </a:moveTo>
                  <a:lnTo>
                    <a:pt x="29146" y="34560"/>
                  </a:lnTo>
                  <a:lnTo>
                    <a:pt x="11115" y="42979"/>
                  </a:lnTo>
                  <a:lnTo>
                    <a:pt x="20703" y="16505"/>
                  </a:lnTo>
                  <a:close/>
                  <a:moveTo>
                    <a:pt x="19939" y="0"/>
                  </a:moveTo>
                  <a:lnTo>
                    <a:pt x="14740" y="14358"/>
                  </a:lnTo>
                  <a:lnTo>
                    <a:pt x="5176" y="40832"/>
                  </a:lnTo>
                  <a:lnTo>
                    <a:pt x="1" y="55214"/>
                  </a:lnTo>
                  <a:lnTo>
                    <a:pt x="1" y="55214"/>
                  </a:lnTo>
                  <a:lnTo>
                    <a:pt x="13810" y="48727"/>
                  </a:lnTo>
                  <a:lnTo>
                    <a:pt x="31865" y="40308"/>
                  </a:lnTo>
                  <a:lnTo>
                    <a:pt x="37589" y="37613"/>
                  </a:lnTo>
                  <a:lnTo>
                    <a:pt x="34894" y="31888"/>
                  </a:lnTo>
                  <a:lnTo>
                    <a:pt x="26451" y="13858"/>
                  </a:lnTo>
                  <a:lnTo>
                    <a:pt x="19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4558575" y="3527100"/>
              <a:ext cx="1022025" cy="696450"/>
            </a:xfrm>
            <a:custGeom>
              <a:rect b="b" l="l" r="r" t="t"/>
              <a:pathLst>
                <a:path extrusionOk="0" h="27858" w="40881">
                  <a:moveTo>
                    <a:pt x="1" y="0"/>
                  </a:moveTo>
                  <a:lnTo>
                    <a:pt x="13023" y="27857"/>
                  </a:lnTo>
                  <a:lnTo>
                    <a:pt x="40880" y="148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4405925" y="3388750"/>
              <a:ext cx="1380975" cy="940325"/>
            </a:xfrm>
            <a:custGeom>
              <a:rect b="b" l="l" r="r" t="t"/>
              <a:pathLst>
                <a:path extrusionOk="0" h="37613" w="55239">
                  <a:moveTo>
                    <a:pt x="12188" y="11115"/>
                  </a:moveTo>
                  <a:lnTo>
                    <a:pt x="38710" y="20727"/>
                  </a:lnTo>
                  <a:lnTo>
                    <a:pt x="20655" y="29194"/>
                  </a:lnTo>
                  <a:lnTo>
                    <a:pt x="12188" y="11115"/>
                  </a:lnTo>
                  <a:close/>
                  <a:moveTo>
                    <a:pt x="1" y="1"/>
                  </a:moveTo>
                  <a:lnTo>
                    <a:pt x="6464" y="13834"/>
                  </a:lnTo>
                  <a:lnTo>
                    <a:pt x="14931" y="31889"/>
                  </a:lnTo>
                  <a:lnTo>
                    <a:pt x="17603" y="37613"/>
                  </a:lnTo>
                  <a:lnTo>
                    <a:pt x="23327" y="34942"/>
                  </a:lnTo>
                  <a:lnTo>
                    <a:pt x="41405" y="26475"/>
                  </a:lnTo>
                  <a:lnTo>
                    <a:pt x="55238" y="19964"/>
                  </a:lnTo>
                  <a:lnTo>
                    <a:pt x="40857" y="14788"/>
                  </a:lnTo>
                  <a:lnTo>
                    <a:pt x="14359" y="51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4321275" y="2735250"/>
              <a:ext cx="1763750" cy="1214025"/>
            </a:xfrm>
            <a:custGeom>
              <a:rect b="b" l="l" r="r" t="t"/>
              <a:pathLst>
                <a:path extrusionOk="0" h="48561" w="70550">
                  <a:moveTo>
                    <a:pt x="24638" y="1"/>
                  </a:moveTo>
                  <a:lnTo>
                    <a:pt x="0" y="11497"/>
                  </a:lnTo>
                  <a:lnTo>
                    <a:pt x="11544" y="36134"/>
                  </a:lnTo>
                  <a:lnTo>
                    <a:pt x="45912" y="48560"/>
                  </a:lnTo>
                  <a:lnTo>
                    <a:pt x="70550" y="37040"/>
                  </a:lnTo>
                  <a:lnTo>
                    <a:pt x="59006" y="12427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4216325" y="2648200"/>
              <a:ext cx="1973650" cy="1386925"/>
            </a:xfrm>
            <a:custGeom>
              <a:rect b="b" l="l" r="r" t="t"/>
              <a:pathLst>
                <a:path extrusionOk="0" h="55477" w="78946">
                  <a:moveTo>
                    <a:pt x="29003" y="6893"/>
                  </a:moveTo>
                  <a:lnTo>
                    <a:pt x="60914" y="18437"/>
                  </a:lnTo>
                  <a:lnTo>
                    <a:pt x="70526" y="39020"/>
                  </a:lnTo>
                  <a:lnTo>
                    <a:pt x="49967" y="48632"/>
                  </a:lnTo>
                  <a:lnTo>
                    <a:pt x="18055" y="37112"/>
                  </a:lnTo>
                  <a:lnTo>
                    <a:pt x="8444" y="16529"/>
                  </a:lnTo>
                  <a:lnTo>
                    <a:pt x="29003" y="6893"/>
                  </a:lnTo>
                  <a:close/>
                  <a:moveTo>
                    <a:pt x="28693" y="0"/>
                  </a:moveTo>
                  <a:lnTo>
                    <a:pt x="26307" y="1121"/>
                  </a:lnTo>
                  <a:lnTo>
                    <a:pt x="5725" y="10757"/>
                  </a:lnTo>
                  <a:lnTo>
                    <a:pt x="1" y="13428"/>
                  </a:lnTo>
                  <a:lnTo>
                    <a:pt x="2696" y="19152"/>
                  </a:lnTo>
                  <a:lnTo>
                    <a:pt x="12307" y="39735"/>
                  </a:lnTo>
                  <a:lnTo>
                    <a:pt x="13428" y="42120"/>
                  </a:lnTo>
                  <a:lnTo>
                    <a:pt x="15885" y="43003"/>
                  </a:lnTo>
                  <a:lnTo>
                    <a:pt x="47797" y="54570"/>
                  </a:lnTo>
                  <a:lnTo>
                    <a:pt x="50253" y="55477"/>
                  </a:lnTo>
                  <a:lnTo>
                    <a:pt x="52638" y="54356"/>
                  </a:lnTo>
                  <a:lnTo>
                    <a:pt x="73221" y="44744"/>
                  </a:lnTo>
                  <a:lnTo>
                    <a:pt x="78945" y="42049"/>
                  </a:lnTo>
                  <a:lnTo>
                    <a:pt x="76274" y="36325"/>
                  </a:lnTo>
                  <a:lnTo>
                    <a:pt x="66638" y="15766"/>
                  </a:lnTo>
                  <a:lnTo>
                    <a:pt x="65541" y="13381"/>
                  </a:lnTo>
                  <a:lnTo>
                    <a:pt x="63061" y="12474"/>
                  </a:lnTo>
                  <a:lnTo>
                    <a:pt x="31149" y="907"/>
                  </a:lnTo>
                  <a:lnTo>
                    <a:pt x="28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4556200" y="3516350"/>
              <a:ext cx="1019025" cy="699450"/>
            </a:xfrm>
            <a:custGeom>
              <a:rect b="b" l="l" r="r" t="t"/>
              <a:pathLst>
                <a:path extrusionOk="0" h="27978" w="40761">
                  <a:moveTo>
                    <a:pt x="0" y="1"/>
                  </a:moveTo>
                  <a:lnTo>
                    <a:pt x="12760" y="27977"/>
                  </a:lnTo>
                  <a:lnTo>
                    <a:pt x="40761" y="152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4404750" y="3375050"/>
              <a:ext cx="1377375" cy="946875"/>
            </a:xfrm>
            <a:custGeom>
              <a:rect b="b" l="l" r="r" t="t"/>
              <a:pathLst>
                <a:path extrusionOk="0" h="37875" w="55095">
                  <a:moveTo>
                    <a:pt x="12116" y="11281"/>
                  </a:moveTo>
                  <a:lnTo>
                    <a:pt x="38566" y="21179"/>
                  </a:lnTo>
                  <a:lnTo>
                    <a:pt x="20368" y="29455"/>
                  </a:lnTo>
                  <a:lnTo>
                    <a:pt x="12116" y="11281"/>
                  </a:lnTo>
                  <a:close/>
                  <a:moveTo>
                    <a:pt x="0" y="0"/>
                  </a:moveTo>
                  <a:lnTo>
                    <a:pt x="6321" y="13929"/>
                  </a:lnTo>
                  <a:lnTo>
                    <a:pt x="14621" y="32103"/>
                  </a:lnTo>
                  <a:lnTo>
                    <a:pt x="17244" y="37875"/>
                  </a:lnTo>
                  <a:lnTo>
                    <a:pt x="22992" y="35251"/>
                  </a:lnTo>
                  <a:lnTo>
                    <a:pt x="41190" y="26951"/>
                  </a:lnTo>
                  <a:lnTo>
                    <a:pt x="55095" y="20631"/>
                  </a:lnTo>
                  <a:lnTo>
                    <a:pt x="40784" y="15264"/>
                  </a:lnTo>
                  <a:lnTo>
                    <a:pt x="14358" y="53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4833450" y="2459175"/>
              <a:ext cx="1017250" cy="699450"/>
            </a:xfrm>
            <a:custGeom>
              <a:rect b="b" l="l" r="r" t="t"/>
              <a:pathLst>
                <a:path extrusionOk="0" h="27978" w="40690">
                  <a:moveTo>
                    <a:pt x="27953" y="1"/>
                  </a:moveTo>
                  <a:lnTo>
                    <a:pt x="1" y="12737"/>
                  </a:lnTo>
                  <a:lnTo>
                    <a:pt x="40689" y="27977"/>
                  </a:lnTo>
                  <a:lnTo>
                    <a:pt x="279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4627150" y="2354850"/>
              <a:ext cx="1374400" cy="945100"/>
            </a:xfrm>
            <a:custGeom>
              <a:rect b="b" l="l" r="r" t="t"/>
              <a:pathLst>
                <a:path extrusionOk="0" h="37804" w="54976">
                  <a:moveTo>
                    <a:pt x="34631" y="8372"/>
                  </a:moveTo>
                  <a:lnTo>
                    <a:pt x="42907" y="26498"/>
                  </a:lnTo>
                  <a:lnTo>
                    <a:pt x="16505" y="16648"/>
                  </a:lnTo>
                  <a:lnTo>
                    <a:pt x="34631" y="8372"/>
                  </a:lnTo>
                  <a:close/>
                  <a:moveTo>
                    <a:pt x="37779" y="0"/>
                  </a:moveTo>
                  <a:lnTo>
                    <a:pt x="32008" y="2624"/>
                  </a:lnTo>
                  <a:lnTo>
                    <a:pt x="13881" y="10876"/>
                  </a:lnTo>
                  <a:lnTo>
                    <a:pt x="0" y="17196"/>
                  </a:lnTo>
                  <a:lnTo>
                    <a:pt x="14311" y="22563"/>
                  </a:lnTo>
                  <a:lnTo>
                    <a:pt x="40665" y="32437"/>
                  </a:lnTo>
                  <a:lnTo>
                    <a:pt x="54976" y="37803"/>
                  </a:lnTo>
                  <a:lnTo>
                    <a:pt x="48655" y="23922"/>
                  </a:lnTo>
                  <a:lnTo>
                    <a:pt x="40379" y="5772"/>
                  </a:lnTo>
                  <a:lnTo>
                    <a:pt x="37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2034025" y="2837800"/>
              <a:ext cx="1258125" cy="1160350"/>
            </a:xfrm>
            <a:custGeom>
              <a:rect b="b" l="l" r="r" t="t"/>
              <a:pathLst>
                <a:path extrusionOk="0" h="46414" w="50325">
                  <a:moveTo>
                    <a:pt x="24709" y="1"/>
                  </a:moveTo>
                  <a:lnTo>
                    <a:pt x="0" y="11568"/>
                  </a:lnTo>
                  <a:lnTo>
                    <a:pt x="5390" y="23088"/>
                  </a:lnTo>
                  <a:lnTo>
                    <a:pt x="14096" y="26213"/>
                  </a:lnTo>
                  <a:lnTo>
                    <a:pt x="10947" y="34918"/>
                  </a:lnTo>
                  <a:lnTo>
                    <a:pt x="16338" y="46414"/>
                  </a:lnTo>
                  <a:lnTo>
                    <a:pt x="41094" y="34823"/>
                  </a:lnTo>
                  <a:lnTo>
                    <a:pt x="50324" y="9279"/>
                  </a:lnTo>
                  <a:lnTo>
                    <a:pt x="24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1927875" y="2751950"/>
              <a:ext cx="1465650" cy="1352350"/>
            </a:xfrm>
            <a:custGeom>
              <a:rect b="b" l="l" r="r" t="t"/>
              <a:pathLst>
                <a:path extrusionOk="0" h="54094" w="58626">
                  <a:moveTo>
                    <a:pt x="29122" y="6846"/>
                  </a:moveTo>
                  <a:lnTo>
                    <a:pt x="50516" y="14597"/>
                  </a:lnTo>
                  <a:lnTo>
                    <a:pt x="42788" y="35967"/>
                  </a:lnTo>
                  <a:lnTo>
                    <a:pt x="22110" y="45650"/>
                  </a:lnTo>
                  <a:lnTo>
                    <a:pt x="18628" y="38209"/>
                  </a:lnTo>
                  <a:lnTo>
                    <a:pt x="21895" y="29098"/>
                  </a:lnTo>
                  <a:cubicBezTo>
                    <a:pt x="22158" y="28359"/>
                    <a:pt x="21776" y="27524"/>
                    <a:pt x="21037" y="27262"/>
                  </a:cubicBezTo>
                  <a:lnTo>
                    <a:pt x="11926" y="23970"/>
                  </a:lnTo>
                  <a:lnTo>
                    <a:pt x="8444" y="16529"/>
                  </a:lnTo>
                  <a:lnTo>
                    <a:pt x="29122" y="6846"/>
                  </a:lnTo>
                  <a:close/>
                  <a:moveTo>
                    <a:pt x="28788" y="0"/>
                  </a:moveTo>
                  <a:lnTo>
                    <a:pt x="26403" y="1121"/>
                  </a:lnTo>
                  <a:lnTo>
                    <a:pt x="5749" y="10805"/>
                  </a:lnTo>
                  <a:lnTo>
                    <a:pt x="1" y="13476"/>
                  </a:lnTo>
                  <a:lnTo>
                    <a:pt x="2696" y="19200"/>
                  </a:lnTo>
                  <a:lnTo>
                    <a:pt x="6178" y="26665"/>
                  </a:lnTo>
                  <a:lnTo>
                    <a:pt x="7299" y="29050"/>
                  </a:lnTo>
                  <a:lnTo>
                    <a:pt x="9756" y="29933"/>
                  </a:lnTo>
                  <a:lnTo>
                    <a:pt x="14263" y="31555"/>
                  </a:lnTo>
                  <a:lnTo>
                    <a:pt x="12642" y="36062"/>
                  </a:lnTo>
                  <a:lnTo>
                    <a:pt x="11759" y="38519"/>
                  </a:lnTo>
                  <a:lnTo>
                    <a:pt x="12856" y="40904"/>
                  </a:lnTo>
                  <a:lnTo>
                    <a:pt x="16338" y="48369"/>
                  </a:lnTo>
                  <a:lnTo>
                    <a:pt x="19033" y="54093"/>
                  </a:lnTo>
                  <a:lnTo>
                    <a:pt x="24757" y="51398"/>
                  </a:lnTo>
                  <a:lnTo>
                    <a:pt x="45436" y="41715"/>
                  </a:lnTo>
                  <a:lnTo>
                    <a:pt x="47821" y="40618"/>
                  </a:lnTo>
                  <a:lnTo>
                    <a:pt x="48727" y="38137"/>
                  </a:lnTo>
                  <a:lnTo>
                    <a:pt x="56455" y="16767"/>
                  </a:lnTo>
                  <a:lnTo>
                    <a:pt x="58625" y="10805"/>
                  </a:lnTo>
                  <a:lnTo>
                    <a:pt x="52662" y="8658"/>
                  </a:lnTo>
                  <a:lnTo>
                    <a:pt x="31269" y="907"/>
                  </a:lnTo>
                  <a:lnTo>
                    <a:pt x="287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2630875" y="1070500"/>
              <a:ext cx="1161525" cy="1257525"/>
            </a:xfrm>
            <a:custGeom>
              <a:rect b="b" l="l" r="r" t="t"/>
              <a:pathLst>
                <a:path extrusionOk="0" h="50301" w="46461">
                  <a:moveTo>
                    <a:pt x="34846" y="0"/>
                  </a:moveTo>
                  <a:lnTo>
                    <a:pt x="23350" y="5414"/>
                  </a:lnTo>
                  <a:lnTo>
                    <a:pt x="20226" y="14072"/>
                  </a:lnTo>
                  <a:lnTo>
                    <a:pt x="11520" y="10948"/>
                  </a:lnTo>
                  <a:lnTo>
                    <a:pt x="0" y="16314"/>
                  </a:lnTo>
                  <a:lnTo>
                    <a:pt x="11568" y="41023"/>
                  </a:lnTo>
                  <a:lnTo>
                    <a:pt x="37183" y="50301"/>
                  </a:lnTo>
                  <a:lnTo>
                    <a:pt x="46461" y="24757"/>
                  </a:lnTo>
                  <a:lnTo>
                    <a:pt x="348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2526525" y="965550"/>
              <a:ext cx="1352350" cy="1463850"/>
            </a:xfrm>
            <a:custGeom>
              <a:rect b="b" l="l" r="r" t="t"/>
              <a:pathLst>
                <a:path extrusionOk="0" h="58554" w="54094">
                  <a:moveTo>
                    <a:pt x="37517" y="8420"/>
                  </a:moveTo>
                  <a:lnTo>
                    <a:pt x="47200" y="29098"/>
                  </a:lnTo>
                  <a:lnTo>
                    <a:pt x="39473" y="50468"/>
                  </a:lnTo>
                  <a:lnTo>
                    <a:pt x="18079" y="42717"/>
                  </a:lnTo>
                  <a:lnTo>
                    <a:pt x="8396" y="22062"/>
                  </a:lnTo>
                  <a:lnTo>
                    <a:pt x="15837" y="18580"/>
                  </a:lnTo>
                  <a:lnTo>
                    <a:pt x="24924" y="21848"/>
                  </a:lnTo>
                  <a:cubicBezTo>
                    <a:pt x="25092" y="21910"/>
                    <a:pt x="25262" y="21940"/>
                    <a:pt x="25430" y="21940"/>
                  </a:cubicBezTo>
                  <a:cubicBezTo>
                    <a:pt x="26026" y="21940"/>
                    <a:pt x="26580" y="21566"/>
                    <a:pt x="26785" y="20989"/>
                  </a:cubicBezTo>
                  <a:lnTo>
                    <a:pt x="30052" y="11926"/>
                  </a:lnTo>
                  <a:lnTo>
                    <a:pt x="37517" y="8420"/>
                  </a:lnTo>
                  <a:close/>
                  <a:moveTo>
                    <a:pt x="40546" y="1"/>
                  </a:moveTo>
                  <a:lnTo>
                    <a:pt x="34822" y="2696"/>
                  </a:lnTo>
                  <a:lnTo>
                    <a:pt x="27381" y="6178"/>
                  </a:lnTo>
                  <a:lnTo>
                    <a:pt x="24996" y="7275"/>
                  </a:lnTo>
                  <a:lnTo>
                    <a:pt x="24089" y="9755"/>
                  </a:lnTo>
                  <a:lnTo>
                    <a:pt x="22491" y="14215"/>
                  </a:lnTo>
                  <a:lnTo>
                    <a:pt x="17984" y="12617"/>
                  </a:lnTo>
                  <a:lnTo>
                    <a:pt x="15551" y="11711"/>
                  </a:lnTo>
                  <a:lnTo>
                    <a:pt x="13190" y="12832"/>
                  </a:lnTo>
                  <a:lnTo>
                    <a:pt x="5725" y="16314"/>
                  </a:lnTo>
                  <a:lnTo>
                    <a:pt x="1" y="18985"/>
                  </a:lnTo>
                  <a:lnTo>
                    <a:pt x="2696" y="24710"/>
                  </a:lnTo>
                  <a:lnTo>
                    <a:pt x="12379" y="45364"/>
                  </a:lnTo>
                  <a:lnTo>
                    <a:pt x="13476" y="47749"/>
                  </a:lnTo>
                  <a:lnTo>
                    <a:pt x="15956" y="48655"/>
                  </a:lnTo>
                  <a:lnTo>
                    <a:pt x="37374" y="56407"/>
                  </a:lnTo>
                  <a:lnTo>
                    <a:pt x="43337" y="58553"/>
                  </a:lnTo>
                  <a:lnTo>
                    <a:pt x="45483" y="52591"/>
                  </a:lnTo>
                  <a:lnTo>
                    <a:pt x="53187" y="31221"/>
                  </a:lnTo>
                  <a:lnTo>
                    <a:pt x="54093" y="28740"/>
                  </a:lnTo>
                  <a:lnTo>
                    <a:pt x="52996" y="26355"/>
                  </a:lnTo>
                  <a:lnTo>
                    <a:pt x="43289" y="5653"/>
                  </a:lnTo>
                  <a:lnTo>
                    <a:pt x="40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4302175" y="1667950"/>
              <a:ext cx="1257550" cy="1160350"/>
            </a:xfrm>
            <a:custGeom>
              <a:rect b="b" l="l" r="r" t="t"/>
              <a:pathLst>
                <a:path extrusionOk="0" h="46414" w="50302">
                  <a:moveTo>
                    <a:pt x="33964" y="0"/>
                  </a:moveTo>
                  <a:lnTo>
                    <a:pt x="9279" y="11520"/>
                  </a:lnTo>
                  <a:lnTo>
                    <a:pt x="1" y="37136"/>
                  </a:lnTo>
                  <a:lnTo>
                    <a:pt x="25569" y="46413"/>
                  </a:lnTo>
                  <a:lnTo>
                    <a:pt x="50301" y="34846"/>
                  </a:lnTo>
                  <a:lnTo>
                    <a:pt x="44887" y="23326"/>
                  </a:lnTo>
                  <a:lnTo>
                    <a:pt x="36182" y="20202"/>
                  </a:lnTo>
                  <a:lnTo>
                    <a:pt x="39354" y="11496"/>
                  </a:lnTo>
                  <a:lnTo>
                    <a:pt x="339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4200825" y="1561800"/>
              <a:ext cx="1464425" cy="1351175"/>
            </a:xfrm>
            <a:custGeom>
              <a:rect b="b" l="l" r="r" t="t"/>
              <a:pathLst>
                <a:path extrusionOk="0" h="54047" w="58577">
                  <a:moveTo>
                    <a:pt x="36491" y="8444"/>
                  </a:moveTo>
                  <a:lnTo>
                    <a:pt x="39974" y="15885"/>
                  </a:lnTo>
                  <a:lnTo>
                    <a:pt x="36658" y="25020"/>
                  </a:lnTo>
                  <a:cubicBezTo>
                    <a:pt x="36539" y="25378"/>
                    <a:pt x="36539" y="25759"/>
                    <a:pt x="36730" y="26117"/>
                  </a:cubicBezTo>
                  <a:cubicBezTo>
                    <a:pt x="36873" y="26475"/>
                    <a:pt x="37183" y="26713"/>
                    <a:pt x="37541" y="26857"/>
                  </a:cubicBezTo>
                  <a:lnTo>
                    <a:pt x="46628" y="30148"/>
                  </a:lnTo>
                  <a:lnTo>
                    <a:pt x="50110" y="37589"/>
                  </a:lnTo>
                  <a:lnTo>
                    <a:pt x="29479" y="47225"/>
                  </a:lnTo>
                  <a:lnTo>
                    <a:pt x="8110" y="39497"/>
                  </a:lnTo>
                  <a:lnTo>
                    <a:pt x="15861" y="18103"/>
                  </a:lnTo>
                  <a:lnTo>
                    <a:pt x="36491" y="8444"/>
                  </a:lnTo>
                  <a:close/>
                  <a:moveTo>
                    <a:pt x="39520" y="1"/>
                  </a:moveTo>
                  <a:lnTo>
                    <a:pt x="33796" y="2696"/>
                  </a:lnTo>
                  <a:lnTo>
                    <a:pt x="13166" y="12356"/>
                  </a:lnTo>
                  <a:lnTo>
                    <a:pt x="10781" y="13453"/>
                  </a:lnTo>
                  <a:lnTo>
                    <a:pt x="9898" y="15933"/>
                  </a:lnTo>
                  <a:lnTo>
                    <a:pt x="2147" y="37327"/>
                  </a:lnTo>
                  <a:lnTo>
                    <a:pt x="0" y="43290"/>
                  </a:lnTo>
                  <a:lnTo>
                    <a:pt x="5963" y="45436"/>
                  </a:lnTo>
                  <a:lnTo>
                    <a:pt x="27333" y="53164"/>
                  </a:lnTo>
                  <a:lnTo>
                    <a:pt x="29813" y="54046"/>
                  </a:lnTo>
                  <a:lnTo>
                    <a:pt x="32198" y="52949"/>
                  </a:lnTo>
                  <a:lnTo>
                    <a:pt x="52853" y="43266"/>
                  </a:lnTo>
                  <a:lnTo>
                    <a:pt x="58577" y="40571"/>
                  </a:lnTo>
                  <a:lnTo>
                    <a:pt x="55906" y="34846"/>
                  </a:lnTo>
                  <a:lnTo>
                    <a:pt x="52400" y="27405"/>
                  </a:lnTo>
                  <a:lnTo>
                    <a:pt x="51303" y="25020"/>
                  </a:lnTo>
                  <a:lnTo>
                    <a:pt x="48822" y="24114"/>
                  </a:lnTo>
                  <a:lnTo>
                    <a:pt x="44362" y="22516"/>
                  </a:lnTo>
                  <a:lnTo>
                    <a:pt x="46008" y="18008"/>
                  </a:lnTo>
                  <a:lnTo>
                    <a:pt x="46890" y="15528"/>
                  </a:lnTo>
                  <a:lnTo>
                    <a:pt x="45793" y="13143"/>
                  </a:lnTo>
                  <a:lnTo>
                    <a:pt x="42311" y="5701"/>
                  </a:lnTo>
                  <a:lnTo>
                    <a:pt x="395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3801925" y="3338075"/>
              <a:ext cx="1160350" cy="1257550"/>
            </a:xfrm>
            <a:custGeom>
              <a:rect b="b" l="l" r="r" t="t"/>
              <a:pathLst>
                <a:path extrusionOk="0" h="50302" w="46414">
                  <a:moveTo>
                    <a:pt x="9278" y="0"/>
                  </a:moveTo>
                  <a:lnTo>
                    <a:pt x="1" y="25616"/>
                  </a:lnTo>
                  <a:lnTo>
                    <a:pt x="11568" y="50301"/>
                  </a:lnTo>
                  <a:lnTo>
                    <a:pt x="23088" y="44887"/>
                  </a:lnTo>
                  <a:lnTo>
                    <a:pt x="26236" y="36182"/>
                  </a:lnTo>
                  <a:lnTo>
                    <a:pt x="34917" y="39354"/>
                  </a:lnTo>
                  <a:lnTo>
                    <a:pt x="46413" y="33940"/>
                  </a:lnTo>
                  <a:lnTo>
                    <a:pt x="34846" y="9231"/>
                  </a:lnTo>
                  <a:lnTo>
                    <a:pt x="92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3715475" y="3236700"/>
              <a:ext cx="1350550" cy="1464450"/>
            </a:xfrm>
            <a:custGeom>
              <a:rect b="b" l="l" r="r" t="t"/>
              <a:pathLst>
                <a:path extrusionOk="0" h="58578" w="54022">
                  <a:moveTo>
                    <a:pt x="14644" y="8110"/>
                  </a:moveTo>
                  <a:lnTo>
                    <a:pt x="35990" y="15838"/>
                  </a:lnTo>
                  <a:lnTo>
                    <a:pt x="45674" y="36492"/>
                  </a:lnTo>
                  <a:lnTo>
                    <a:pt x="38232" y="39974"/>
                  </a:lnTo>
                  <a:lnTo>
                    <a:pt x="29169" y="36707"/>
                  </a:lnTo>
                  <a:cubicBezTo>
                    <a:pt x="28997" y="36642"/>
                    <a:pt x="28822" y="36612"/>
                    <a:pt x="28650" y="36612"/>
                  </a:cubicBezTo>
                  <a:cubicBezTo>
                    <a:pt x="28059" y="36612"/>
                    <a:pt x="27512" y="36974"/>
                    <a:pt x="27309" y="37565"/>
                  </a:cubicBezTo>
                  <a:lnTo>
                    <a:pt x="23994" y="46652"/>
                  </a:lnTo>
                  <a:lnTo>
                    <a:pt x="16552" y="50135"/>
                  </a:lnTo>
                  <a:lnTo>
                    <a:pt x="6893" y="29504"/>
                  </a:lnTo>
                  <a:lnTo>
                    <a:pt x="14644" y="8110"/>
                  </a:lnTo>
                  <a:close/>
                  <a:moveTo>
                    <a:pt x="10804" y="1"/>
                  </a:moveTo>
                  <a:lnTo>
                    <a:pt x="8658" y="5964"/>
                  </a:lnTo>
                  <a:lnTo>
                    <a:pt x="907" y="27357"/>
                  </a:lnTo>
                  <a:lnTo>
                    <a:pt x="0" y="29838"/>
                  </a:lnTo>
                  <a:lnTo>
                    <a:pt x="1097" y="32223"/>
                  </a:lnTo>
                  <a:lnTo>
                    <a:pt x="10757" y="52853"/>
                  </a:lnTo>
                  <a:lnTo>
                    <a:pt x="13452" y="58578"/>
                  </a:lnTo>
                  <a:lnTo>
                    <a:pt x="19176" y="55906"/>
                  </a:lnTo>
                  <a:lnTo>
                    <a:pt x="26617" y="52400"/>
                  </a:lnTo>
                  <a:lnTo>
                    <a:pt x="28978" y="51303"/>
                  </a:lnTo>
                  <a:lnTo>
                    <a:pt x="29861" y="48847"/>
                  </a:lnTo>
                  <a:lnTo>
                    <a:pt x="31507" y="44363"/>
                  </a:lnTo>
                  <a:lnTo>
                    <a:pt x="35990" y="45961"/>
                  </a:lnTo>
                  <a:lnTo>
                    <a:pt x="38447" y="46867"/>
                  </a:lnTo>
                  <a:lnTo>
                    <a:pt x="40832" y="45746"/>
                  </a:lnTo>
                  <a:lnTo>
                    <a:pt x="48297" y="42264"/>
                  </a:lnTo>
                  <a:lnTo>
                    <a:pt x="54021" y="39593"/>
                  </a:lnTo>
                  <a:lnTo>
                    <a:pt x="51326" y="33869"/>
                  </a:lnTo>
                  <a:lnTo>
                    <a:pt x="41738" y="13142"/>
                  </a:lnTo>
                  <a:lnTo>
                    <a:pt x="40617" y="10757"/>
                  </a:lnTo>
                  <a:lnTo>
                    <a:pt x="38137" y="9875"/>
                  </a:lnTo>
                  <a:lnTo>
                    <a:pt x="16767" y="2147"/>
                  </a:lnTo>
                  <a:lnTo>
                    <a:pt x="10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2540825" y="1578500"/>
              <a:ext cx="2510875" cy="2510300"/>
            </a:xfrm>
            <a:custGeom>
              <a:rect b="b" l="l" r="r" t="t"/>
              <a:pathLst>
                <a:path extrusionOk="0" h="100412" w="100435">
                  <a:moveTo>
                    <a:pt x="47964" y="1"/>
                  </a:moveTo>
                  <a:lnTo>
                    <a:pt x="38710" y="25568"/>
                  </a:lnTo>
                  <a:lnTo>
                    <a:pt x="13095" y="16291"/>
                  </a:lnTo>
                  <a:lnTo>
                    <a:pt x="13095" y="16291"/>
                  </a:lnTo>
                  <a:lnTo>
                    <a:pt x="24638" y="40904"/>
                  </a:lnTo>
                  <a:lnTo>
                    <a:pt x="1" y="52424"/>
                  </a:lnTo>
                  <a:lnTo>
                    <a:pt x="25640" y="61702"/>
                  </a:lnTo>
                  <a:lnTo>
                    <a:pt x="16362" y="87293"/>
                  </a:lnTo>
                  <a:lnTo>
                    <a:pt x="40976" y="75750"/>
                  </a:lnTo>
                  <a:lnTo>
                    <a:pt x="52543" y="100411"/>
                  </a:lnTo>
                  <a:lnTo>
                    <a:pt x="61797" y="74796"/>
                  </a:lnTo>
                  <a:lnTo>
                    <a:pt x="87365" y="84074"/>
                  </a:lnTo>
                  <a:lnTo>
                    <a:pt x="75845" y="59436"/>
                  </a:lnTo>
                  <a:lnTo>
                    <a:pt x="100435" y="47892"/>
                  </a:lnTo>
                  <a:lnTo>
                    <a:pt x="74891" y="38662"/>
                  </a:lnTo>
                  <a:lnTo>
                    <a:pt x="84169" y="13047"/>
                  </a:lnTo>
                  <a:lnTo>
                    <a:pt x="59484" y="24591"/>
                  </a:lnTo>
                  <a:lnTo>
                    <a:pt x="479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2334525" y="1371600"/>
              <a:ext cx="2923500" cy="2924100"/>
            </a:xfrm>
            <a:custGeom>
              <a:rect b="b" l="l" r="r" t="t"/>
              <a:pathLst>
                <a:path extrusionOk="0" h="116964" w="116940">
                  <a:moveTo>
                    <a:pt x="56622" y="16553"/>
                  </a:moveTo>
                  <a:lnTo>
                    <a:pt x="65446" y="35395"/>
                  </a:lnTo>
                  <a:cubicBezTo>
                    <a:pt x="65470" y="35538"/>
                    <a:pt x="65494" y="35705"/>
                    <a:pt x="65565" y="35848"/>
                  </a:cubicBezTo>
                  <a:cubicBezTo>
                    <a:pt x="65732" y="36206"/>
                    <a:pt x="66042" y="36468"/>
                    <a:pt x="66352" y="36587"/>
                  </a:cubicBezTo>
                  <a:cubicBezTo>
                    <a:pt x="66516" y="36642"/>
                    <a:pt x="66690" y="36672"/>
                    <a:pt x="66865" y="36672"/>
                  </a:cubicBezTo>
                  <a:cubicBezTo>
                    <a:pt x="67072" y="36672"/>
                    <a:pt x="67280" y="36630"/>
                    <a:pt x="67473" y="36540"/>
                  </a:cubicBezTo>
                  <a:lnTo>
                    <a:pt x="86840" y="27429"/>
                  </a:lnTo>
                  <a:lnTo>
                    <a:pt x="86840" y="27429"/>
                  </a:lnTo>
                  <a:lnTo>
                    <a:pt x="79566" y="47487"/>
                  </a:lnTo>
                  <a:cubicBezTo>
                    <a:pt x="79303" y="48250"/>
                    <a:pt x="79685" y="49085"/>
                    <a:pt x="80424" y="49347"/>
                  </a:cubicBezTo>
                  <a:lnTo>
                    <a:pt x="100435" y="56598"/>
                  </a:lnTo>
                  <a:lnTo>
                    <a:pt x="81235" y="65566"/>
                  </a:lnTo>
                  <a:cubicBezTo>
                    <a:pt x="80854" y="65756"/>
                    <a:pt x="80615" y="66066"/>
                    <a:pt x="80496" y="66424"/>
                  </a:cubicBezTo>
                  <a:cubicBezTo>
                    <a:pt x="80353" y="66782"/>
                    <a:pt x="80353" y="67211"/>
                    <a:pt x="80520" y="67569"/>
                  </a:cubicBezTo>
                  <a:lnTo>
                    <a:pt x="89535" y="86769"/>
                  </a:lnTo>
                  <a:lnTo>
                    <a:pt x="89535" y="86769"/>
                  </a:lnTo>
                  <a:lnTo>
                    <a:pt x="69525" y="79518"/>
                  </a:lnTo>
                  <a:cubicBezTo>
                    <a:pt x="69366" y="79462"/>
                    <a:pt x="69204" y="79435"/>
                    <a:pt x="69043" y="79435"/>
                  </a:cubicBezTo>
                  <a:cubicBezTo>
                    <a:pt x="68453" y="79435"/>
                    <a:pt x="67889" y="79795"/>
                    <a:pt x="67664" y="80377"/>
                  </a:cubicBezTo>
                  <a:lnTo>
                    <a:pt x="60390" y="100459"/>
                  </a:lnTo>
                  <a:lnTo>
                    <a:pt x="51398" y="81259"/>
                  </a:lnTo>
                  <a:cubicBezTo>
                    <a:pt x="51255" y="80949"/>
                    <a:pt x="51041" y="80711"/>
                    <a:pt x="50731" y="80591"/>
                  </a:cubicBezTo>
                  <a:cubicBezTo>
                    <a:pt x="50659" y="80544"/>
                    <a:pt x="50564" y="80472"/>
                    <a:pt x="50444" y="80448"/>
                  </a:cubicBezTo>
                  <a:cubicBezTo>
                    <a:pt x="50280" y="80394"/>
                    <a:pt x="50112" y="80364"/>
                    <a:pt x="49942" y="80364"/>
                  </a:cubicBezTo>
                  <a:cubicBezTo>
                    <a:pt x="49742" y="80364"/>
                    <a:pt x="49541" y="80405"/>
                    <a:pt x="49347" y="80496"/>
                  </a:cubicBezTo>
                  <a:lnTo>
                    <a:pt x="30195" y="89440"/>
                  </a:lnTo>
                  <a:lnTo>
                    <a:pt x="30195" y="89440"/>
                  </a:lnTo>
                  <a:lnTo>
                    <a:pt x="37446" y="69453"/>
                  </a:lnTo>
                  <a:cubicBezTo>
                    <a:pt x="37708" y="68690"/>
                    <a:pt x="37327" y="67855"/>
                    <a:pt x="36587" y="67593"/>
                  </a:cubicBezTo>
                  <a:lnTo>
                    <a:pt x="16505" y="60318"/>
                  </a:lnTo>
                  <a:lnTo>
                    <a:pt x="35872" y="51255"/>
                  </a:lnTo>
                  <a:cubicBezTo>
                    <a:pt x="36587" y="50921"/>
                    <a:pt x="36873" y="50063"/>
                    <a:pt x="36540" y="49347"/>
                  </a:cubicBezTo>
                  <a:cubicBezTo>
                    <a:pt x="36468" y="49180"/>
                    <a:pt x="36373" y="49061"/>
                    <a:pt x="36253" y="48942"/>
                  </a:cubicBezTo>
                  <a:lnTo>
                    <a:pt x="27453" y="30148"/>
                  </a:lnTo>
                  <a:lnTo>
                    <a:pt x="27453" y="30148"/>
                  </a:lnTo>
                  <a:lnTo>
                    <a:pt x="47511" y="37422"/>
                  </a:lnTo>
                  <a:cubicBezTo>
                    <a:pt x="47674" y="37478"/>
                    <a:pt x="47840" y="37505"/>
                    <a:pt x="48004" y="37505"/>
                  </a:cubicBezTo>
                  <a:cubicBezTo>
                    <a:pt x="48605" y="37505"/>
                    <a:pt x="49165" y="37145"/>
                    <a:pt x="49371" y="36563"/>
                  </a:cubicBezTo>
                  <a:lnTo>
                    <a:pt x="56622" y="16553"/>
                  </a:lnTo>
                  <a:close/>
                  <a:moveTo>
                    <a:pt x="55834" y="1"/>
                  </a:moveTo>
                  <a:lnTo>
                    <a:pt x="50659" y="14383"/>
                  </a:lnTo>
                  <a:lnTo>
                    <a:pt x="45078" y="29790"/>
                  </a:lnTo>
                  <a:lnTo>
                    <a:pt x="29599" y="24185"/>
                  </a:lnTo>
                  <a:lnTo>
                    <a:pt x="15241" y="19010"/>
                  </a:lnTo>
                  <a:lnTo>
                    <a:pt x="15241" y="19010"/>
                  </a:lnTo>
                  <a:lnTo>
                    <a:pt x="21705" y="32843"/>
                  </a:lnTo>
                  <a:lnTo>
                    <a:pt x="28645" y="47654"/>
                  </a:lnTo>
                  <a:lnTo>
                    <a:pt x="13834" y="54594"/>
                  </a:lnTo>
                  <a:lnTo>
                    <a:pt x="1" y="61106"/>
                  </a:lnTo>
                  <a:lnTo>
                    <a:pt x="14359" y="66281"/>
                  </a:lnTo>
                  <a:lnTo>
                    <a:pt x="29814" y="71886"/>
                  </a:lnTo>
                  <a:lnTo>
                    <a:pt x="24233" y="87293"/>
                  </a:lnTo>
                  <a:lnTo>
                    <a:pt x="19057" y="101675"/>
                  </a:lnTo>
                  <a:lnTo>
                    <a:pt x="32890" y="95212"/>
                  </a:lnTo>
                  <a:lnTo>
                    <a:pt x="47702" y="88247"/>
                  </a:lnTo>
                  <a:lnTo>
                    <a:pt x="54666" y="103130"/>
                  </a:lnTo>
                  <a:lnTo>
                    <a:pt x="61129" y="116963"/>
                  </a:lnTo>
                  <a:lnTo>
                    <a:pt x="66329" y="102605"/>
                  </a:lnTo>
                  <a:lnTo>
                    <a:pt x="71933" y="87150"/>
                  </a:lnTo>
                  <a:lnTo>
                    <a:pt x="87341" y="92731"/>
                  </a:lnTo>
                  <a:lnTo>
                    <a:pt x="101723" y="97907"/>
                  </a:lnTo>
                  <a:lnTo>
                    <a:pt x="95235" y="84074"/>
                  </a:lnTo>
                  <a:lnTo>
                    <a:pt x="88295" y="69262"/>
                  </a:lnTo>
                  <a:lnTo>
                    <a:pt x="103106" y="62322"/>
                  </a:lnTo>
                  <a:lnTo>
                    <a:pt x="116939" y="55858"/>
                  </a:lnTo>
                  <a:lnTo>
                    <a:pt x="102581" y="50659"/>
                  </a:lnTo>
                  <a:lnTo>
                    <a:pt x="87174" y="45078"/>
                  </a:lnTo>
                  <a:lnTo>
                    <a:pt x="92779" y="29647"/>
                  </a:lnTo>
                  <a:lnTo>
                    <a:pt x="98002" y="15217"/>
                  </a:lnTo>
                  <a:lnTo>
                    <a:pt x="84169" y="21681"/>
                  </a:lnTo>
                  <a:lnTo>
                    <a:pt x="69286" y="28669"/>
                  </a:lnTo>
                  <a:lnTo>
                    <a:pt x="62346" y="13834"/>
                  </a:lnTo>
                  <a:lnTo>
                    <a:pt x="558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1" name="Google Shape;251;p5"/>
          <p:cNvGrpSpPr/>
          <p:nvPr/>
        </p:nvGrpSpPr>
        <p:grpSpPr>
          <a:xfrm rot="-5400000">
            <a:off x="-1188140" y="1052536"/>
            <a:ext cx="3060479" cy="271998"/>
            <a:chOff x="3073750" y="3457173"/>
            <a:chExt cx="3060479" cy="271998"/>
          </a:xfrm>
        </p:grpSpPr>
        <p:cxnSp>
          <p:nvCxnSpPr>
            <p:cNvPr id="252" name="Google Shape;252;p5"/>
            <p:cNvCxnSpPr/>
            <p:nvPr/>
          </p:nvCxnSpPr>
          <p:spPr>
            <a:xfrm>
              <a:off x="3106875" y="3593175"/>
              <a:ext cx="30045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53" name="Google Shape;253;p5"/>
            <p:cNvSpPr/>
            <p:nvPr/>
          </p:nvSpPr>
          <p:spPr>
            <a:xfrm>
              <a:off x="3073750" y="3457173"/>
              <a:ext cx="304754" cy="271998"/>
            </a:xfrm>
            <a:custGeom>
              <a:rect b="b" l="l" r="r" t="t"/>
              <a:pathLst>
                <a:path extrusionOk="0" h="40979" w="45914">
                  <a:moveTo>
                    <a:pt x="34546" y="0"/>
                  </a:moveTo>
                  <a:lnTo>
                    <a:pt x="22902" y="11700"/>
                  </a:lnTo>
                  <a:lnTo>
                    <a:pt x="11645" y="610"/>
                  </a:lnTo>
                  <a:lnTo>
                    <a:pt x="11645" y="610"/>
                  </a:lnTo>
                  <a:lnTo>
                    <a:pt x="15638" y="15859"/>
                  </a:lnTo>
                  <a:lnTo>
                    <a:pt x="0" y="20462"/>
                  </a:lnTo>
                  <a:lnTo>
                    <a:pt x="15638" y="24787"/>
                  </a:lnTo>
                  <a:lnTo>
                    <a:pt x="11479" y="40757"/>
                  </a:lnTo>
                  <a:lnTo>
                    <a:pt x="11479" y="40757"/>
                  </a:lnTo>
                  <a:lnTo>
                    <a:pt x="22902" y="29112"/>
                  </a:lnTo>
                  <a:lnTo>
                    <a:pt x="34546" y="40979"/>
                  </a:lnTo>
                  <a:lnTo>
                    <a:pt x="30332" y="24676"/>
                  </a:lnTo>
                  <a:lnTo>
                    <a:pt x="45914" y="20462"/>
                  </a:lnTo>
                  <a:lnTo>
                    <a:pt x="30332" y="16137"/>
                  </a:lnTo>
                  <a:lnTo>
                    <a:pt x="34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5829475" y="3457173"/>
              <a:ext cx="304754" cy="271998"/>
            </a:xfrm>
            <a:custGeom>
              <a:rect b="b" l="l" r="r" t="t"/>
              <a:pathLst>
                <a:path extrusionOk="0" h="40979" w="45914">
                  <a:moveTo>
                    <a:pt x="34546" y="0"/>
                  </a:moveTo>
                  <a:lnTo>
                    <a:pt x="22902" y="11700"/>
                  </a:lnTo>
                  <a:lnTo>
                    <a:pt x="11645" y="610"/>
                  </a:lnTo>
                  <a:lnTo>
                    <a:pt x="11645" y="610"/>
                  </a:lnTo>
                  <a:lnTo>
                    <a:pt x="15638" y="15859"/>
                  </a:lnTo>
                  <a:lnTo>
                    <a:pt x="0" y="20462"/>
                  </a:lnTo>
                  <a:lnTo>
                    <a:pt x="15638" y="24787"/>
                  </a:lnTo>
                  <a:lnTo>
                    <a:pt x="11479" y="40757"/>
                  </a:lnTo>
                  <a:lnTo>
                    <a:pt x="11479" y="40757"/>
                  </a:lnTo>
                  <a:lnTo>
                    <a:pt x="22902" y="29112"/>
                  </a:lnTo>
                  <a:lnTo>
                    <a:pt x="34546" y="40979"/>
                  </a:lnTo>
                  <a:lnTo>
                    <a:pt x="30332" y="24676"/>
                  </a:lnTo>
                  <a:lnTo>
                    <a:pt x="45914" y="20462"/>
                  </a:lnTo>
                  <a:lnTo>
                    <a:pt x="30332" y="16137"/>
                  </a:lnTo>
                  <a:lnTo>
                    <a:pt x="34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5" name="Google Shape;255;p5"/>
          <p:cNvSpPr/>
          <p:nvPr/>
        </p:nvSpPr>
        <p:spPr>
          <a:xfrm>
            <a:off x="7873800" y="150350"/>
            <a:ext cx="293390" cy="261856"/>
          </a:xfrm>
          <a:custGeom>
            <a:rect b="b" l="l" r="r" t="t"/>
            <a:pathLst>
              <a:path extrusionOk="0" h="40979" w="45914">
                <a:moveTo>
                  <a:pt x="34546" y="0"/>
                </a:moveTo>
                <a:lnTo>
                  <a:pt x="22902" y="11700"/>
                </a:lnTo>
                <a:lnTo>
                  <a:pt x="11645" y="610"/>
                </a:lnTo>
                <a:lnTo>
                  <a:pt x="11645" y="610"/>
                </a:lnTo>
                <a:lnTo>
                  <a:pt x="15638" y="15859"/>
                </a:lnTo>
                <a:lnTo>
                  <a:pt x="0" y="20462"/>
                </a:lnTo>
                <a:lnTo>
                  <a:pt x="15638" y="24787"/>
                </a:lnTo>
                <a:lnTo>
                  <a:pt x="11479" y="40757"/>
                </a:lnTo>
                <a:lnTo>
                  <a:pt x="11479" y="40757"/>
                </a:lnTo>
                <a:lnTo>
                  <a:pt x="22902" y="29112"/>
                </a:lnTo>
                <a:lnTo>
                  <a:pt x="34546" y="40979"/>
                </a:lnTo>
                <a:lnTo>
                  <a:pt x="30332" y="24676"/>
                </a:lnTo>
                <a:lnTo>
                  <a:pt x="45914" y="20462"/>
                </a:lnTo>
                <a:lnTo>
                  <a:pt x="30332" y="16137"/>
                </a:lnTo>
                <a:lnTo>
                  <a:pt x="345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6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7"/>
          <p:cNvSpPr txBox="1"/>
          <p:nvPr>
            <p:ph type="title"/>
          </p:nvPr>
        </p:nvSpPr>
        <p:spPr>
          <a:xfrm>
            <a:off x="720000" y="539500"/>
            <a:ext cx="3703200" cy="759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0" name="Google Shape;260;p7"/>
          <p:cNvSpPr txBox="1"/>
          <p:nvPr>
            <p:ph idx="1" type="subTitle"/>
          </p:nvPr>
        </p:nvSpPr>
        <p:spPr>
          <a:xfrm>
            <a:off x="720000" y="1570450"/>
            <a:ext cx="3410700" cy="2798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261" name="Google Shape;261;p7"/>
          <p:cNvGrpSpPr/>
          <p:nvPr/>
        </p:nvGrpSpPr>
        <p:grpSpPr>
          <a:xfrm>
            <a:off x="5202900" y="4188693"/>
            <a:ext cx="796393" cy="842219"/>
            <a:chOff x="3233700" y="2049200"/>
            <a:chExt cx="1454600" cy="1538300"/>
          </a:xfrm>
        </p:grpSpPr>
        <p:sp>
          <p:nvSpPr>
            <p:cNvPr id="262" name="Google Shape;262;p7"/>
            <p:cNvSpPr/>
            <p:nvPr/>
          </p:nvSpPr>
          <p:spPr>
            <a:xfrm>
              <a:off x="3253500" y="2069900"/>
              <a:ext cx="1411400" cy="1496000"/>
            </a:xfrm>
            <a:custGeom>
              <a:rect b="b" l="l" r="r" t="t"/>
              <a:pathLst>
                <a:path extrusionOk="0" h="59840" w="56456">
                  <a:moveTo>
                    <a:pt x="21603" y="9541"/>
                  </a:moveTo>
                  <a:lnTo>
                    <a:pt x="28030" y="18759"/>
                  </a:lnTo>
                  <a:lnTo>
                    <a:pt x="34835" y="9757"/>
                  </a:lnTo>
                  <a:lnTo>
                    <a:pt x="34655" y="20829"/>
                  </a:lnTo>
                  <a:lnTo>
                    <a:pt x="34655" y="20829"/>
                  </a:lnTo>
                  <a:lnTo>
                    <a:pt x="45618" y="17534"/>
                  </a:lnTo>
                  <a:lnTo>
                    <a:pt x="38489" y="26841"/>
                  </a:lnTo>
                  <a:lnTo>
                    <a:pt x="49434" y="30586"/>
                  </a:lnTo>
                  <a:lnTo>
                    <a:pt x="38597" y="33862"/>
                  </a:lnTo>
                  <a:lnTo>
                    <a:pt x="45186" y="43313"/>
                  </a:lnTo>
                  <a:lnTo>
                    <a:pt x="34403" y="39371"/>
                  </a:lnTo>
                  <a:lnTo>
                    <a:pt x="34313" y="50496"/>
                  </a:lnTo>
                  <a:lnTo>
                    <a:pt x="27868" y="41225"/>
                  </a:lnTo>
                  <a:lnTo>
                    <a:pt x="21279" y="50154"/>
                  </a:lnTo>
                  <a:lnTo>
                    <a:pt x="21369" y="39011"/>
                  </a:lnTo>
                  <a:lnTo>
                    <a:pt x="10784" y="42215"/>
                  </a:lnTo>
                  <a:lnTo>
                    <a:pt x="17444" y="33160"/>
                  </a:lnTo>
                  <a:lnTo>
                    <a:pt x="6877" y="29308"/>
                  </a:lnTo>
                  <a:lnTo>
                    <a:pt x="17354" y="26157"/>
                  </a:lnTo>
                  <a:lnTo>
                    <a:pt x="10730" y="16706"/>
                  </a:lnTo>
                  <a:lnTo>
                    <a:pt x="21513" y="20649"/>
                  </a:lnTo>
                  <a:lnTo>
                    <a:pt x="21603" y="9541"/>
                  </a:lnTo>
                  <a:close/>
                  <a:moveTo>
                    <a:pt x="28606" y="0"/>
                  </a:moveTo>
                  <a:lnTo>
                    <a:pt x="28192" y="144"/>
                  </a:lnTo>
                  <a:lnTo>
                    <a:pt x="28156" y="144"/>
                  </a:lnTo>
                  <a:lnTo>
                    <a:pt x="26194" y="738"/>
                  </a:lnTo>
                  <a:lnTo>
                    <a:pt x="23367" y="1638"/>
                  </a:lnTo>
                  <a:lnTo>
                    <a:pt x="21225" y="2305"/>
                  </a:lnTo>
                  <a:lnTo>
                    <a:pt x="21171" y="8119"/>
                  </a:lnTo>
                  <a:lnTo>
                    <a:pt x="17930" y="3331"/>
                  </a:lnTo>
                  <a:lnTo>
                    <a:pt x="10910" y="5509"/>
                  </a:lnTo>
                  <a:lnTo>
                    <a:pt x="6733" y="11252"/>
                  </a:lnTo>
                  <a:lnTo>
                    <a:pt x="7597" y="12638"/>
                  </a:lnTo>
                  <a:lnTo>
                    <a:pt x="9919" y="15968"/>
                  </a:lnTo>
                  <a:lnTo>
                    <a:pt x="4573" y="14060"/>
                  </a:lnTo>
                  <a:lnTo>
                    <a:pt x="324" y="19767"/>
                  </a:lnTo>
                  <a:lnTo>
                    <a:pt x="198" y="27147"/>
                  </a:lnTo>
                  <a:lnTo>
                    <a:pt x="5995" y="29272"/>
                  </a:lnTo>
                  <a:lnTo>
                    <a:pt x="144" y="31054"/>
                  </a:lnTo>
                  <a:lnTo>
                    <a:pt x="0" y="38471"/>
                  </a:lnTo>
                  <a:lnTo>
                    <a:pt x="4213" y="44592"/>
                  </a:lnTo>
                  <a:lnTo>
                    <a:pt x="10063" y="42827"/>
                  </a:lnTo>
                  <a:lnTo>
                    <a:pt x="10063" y="42827"/>
                  </a:lnTo>
                  <a:lnTo>
                    <a:pt x="6409" y="47778"/>
                  </a:lnTo>
                  <a:lnTo>
                    <a:pt x="10604" y="53665"/>
                  </a:lnTo>
                  <a:lnTo>
                    <a:pt x="10766" y="53917"/>
                  </a:lnTo>
                  <a:lnTo>
                    <a:pt x="17354" y="56239"/>
                  </a:lnTo>
                  <a:lnTo>
                    <a:pt x="21045" y="51252"/>
                  </a:lnTo>
                  <a:lnTo>
                    <a:pt x="21045" y="51252"/>
                  </a:lnTo>
                  <a:lnTo>
                    <a:pt x="20991" y="57517"/>
                  </a:lnTo>
                  <a:lnTo>
                    <a:pt x="24933" y="58939"/>
                  </a:lnTo>
                  <a:lnTo>
                    <a:pt x="27580" y="59839"/>
                  </a:lnTo>
                  <a:lnTo>
                    <a:pt x="34727" y="57679"/>
                  </a:lnTo>
                  <a:lnTo>
                    <a:pt x="34763" y="51864"/>
                  </a:lnTo>
                  <a:lnTo>
                    <a:pt x="38093" y="56635"/>
                  </a:lnTo>
                  <a:lnTo>
                    <a:pt x="44826" y="54619"/>
                  </a:lnTo>
                  <a:lnTo>
                    <a:pt x="45780" y="53449"/>
                  </a:lnTo>
                  <a:lnTo>
                    <a:pt x="49290" y="48714"/>
                  </a:lnTo>
                  <a:lnTo>
                    <a:pt x="46014" y="44051"/>
                  </a:lnTo>
                  <a:lnTo>
                    <a:pt x="51757" y="45924"/>
                  </a:lnTo>
                  <a:lnTo>
                    <a:pt x="56149" y="40163"/>
                  </a:lnTo>
                  <a:lnTo>
                    <a:pt x="56257" y="32800"/>
                  </a:lnTo>
                  <a:lnTo>
                    <a:pt x="50371" y="30694"/>
                  </a:lnTo>
                  <a:lnTo>
                    <a:pt x="56311" y="28930"/>
                  </a:lnTo>
                  <a:lnTo>
                    <a:pt x="56401" y="24141"/>
                  </a:lnTo>
                  <a:lnTo>
                    <a:pt x="56401" y="24123"/>
                  </a:lnTo>
                  <a:lnTo>
                    <a:pt x="56437" y="21747"/>
                  </a:lnTo>
                  <a:lnTo>
                    <a:pt x="56455" y="21405"/>
                  </a:lnTo>
                  <a:lnTo>
                    <a:pt x="56275" y="21171"/>
                  </a:lnTo>
                  <a:lnTo>
                    <a:pt x="53647" y="17336"/>
                  </a:lnTo>
                  <a:lnTo>
                    <a:pt x="53611" y="17246"/>
                  </a:lnTo>
                  <a:lnTo>
                    <a:pt x="53557" y="17210"/>
                  </a:lnTo>
                  <a:lnTo>
                    <a:pt x="52189" y="15230"/>
                  </a:lnTo>
                  <a:lnTo>
                    <a:pt x="46356" y="16976"/>
                  </a:lnTo>
                  <a:lnTo>
                    <a:pt x="46356" y="16976"/>
                  </a:lnTo>
                  <a:lnTo>
                    <a:pt x="50029" y="12062"/>
                  </a:lnTo>
                  <a:lnTo>
                    <a:pt x="45870" y="5995"/>
                  </a:lnTo>
                  <a:lnTo>
                    <a:pt x="38975" y="3619"/>
                  </a:lnTo>
                  <a:lnTo>
                    <a:pt x="35123" y="8731"/>
                  </a:lnTo>
                  <a:lnTo>
                    <a:pt x="35123" y="8731"/>
                  </a:lnTo>
                  <a:lnTo>
                    <a:pt x="35249" y="2305"/>
                  </a:lnTo>
                  <a:lnTo>
                    <a:pt x="28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3233700" y="2049200"/>
              <a:ext cx="1454600" cy="1538300"/>
            </a:xfrm>
            <a:custGeom>
              <a:rect b="b" l="l" r="r" t="t"/>
              <a:pathLst>
                <a:path extrusionOk="0" h="61532" w="58184">
                  <a:moveTo>
                    <a:pt x="29398" y="1674"/>
                  </a:moveTo>
                  <a:lnTo>
                    <a:pt x="35231" y="3709"/>
                  </a:lnTo>
                  <a:lnTo>
                    <a:pt x="35105" y="9901"/>
                  </a:lnTo>
                  <a:lnTo>
                    <a:pt x="35105" y="10009"/>
                  </a:lnTo>
                  <a:lnTo>
                    <a:pt x="33520" y="12116"/>
                  </a:lnTo>
                  <a:lnTo>
                    <a:pt x="28876" y="18236"/>
                  </a:lnTo>
                  <a:lnTo>
                    <a:pt x="22755" y="9487"/>
                  </a:lnTo>
                  <a:lnTo>
                    <a:pt x="22791" y="3727"/>
                  </a:lnTo>
                  <a:lnTo>
                    <a:pt x="24375" y="3241"/>
                  </a:lnTo>
                  <a:lnTo>
                    <a:pt x="27220" y="2340"/>
                  </a:lnTo>
                  <a:lnTo>
                    <a:pt x="29110" y="1764"/>
                  </a:lnTo>
                  <a:cubicBezTo>
                    <a:pt x="29146" y="1764"/>
                    <a:pt x="29200" y="1746"/>
                    <a:pt x="29236" y="1746"/>
                  </a:cubicBezTo>
                  <a:lnTo>
                    <a:pt x="29398" y="1674"/>
                  </a:lnTo>
                  <a:close/>
                  <a:moveTo>
                    <a:pt x="18416" y="5095"/>
                  </a:moveTo>
                  <a:lnTo>
                    <a:pt x="21621" y="9865"/>
                  </a:lnTo>
                  <a:lnTo>
                    <a:pt x="21531" y="20379"/>
                  </a:lnTo>
                  <a:lnTo>
                    <a:pt x="12692" y="17156"/>
                  </a:lnTo>
                  <a:lnTo>
                    <a:pt x="11666" y="16778"/>
                  </a:lnTo>
                  <a:lnTo>
                    <a:pt x="11576" y="16670"/>
                  </a:lnTo>
                  <a:lnTo>
                    <a:pt x="9055" y="13070"/>
                  </a:lnTo>
                  <a:lnTo>
                    <a:pt x="8461" y="12152"/>
                  </a:lnTo>
                  <a:lnTo>
                    <a:pt x="12170" y="7039"/>
                  </a:lnTo>
                  <a:lnTo>
                    <a:pt x="18416" y="5095"/>
                  </a:lnTo>
                  <a:close/>
                  <a:moveTo>
                    <a:pt x="40037" y="5401"/>
                  </a:moveTo>
                  <a:lnTo>
                    <a:pt x="46140" y="7507"/>
                  </a:lnTo>
                  <a:lnTo>
                    <a:pt x="49830" y="12890"/>
                  </a:lnTo>
                  <a:lnTo>
                    <a:pt x="46338" y="17570"/>
                  </a:lnTo>
                  <a:lnTo>
                    <a:pt x="36257" y="20613"/>
                  </a:lnTo>
                  <a:lnTo>
                    <a:pt x="36437" y="10135"/>
                  </a:lnTo>
                  <a:lnTo>
                    <a:pt x="40037" y="5401"/>
                  </a:lnTo>
                  <a:close/>
                  <a:moveTo>
                    <a:pt x="5653" y="15842"/>
                  </a:moveTo>
                  <a:lnTo>
                    <a:pt x="10603" y="17606"/>
                  </a:lnTo>
                  <a:lnTo>
                    <a:pt x="12746" y="20667"/>
                  </a:lnTo>
                  <a:lnTo>
                    <a:pt x="16886" y="26589"/>
                  </a:lnTo>
                  <a:lnTo>
                    <a:pt x="7327" y="29470"/>
                  </a:lnTo>
                  <a:lnTo>
                    <a:pt x="1782" y="27453"/>
                  </a:lnTo>
                  <a:lnTo>
                    <a:pt x="1890" y="20883"/>
                  </a:lnTo>
                  <a:lnTo>
                    <a:pt x="5653" y="15842"/>
                  </a:lnTo>
                  <a:close/>
                  <a:moveTo>
                    <a:pt x="52657" y="16958"/>
                  </a:moveTo>
                  <a:lnTo>
                    <a:pt x="53773" y="18560"/>
                  </a:lnTo>
                  <a:lnTo>
                    <a:pt x="56473" y="22467"/>
                  </a:lnTo>
                  <a:lnTo>
                    <a:pt x="56473" y="22503"/>
                  </a:lnTo>
                  <a:lnTo>
                    <a:pt x="56419" y="24861"/>
                  </a:lnTo>
                  <a:lnTo>
                    <a:pt x="56419" y="24879"/>
                  </a:lnTo>
                  <a:lnTo>
                    <a:pt x="56347" y="29164"/>
                  </a:lnTo>
                  <a:lnTo>
                    <a:pt x="50803" y="30802"/>
                  </a:lnTo>
                  <a:lnTo>
                    <a:pt x="40577" y="27309"/>
                  </a:lnTo>
                  <a:lnTo>
                    <a:pt x="47238" y="18632"/>
                  </a:lnTo>
                  <a:lnTo>
                    <a:pt x="52657" y="16958"/>
                  </a:lnTo>
                  <a:close/>
                  <a:moveTo>
                    <a:pt x="7147" y="30838"/>
                  </a:moveTo>
                  <a:lnTo>
                    <a:pt x="16976" y="34420"/>
                  </a:lnTo>
                  <a:lnTo>
                    <a:pt x="10765" y="42863"/>
                  </a:lnTo>
                  <a:lnTo>
                    <a:pt x="5311" y="44501"/>
                  </a:lnTo>
                  <a:lnTo>
                    <a:pt x="1584" y="39083"/>
                  </a:lnTo>
                  <a:lnTo>
                    <a:pt x="1692" y="32476"/>
                  </a:lnTo>
                  <a:lnTo>
                    <a:pt x="7147" y="30838"/>
                  </a:lnTo>
                  <a:close/>
                  <a:moveTo>
                    <a:pt x="50640" y="32152"/>
                  </a:moveTo>
                  <a:lnTo>
                    <a:pt x="56293" y="34168"/>
                  </a:lnTo>
                  <a:lnTo>
                    <a:pt x="56167" y="40703"/>
                  </a:lnTo>
                  <a:lnTo>
                    <a:pt x="52261" y="45852"/>
                  </a:lnTo>
                  <a:lnTo>
                    <a:pt x="46932" y="44105"/>
                  </a:lnTo>
                  <a:lnTo>
                    <a:pt x="40667" y="35140"/>
                  </a:lnTo>
                  <a:lnTo>
                    <a:pt x="50640" y="32152"/>
                  </a:lnTo>
                  <a:close/>
                  <a:moveTo>
                    <a:pt x="23205" y="12854"/>
                  </a:moveTo>
                  <a:lnTo>
                    <a:pt x="27616" y="19172"/>
                  </a:lnTo>
                  <a:lnTo>
                    <a:pt x="28858" y="20937"/>
                  </a:lnTo>
                  <a:lnTo>
                    <a:pt x="30154" y="19208"/>
                  </a:lnTo>
                  <a:lnTo>
                    <a:pt x="34798" y="13088"/>
                  </a:lnTo>
                  <a:lnTo>
                    <a:pt x="34834" y="13016"/>
                  </a:lnTo>
                  <a:lnTo>
                    <a:pt x="34708" y="20577"/>
                  </a:lnTo>
                  <a:lnTo>
                    <a:pt x="34654" y="22737"/>
                  </a:lnTo>
                  <a:lnTo>
                    <a:pt x="36725" y="22107"/>
                  </a:lnTo>
                  <a:lnTo>
                    <a:pt x="44286" y="19839"/>
                  </a:lnTo>
                  <a:lnTo>
                    <a:pt x="44286" y="19839"/>
                  </a:lnTo>
                  <a:lnTo>
                    <a:pt x="39317" y="26319"/>
                  </a:lnTo>
                  <a:lnTo>
                    <a:pt x="37967" y="28084"/>
                  </a:lnTo>
                  <a:lnTo>
                    <a:pt x="40055" y="28804"/>
                  </a:lnTo>
                  <a:lnTo>
                    <a:pt x="47670" y="31378"/>
                  </a:lnTo>
                  <a:lnTo>
                    <a:pt x="40217" y="33628"/>
                  </a:lnTo>
                  <a:lnTo>
                    <a:pt x="38129" y="34258"/>
                  </a:lnTo>
                  <a:lnTo>
                    <a:pt x="39389" y="36058"/>
                  </a:lnTo>
                  <a:lnTo>
                    <a:pt x="43908" y="42539"/>
                  </a:lnTo>
                  <a:lnTo>
                    <a:pt x="43908" y="42539"/>
                  </a:lnTo>
                  <a:lnTo>
                    <a:pt x="36527" y="39875"/>
                  </a:lnTo>
                  <a:lnTo>
                    <a:pt x="34420" y="39101"/>
                  </a:lnTo>
                  <a:lnTo>
                    <a:pt x="34384" y="41351"/>
                  </a:lnTo>
                  <a:lnTo>
                    <a:pt x="34330" y="48876"/>
                  </a:lnTo>
                  <a:lnTo>
                    <a:pt x="29938" y="42575"/>
                  </a:lnTo>
                  <a:lnTo>
                    <a:pt x="28678" y="40775"/>
                  </a:lnTo>
                  <a:lnTo>
                    <a:pt x="27364" y="42539"/>
                  </a:lnTo>
                  <a:lnTo>
                    <a:pt x="25779" y="44699"/>
                  </a:lnTo>
                  <a:lnTo>
                    <a:pt x="22899" y="48624"/>
                  </a:lnTo>
                  <a:lnTo>
                    <a:pt x="22953" y="40991"/>
                  </a:lnTo>
                  <a:lnTo>
                    <a:pt x="22989" y="38849"/>
                  </a:lnTo>
                  <a:lnTo>
                    <a:pt x="20937" y="39479"/>
                  </a:lnTo>
                  <a:lnTo>
                    <a:pt x="13646" y="41693"/>
                  </a:lnTo>
                  <a:lnTo>
                    <a:pt x="18254" y="35410"/>
                  </a:lnTo>
                  <a:lnTo>
                    <a:pt x="19515" y="33700"/>
                  </a:lnTo>
                  <a:lnTo>
                    <a:pt x="17534" y="32980"/>
                  </a:lnTo>
                  <a:lnTo>
                    <a:pt x="10225" y="30298"/>
                  </a:lnTo>
                  <a:lnTo>
                    <a:pt x="17354" y="28138"/>
                  </a:lnTo>
                  <a:lnTo>
                    <a:pt x="19443" y="27507"/>
                  </a:lnTo>
                  <a:lnTo>
                    <a:pt x="18182" y="25707"/>
                  </a:lnTo>
                  <a:lnTo>
                    <a:pt x="14042" y="19803"/>
                  </a:lnTo>
                  <a:lnTo>
                    <a:pt x="13628" y="19190"/>
                  </a:lnTo>
                  <a:lnTo>
                    <a:pt x="13628" y="19190"/>
                  </a:lnTo>
                  <a:lnTo>
                    <a:pt x="21009" y="21873"/>
                  </a:lnTo>
                  <a:lnTo>
                    <a:pt x="23115" y="22629"/>
                  </a:lnTo>
                  <a:lnTo>
                    <a:pt x="23133" y="20379"/>
                  </a:lnTo>
                  <a:lnTo>
                    <a:pt x="23205" y="12854"/>
                  </a:lnTo>
                  <a:close/>
                  <a:moveTo>
                    <a:pt x="21387" y="40955"/>
                  </a:moveTo>
                  <a:lnTo>
                    <a:pt x="21297" y="51504"/>
                  </a:lnTo>
                  <a:lnTo>
                    <a:pt x="17858" y="56113"/>
                  </a:lnTo>
                  <a:lnTo>
                    <a:pt x="12044" y="54079"/>
                  </a:lnTo>
                  <a:lnTo>
                    <a:pt x="12044" y="54061"/>
                  </a:lnTo>
                  <a:lnTo>
                    <a:pt x="8173" y="48588"/>
                  </a:lnTo>
                  <a:lnTo>
                    <a:pt x="11666" y="43871"/>
                  </a:lnTo>
                  <a:lnTo>
                    <a:pt x="21387" y="40955"/>
                  </a:lnTo>
                  <a:close/>
                  <a:moveTo>
                    <a:pt x="35987" y="41351"/>
                  </a:moveTo>
                  <a:lnTo>
                    <a:pt x="45852" y="44951"/>
                  </a:lnTo>
                  <a:lnTo>
                    <a:pt x="45870" y="44951"/>
                  </a:lnTo>
                  <a:lnTo>
                    <a:pt x="45960" y="45060"/>
                  </a:lnTo>
                  <a:lnTo>
                    <a:pt x="49074" y="49542"/>
                  </a:lnTo>
                  <a:lnTo>
                    <a:pt x="45924" y="53791"/>
                  </a:lnTo>
                  <a:lnTo>
                    <a:pt x="45150" y="54781"/>
                  </a:lnTo>
                  <a:lnTo>
                    <a:pt x="39209" y="56581"/>
                  </a:lnTo>
                  <a:lnTo>
                    <a:pt x="35897" y="51864"/>
                  </a:lnTo>
                  <a:lnTo>
                    <a:pt x="35987" y="41351"/>
                  </a:lnTo>
                  <a:close/>
                  <a:moveTo>
                    <a:pt x="28660" y="43439"/>
                  </a:moveTo>
                  <a:lnTo>
                    <a:pt x="34780" y="52206"/>
                  </a:lnTo>
                  <a:lnTo>
                    <a:pt x="34726" y="57931"/>
                  </a:lnTo>
                  <a:lnTo>
                    <a:pt x="28372" y="59857"/>
                  </a:lnTo>
                  <a:lnTo>
                    <a:pt x="25995" y="59011"/>
                  </a:lnTo>
                  <a:lnTo>
                    <a:pt x="22593" y="57787"/>
                  </a:lnTo>
                  <a:lnTo>
                    <a:pt x="22647" y="51756"/>
                  </a:lnTo>
                  <a:lnTo>
                    <a:pt x="22647" y="51612"/>
                  </a:lnTo>
                  <a:lnTo>
                    <a:pt x="27058" y="45600"/>
                  </a:lnTo>
                  <a:lnTo>
                    <a:pt x="28660" y="43439"/>
                  </a:lnTo>
                  <a:close/>
                  <a:moveTo>
                    <a:pt x="29380" y="0"/>
                  </a:moveTo>
                  <a:lnTo>
                    <a:pt x="28840" y="216"/>
                  </a:lnTo>
                  <a:lnTo>
                    <a:pt x="28786" y="234"/>
                  </a:lnTo>
                  <a:lnTo>
                    <a:pt x="28660" y="288"/>
                  </a:lnTo>
                  <a:lnTo>
                    <a:pt x="26769" y="846"/>
                  </a:lnTo>
                  <a:lnTo>
                    <a:pt x="23925" y="1746"/>
                  </a:lnTo>
                  <a:lnTo>
                    <a:pt x="22341" y="2250"/>
                  </a:lnTo>
                  <a:lnTo>
                    <a:pt x="21243" y="2575"/>
                  </a:lnTo>
                  <a:lnTo>
                    <a:pt x="21243" y="3727"/>
                  </a:lnTo>
                  <a:lnTo>
                    <a:pt x="21225" y="6409"/>
                  </a:lnTo>
                  <a:lnTo>
                    <a:pt x="19731" y="4195"/>
                  </a:lnTo>
                  <a:lnTo>
                    <a:pt x="19083" y="3241"/>
                  </a:lnTo>
                  <a:lnTo>
                    <a:pt x="17966" y="3601"/>
                  </a:lnTo>
                  <a:lnTo>
                    <a:pt x="11756" y="5527"/>
                  </a:lnTo>
                  <a:lnTo>
                    <a:pt x="11252" y="5689"/>
                  </a:lnTo>
                  <a:lnTo>
                    <a:pt x="10945" y="6121"/>
                  </a:lnTo>
                  <a:lnTo>
                    <a:pt x="7219" y="11216"/>
                  </a:lnTo>
                  <a:lnTo>
                    <a:pt x="6589" y="12098"/>
                  </a:lnTo>
                  <a:lnTo>
                    <a:pt x="7183" y="12998"/>
                  </a:lnTo>
                  <a:lnTo>
                    <a:pt x="7777" y="13916"/>
                  </a:lnTo>
                  <a:lnTo>
                    <a:pt x="7795" y="13952"/>
                  </a:lnTo>
                  <a:lnTo>
                    <a:pt x="7813" y="13970"/>
                  </a:lnTo>
                  <a:lnTo>
                    <a:pt x="8713" y="15248"/>
                  </a:lnTo>
                  <a:lnTo>
                    <a:pt x="6247" y="14366"/>
                  </a:lnTo>
                  <a:lnTo>
                    <a:pt x="5077" y="13952"/>
                  </a:lnTo>
                  <a:lnTo>
                    <a:pt x="4375" y="14888"/>
                  </a:lnTo>
                  <a:lnTo>
                    <a:pt x="612" y="19929"/>
                  </a:lnTo>
                  <a:lnTo>
                    <a:pt x="324" y="20343"/>
                  </a:lnTo>
                  <a:lnTo>
                    <a:pt x="324" y="20847"/>
                  </a:lnTo>
                  <a:lnTo>
                    <a:pt x="216" y="27417"/>
                  </a:lnTo>
                  <a:lnTo>
                    <a:pt x="180" y="28552"/>
                  </a:lnTo>
                  <a:lnTo>
                    <a:pt x="1242" y="28930"/>
                  </a:lnTo>
                  <a:lnTo>
                    <a:pt x="4267" y="30028"/>
                  </a:lnTo>
                  <a:lnTo>
                    <a:pt x="1242" y="30964"/>
                  </a:lnTo>
                  <a:lnTo>
                    <a:pt x="144" y="31288"/>
                  </a:lnTo>
                  <a:lnTo>
                    <a:pt x="126" y="32440"/>
                  </a:lnTo>
                  <a:lnTo>
                    <a:pt x="0" y="39029"/>
                  </a:lnTo>
                  <a:lnTo>
                    <a:pt x="0" y="39551"/>
                  </a:lnTo>
                  <a:lnTo>
                    <a:pt x="288" y="39983"/>
                  </a:lnTo>
                  <a:lnTo>
                    <a:pt x="4033" y="45402"/>
                  </a:lnTo>
                  <a:lnTo>
                    <a:pt x="4681" y="46356"/>
                  </a:lnTo>
                  <a:lnTo>
                    <a:pt x="5779" y="46014"/>
                  </a:lnTo>
                  <a:lnTo>
                    <a:pt x="8821" y="45078"/>
                  </a:lnTo>
                  <a:lnTo>
                    <a:pt x="6931" y="47670"/>
                  </a:lnTo>
                  <a:lnTo>
                    <a:pt x="6265" y="48606"/>
                  </a:lnTo>
                  <a:lnTo>
                    <a:pt x="6913" y="49524"/>
                  </a:lnTo>
                  <a:lnTo>
                    <a:pt x="10765" y="54943"/>
                  </a:lnTo>
                  <a:lnTo>
                    <a:pt x="10765" y="54961"/>
                  </a:lnTo>
                  <a:lnTo>
                    <a:pt x="11053" y="55411"/>
                  </a:lnTo>
                  <a:lnTo>
                    <a:pt x="11540" y="55591"/>
                  </a:lnTo>
                  <a:lnTo>
                    <a:pt x="17354" y="57625"/>
                  </a:lnTo>
                  <a:lnTo>
                    <a:pt x="18452" y="58003"/>
                  </a:lnTo>
                  <a:lnTo>
                    <a:pt x="19155" y="57085"/>
                  </a:lnTo>
                  <a:lnTo>
                    <a:pt x="21063" y="54511"/>
                  </a:lnTo>
                  <a:lnTo>
                    <a:pt x="21045" y="57787"/>
                  </a:lnTo>
                  <a:lnTo>
                    <a:pt x="21045" y="58903"/>
                  </a:lnTo>
                  <a:lnTo>
                    <a:pt x="22107" y="59281"/>
                  </a:lnTo>
                  <a:lnTo>
                    <a:pt x="25491" y="60523"/>
                  </a:lnTo>
                  <a:lnTo>
                    <a:pt x="27886" y="61351"/>
                  </a:lnTo>
                  <a:lnTo>
                    <a:pt x="28390" y="61531"/>
                  </a:lnTo>
                  <a:lnTo>
                    <a:pt x="28876" y="61387"/>
                  </a:lnTo>
                  <a:lnTo>
                    <a:pt x="35231" y="59461"/>
                  </a:lnTo>
                  <a:lnTo>
                    <a:pt x="36347" y="59137"/>
                  </a:lnTo>
                  <a:lnTo>
                    <a:pt x="36347" y="57967"/>
                  </a:lnTo>
                  <a:lnTo>
                    <a:pt x="36365" y="55231"/>
                  </a:lnTo>
                  <a:lnTo>
                    <a:pt x="37949" y="57517"/>
                  </a:lnTo>
                  <a:lnTo>
                    <a:pt x="38597" y="58453"/>
                  </a:lnTo>
                  <a:lnTo>
                    <a:pt x="39695" y="58111"/>
                  </a:lnTo>
                  <a:lnTo>
                    <a:pt x="45636" y="56311"/>
                  </a:lnTo>
                  <a:lnTo>
                    <a:pt x="46122" y="56185"/>
                  </a:lnTo>
                  <a:lnTo>
                    <a:pt x="46428" y="55807"/>
                  </a:lnTo>
                  <a:lnTo>
                    <a:pt x="47220" y="54817"/>
                  </a:lnTo>
                  <a:lnTo>
                    <a:pt x="47238" y="54781"/>
                  </a:lnTo>
                  <a:lnTo>
                    <a:pt x="47256" y="54763"/>
                  </a:lnTo>
                  <a:lnTo>
                    <a:pt x="50406" y="50514"/>
                  </a:lnTo>
                  <a:lnTo>
                    <a:pt x="51091" y="49596"/>
                  </a:lnTo>
                  <a:lnTo>
                    <a:pt x="50442" y="48660"/>
                  </a:lnTo>
                  <a:lnTo>
                    <a:pt x="48858" y="46410"/>
                  </a:lnTo>
                  <a:lnTo>
                    <a:pt x="51829" y="47382"/>
                  </a:lnTo>
                  <a:lnTo>
                    <a:pt x="52909" y="47724"/>
                  </a:lnTo>
                  <a:lnTo>
                    <a:pt x="53593" y="46824"/>
                  </a:lnTo>
                  <a:lnTo>
                    <a:pt x="57499" y="41675"/>
                  </a:lnTo>
                  <a:lnTo>
                    <a:pt x="57823" y="41261"/>
                  </a:lnTo>
                  <a:lnTo>
                    <a:pt x="57823" y="40739"/>
                  </a:lnTo>
                  <a:lnTo>
                    <a:pt x="57931" y="34222"/>
                  </a:lnTo>
                  <a:lnTo>
                    <a:pt x="57949" y="33088"/>
                  </a:lnTo>
                  <a:lnTo>
                    <a:pt x="56887" y="32710"/>
                  </a:lnTo>
                  <a:lnTo>
                    <a:pt x="53827" y="31612"/>
                  </a:lnTo>
                  <a:lnTo>
                    <a:pt x="56887" y="30712"/>
                  </a:lnTo>
                  <a:lnTo>
                    <a:pt x="58021" y="30370"/>
                  </a:lnTo>
                  <a:lnTo>
                    <a:pt x="58039" y="29200"/>
                  </a:lnTo>
                  <a:lnTo>
                    <a:pt x="58111" y="24987"/>
                  </a:lnTo>
                  <a:lnTo>
                    <a:pt x="58111" y="24969"/>
                  </a:lnTo>
                  <a:lnTo>
                    <a:pt x="58111" y="24951"/>
                  </a:lnTo>
                  <a:lnTo>
                    <a:pt x="58111" y="24933"/>
                  </a:lnTo>
                  <a:lnTo>
                    <a:pt x="58147" y="22629"/>
                  </a:lnTo>
                  <a:lnTo>
                    <a:pt x="58147" y="22593"/>
                  </a:lnTo>
                  <a:lnTo>
                    <a:pt x="58183" y="22017"/>
                  </a:lnTo>
                  <a:lnTo>
                    <a:pt x="57841" y="21567"/>
                  </a:lnTo>
                  <a:lnTo>
                    <a:pt x="57823" y="21549"/>
                  </a:lnTo>
                  <a:lnTo>
                    <a:pt x="55177" y="17732"/>
                  </a:lnTo>
                  <a:lnTo>
                    <a:pt x="55069" y="17552"/>
                  </a:lnTo>
                  <a:lnTo>
                    <a:pt x="55051" y="17516"/>
                  </a:lnTo>
                  <a:lnTo>
                    <a:pt x="54061" y="16112"/>
                  </a:lnTo>
                  <a:lnTo>
                    <a:pt x="53413" y="15158"/>
                  </a:lnTo>
                  <a:lnTo>
                    <a:pt x="52297" y="15500"/>
                  </a:lnTo>
                  <a:lnTo>
                    <a:pt x="49326" y="16400"/>
                  </a:lnTo>
                  <a:lnTo>
                    <a:pt x="51217" y="13880"/>
                  </a:lnTo>
                  <a:lnTo>
                    <a:pt x="51901" y="12980"/>
                  </a:lnTo>
                  <a:lnTo>
                    <a:pt x="51253" y="12026"/>
                  </a:lnTo>
                  <a:lnTo>
                    <a:pt x="47562" y="6661"/>
                  </a:lnTo>
                  <a:lnTo>
                    <a:pt x="47256" y="6229"/>
                  </a:lnTo>
                  <a:lnTo>
                    <a:pt x="46770" y="6049"/>
                  </a:lnTo>
                  <a:lnTo>
                    <a:pt x="40667" y="3925"/>
                  </a:lnTo>
                  <a:lnTo>
                    <a:pt x="39587" y="3547"/>
                  </a:lnTo>
                  <a:lnTo>
                    <a:pt x="38885" y="4465"/>
                  </a:lnTo>
                  <a:lnTo>
                    <a:pt x="36869" y="7165"/>
                  </a:lnTo>
                  <a:lnTo>
                    <a:pt x="36941" y="3781"/>
                  </a:lnTo>
                  <a:lnTo>
                    <a:pt x="36959" y="2629"/>
                  </a:lnTo>
                  <a:lnTo>
                    <a:pt x="35879" y="2250"/>
                  </a:lnTo>
                  <a:lnTo>
                    <a:pt x="30046" y="216"/>
                  </a:lnTo>
                  <a:lnTo>
                    <a:pt x="293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3395700" y="2274225"/>
              <a:ext cx="1126525" cy="1092750"/>
            </a:xfrm>
            <a:custGeom>
              <a:rect b="b" l="l" r="r" t="t"/>
              <a:pathLst>
                <a:path extrusionOk="0" h="43710" w="45061">
                  <a:moveTo>
                    <a:pt x="15483" y="0"/>
                  </a:moveTo>
                  <a:lnTo>
                    <a:pt x="15393" y="11882"/>
                  </a:lnTo>
                  <a:lnTo>
                    <a:pt x="4231" y="7795"/>
                  </a:lnTo>
                  <a:lnTo>
                    <a:pt x="4231" y="7795"/>
                  </a:lnTo>
                  <a:lnTo>
                    <a:pt x="11234" y="17822"/>
                  </a:lnTo>
                  <a:lnTo>
                    <a:pt x="1" y="21207"/>
                  </a:lnTo>
                  <a:lnTo>
                    <a:pt x="11072" y="25239"/>
                  </a:lnTo>
                  <a:lnTo>
                    <a:pt x="4087" y="34726"/>
                  </a:lnTo>
                  <a:lnTo>
                    <a:pt x="4087" y="34726"/>
                  </a:lnTo>
                  <a:lnTo>
                    <a:pt x="15465" y="31288"/>
                  </a:lnTo>
                  <a:lnTo>
                    <a:pt x="15375" y="43079"/>
                  </a:lnTo>
                  <a:lnTo>
                    <a:pt x="22180" y="33826"/>
                  </a:lnTo>
                  <a:lnTo>
                    <a:pt x="29075" y="43709"/>
                  </a:lnTo>
                  <a:lnTo>
                    <a:pt x="29165" y="31828"/>
                  </a:lnTo>
                  <a:lnTo>
                    <a:pt x="40326" y="35914"/>
                  </a:lnTo>
                  <a:lnTo>
                    <a:pt x="40326" y="35914"/>
                  </a:lnTo>
                  <a:lnTo>
                    <a:pt x="33071" y="25527"/>
                  </a:lnTo>
                  <a:lnTo>
                    <a:pt x="28769" y="26841"/>
                  </a:lnTo>
                  <a:lnTo>
                    <a:pt x="28715" y="31198"/>
                  </a:lnTo>
                  <a:lnTo>
                    <a:pt x="24664" y="29740"/>
                  </a:lnTo>
                  <a:lnTo>
                    <a:pt x="22198" y="33088"/>
                  </a:lnTo>
                  <a:lnTo>
                    <a:pt x="19713" y="29560"/>
                  </a:lnTo>
                  <a:lnTo>
                    <a:pt x="15717" y="30784"/>
                  </a:lnTo>
                  <a:lnTo>
                    <a:pt x="15717" y="30784"/>
                  </a:lnTo>
                  <a:lnTo>
                    <a:pt x="15735" y="26481"/>
                  </a:lnTo>
                  <a:lnTo>
                    <a:pt x="11756" y="25041"/>
                  </a:lnTo>
                  <a:lnTo>
                    <a:pt x="14223" y="21693"/>
                  </a:lnTo>
                  <a:lnTo>
                    <a:pt x="11738" y="18110"/>
                  </a:lnTo>
                  <a:lnTo>
                    <a:pt x="15807" y="16868"/>
                  </a:lnTo>
                  <a:lnTo>
                    <a:pt x="15843" y="12512"/>
                  </a:lnTo>
                  <a:lnTo>
                    <a:pt x="19893" y="13970"/>
                  </a:lnTo>
                  <a:lnTo>
                    <a:pt x="22378" y="10622"/>
                  </a:lnTo>
                  <a:lnTo>
                    <a:pt x="24844" y="14150"/>
                  </a:lnTo>
                  <a:lnTo>
                    <a:pt x="28967" y="12800"/>
                  </a:lnTo>
                  <a:lnTo>
                    <a:pt x="28967" y="12800"/>
                  </a:lnTo>
                  <a:lnTo>
                    <a:pt x="28841" y="17228"/>
                  </a:lnTo>
                  <a:lnTo>
                    <a:pt x="32801" y="18668"/>
                  </a:lnTo>
                  <a:lnTo>
                    <a:pt x="30335" y="22017"/>
                  </a:lnTo>
                  <a:lnTo>
                    <a:pt x="33539" y="25869"/>
                  </a:lnTo>
                  <a:lnTo>
                    <a:pt x="45061" y="22413"/>
                  </a:lnTo>
                  <a:lnTo>
                    <a:pt x="33521" y="18470"/>
                  </a:lnTo>
                  <a:lnTo>
                    <a:pt x="40992" y="8695"/>
                  </a:lnTo>
                  <a:lnTo>
                    <a:pt x="29237" y="12260"/>
                  </a:lnTo>
                  <a:lnTo>
                    <a:pt x="29435" y="558"/>
                  </a:lnTo>
                  <a:lnTo>
                    <a:pt x="22396" y="9865"/>
                  </a:lnTo>
                  <a:lnTo>
                    <a:pt x="15483" y="0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3395700" y="2274225"/>
              <a:ext cx="1126525" cy="1092750"/>
            </a:xfrm>
            <a:custGeom>
              <a:rect b="b" l="l" r="r" t="t"/>
              <a:pathLst>
                <a:path extrusionOk="0" h="43710" w="45061">
                  <a:moveTo>
                    <a:pt x="15483" y="0"/>
                  </a:moveTo>
                  <a:lnTo>
                    <a:pt x="15393" y="11882"/>
                  </a:lnTo>
                  <a:lnTo>
                    <a:pt x="4231" y="7795"/>
                  </a:lnTo>
                  <a:lnTo>
                    <a:pt x="4231" y="7795"/>
                  </a:lnTo>
                  <a:lnTo>
                    <a:pt x="11234" y="17822"/>
                  </a:lnTo>
                  <a:lnTo>
                    <a:pt x="1" y="21207"/>
                  </a:lnTo>
                  <a:lnTo>
                    <a:pt x="11072" y="25239"/>
                  </a:lnTo>
                  <a:lnTo>
                    <a:pt x="4087" y="34726"/>
                  </a:lnTo>
                  <a:lnTo>
                    <a:pt x="4087" y="34726"/>
                  </a:lnTo>
                  <a:lnTo>
                    <a:pt x="15465" y="31288"/>
                  </a:lnTo>
                  <a:lnTo>
                    <a:pt x="15375" y="43079"/>
                  </a:lnTo>
                  <a:lnTo>
                    <a:pt x="22180" y="33826"/>
                  </a:lnTo>
                  <a:lnTo>
                    <a:pt x="29075" y="43709"/>
                  </a:lnTo>
                  <a:lnTo>
                    <a:pt x="29165" y="31828"/>
                  </a:lnTo>
                  <a:lnTo>
                    <a:pt x="40326" y="35914"/>
                  </a:lnTo>
                  <a:lnTo>
                    <a:pt x="40326" y="35914"/>
                  </a:lnTo>
                  <a:lnTo>
                    <a:pt x="33071" y="25527"/>
                  </a:lnTo>
                  <a:lnTo>
                    <a:pt x="28769" y="26841"/>
                  </a:lnTo>
                  <a:lnTo>
                    <a:pt x="28715" y="31198"/>
                  </a:lnTo>
                  <a:lnTo>
                    <a:pt x="24664" y="29740"/>
                  </a:lnTo>
                  <a:lnTo>
                    <a:pt x="22198" y="33088"/>
                  </a:lnTo>
                  <a:lnTo>
                    <a:pt x="19713" y="29560"/>
                  </a:lnTo>
                  <a:lnTo>
                    <a:pt x="15717" y="30784"/>
                  </a:lnTo>
                  <a:lnTo>
                    <a:pt x="15717" y="30784"/>
                  </a:lnTo>
                  <a:lnTo>
                    <a:pt x="15735" y="26481"/>
                  </a:lnTo>
                  <a:lnTo>
                    <a:pt x="11756" y="25041"/>
                  </a:lnTo>
                  <a:lnTo>
                    <a:pt x="14223" y="21693"/>
                  </a:lnTo>
                  <a:lnTo>
                    <a:pt x="11738" y="18110"/>
                  </a:lnTo>
                  <a:lnTo>
                    <a:pt x="15807" y="16868"/>
                  </a:lnTo>
                  <a:lnTo>
                    <a:pt x="15843" y="12512"/>
                  </a:lnTo>
                  <a:lnTo>
                    <a:pt x="19893" y="13970"/>
                  </a:lnTo>
                  <a:lnTo>
                    <a:pt x="22378" y="10622"/>
                  </a:lnTo>
                  <a:lnTo>
                    <a:pt x="24844" y="14150"/>
                  </a:lnTo>
                  <a:lnTo>
                    <a:pt x="28967" y="12800"/>
                  </a:lnTo>
                  <a:lnTo>
                    <a:pt x="28967" y="12800"/>
                  </a:lnTo>
                  <a:lnTo>
                    <a:pt x="28841" y="17228"/>
                  </a:lnTo>
                  <a:lnTo>
                    <a:pt x="32801" y="18668"/>
                  </a:lnTo>
                  <a:lnTo>
                    <a:pt x="30335" y="22017"/>
                  </a:lnTo>
                  <a:lnTo>
                    <a:pt x="33539" y="25869"/>
                  </a:lnTo>
                  <a:lnTo>
                    <a:pt x="45061" y="22413"/>
                  </a:lnTo>
                  <a:lnTo>
                    <a:pt x="33521" y="18470"/>
                  </a:lnTo>
                  <a:lnTo>
                    <a:pt x="40992" y="8695"/>
                  </a:lnTo>
                  <a:lnTo>
                    <a:pt x="29237" y="12260"/>
                  </a:lnTo>
                  <a:lnTo>
                    <a:pt x="29435" y="558"/>
                  </a:lnTo>
                  <a:lnTo>
                    <a:pt x="22396" y="9865"/>
                  </a:lnTo>
                  <a:lnTo>
                    <a:pt x="154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3333150" y="2211650"/>
              <a:ext cx="1253875" cy="1217875"/>
            </a:xfrm>
            <a:custGeom>
              <a:rect b="b" l="l" r="r" t="t"/>
              <a:pathLst>
                <a:path extrusionOk="0" h="48715" w="50155">
                  <a:moveTo>
                    <a:pt x="18759" y="4970"/>
                  </a:moveTo>
                  <a:lnTo>
                    <a:pt x="24178" y="12710"/>
                  </a:lnTo>
                  <a:lnTo>
                    <a:pt x="22107" y="15519"/>
                  </a:lnTo>
                  <a:lnTo>
                    <a:pt x="18687" y="14295"/>
                  </a:lnTo>
                  <a:lnTo>
                    <a:pt x="18759" y="4970"/>
                  </a:lnTo>
                  <a:close/>
                  <a:moveTo>
                    <a:pt x="31109" y="5456"/>
                  </a:moveTo>
                  <a:lnTo>
                    <a:pt x="30947" y="14619"/>
                  </a:lnTo>
                  <a:lnTo>
                    <a:pt x="27670" y="15699"/>
                  </a:lnTo>
                  <a:lnTo>
                    <a:pt x="25600" y="12764"/>
                  </a:lnTo>
                  <a:lnTo>
                    <a:pt x="31109" y="5456"/>
                  </a:lnTo>
                  <a:close/>
                  <a:moveTo>
                    <a:pt x="8804" y="11900"/>
                  </a:moveTo>
                  <a:lnTo>
                    <a:pt x="16185" y="14601"/>
                  </a:lnTo>
                  <a:lnTo>
                    <a:pt x="17535" y="15105"/>
                  </a:lnTo>
                  <a:lnTo>
                    <a:pt x="17517" y="18795"/>
                  </a:lnTo>
                  <a:lnTo>
                    <a:pt x="14294" y="19749"/>
                  </a:lnTo>
                  <a:lnTo>
                    <a:pt x="8804" y="11900"/>
                  </a:lnTo>
                  <a:close/>
                  <a:moveTo>
                    <a:pt x="41370" y="12692"/>
                  </a:moveTo>
                  <a:lnTo>
                    <a:pt x="35447" y="20415"/>
                  </a:lnTo>
                  <a:lnTo>
                    <a:pt x="32153" y="19191"/>
                  </a:lnTo>
                  <a:lnTo>
                    <a:pt x="32279" y="15429"/>
                  </a:lnTo>
                  <a:lnTo>
                    <a:pt x="41370" y="12692"/>
                  </a:lnTo>
                  <a:close/>
                  <a:moveTo>
                    <a:pt x="13646" y="21171"/>
                  </a:moveTo>
                  <a:lnTo>
                    <a:pt x="15735" y="24196"/>
                  </a:lnTo>
                  <a:lnTo>
                    <a:pt x="13682" y="26950"/>
                  </a:lnTo>
                  <a:lnTo>
                    <a:pt x="4987" y="23782"/>
                  </a:lnTo>
                  <a:lnTo>
                    <a:pt x="13646" y="21171"/>
                  </a:lnTo>
                  <a:close/>
                  <a:moveTo>
                    <a:pt x="35861" y="21766"/>
                  </a:moveTo>
                  <a:lnTo>
                    <a:pt x="44952" y="24862"/>
                  </a:lnTo>
                  <a:lnTo>
                    <a:pt x="36293" y="27454"/>
                  </a:lnTo>
                  <a:lnTo>
                    <a:pt x="33827" y="24502"/>
                  </a:lnTo>
                  <a:lnTo>
                    <a:pt x="35537" y="22180"/>
                  </a:lnTo>
                  <a:lnTo>
                    <a:pt x="35861" y="21766"/>
                  </a:lnTo>
                  <a:close/>
                  <a:moveTo>
                    <a:pt x="24862" y="14475"/>
                  </a:moveTo>
                  <a:lnTo>
                    <a:pt x="26356" y="16599"/>
                  </a:lnTo>
                  <a:lnTo>
                    <a:pt x="27040" y="17571"/>
                  </a:lnTo>
                  <a:lnTo>
                    <a:pt x="28156" y="17211"/>
                  </a:lnTo>
                  <a:lnTo>
                    <a:pt x="30658" y="16383"/>
                  </a:lnTo>
                  <a:lnTo>
                    <a:pt x="30658" y="16383"/>
                  </a:lnTo>
                  <a:lnTo>
                    <a:pt x="30568" y="19101"/>
                  </a:lnTo>
                  <a:lnTo>
                    <a:pt x="30532" y="20253"/>
                  </a:lnTo>
                  <a:lnTo>
                    <a:pt x="31613" y="20631"/>
                  </a:lnTo>
                  <a:lnTo>
                    <a:pt x="34061" y="21531"/>
                  </a:lnTo>
                  <a:lnTo>
                    <a:pt x="32567" y="23530"/>
                  </a:lnTo>
                  <a:lnTo>
                    <a:pt x="31829" y="24520"/>
                  </a:lnTo>
                  <a:lnTo>
                    <a:pt x="32621" y="25474"/>
                  </a:lnTo>
                  <a:lnTo>
                    <a:pt x="34331" y="27544"/>
                  </a:lnTo>
                  <a:lnTo>
                    <a:pt x="31577" y="28372"/>
                  </a:lnTo>
                  <a:lnTo>
                    <a:pt x="30460" y="28714"/>
                  </a:lnTo>
                  <a:lnTo>
                    <a:pt x="30460" y="29884"/>
                  </a:lnTo>
                  <a:lnTo>
                    <a:pt x="30442" y="32549"/>
                  </a:lnTo>
                  <a:lnTo>
                    <a:pt x="27976" y="31649"/>
                  </a:lnTo>
                  <a:lnTo>
                    <a:pt x="26878" y="31253"/>
                  </a:lnTo>
                  <a:lnTo>
                    <a:pt x="26176" y="32189"/>
                  </a:lnTo>
                  <a:lnTo>
                    <a:pt x="24718" y="34169"/>
                  </a:lnTo>
                  <a:lnTo>
                    <a:pt x="23206" y="32009"/>
                  </a:lnTo>
                  <a:lnTo>
                    <a:pt x="22557" y="31073"/>
                  </a:lnTo>
                  <a:lnTo>
                    <a:pt x="21459" y="31415"/>
                  </a:lnTo>
                  <a:lnTo>
                    <a:pt x="19011" y="32153"/>
                  </a:lnTo>
                  <a:lnTo>
                    <a:pt x="19029" y="29488"/>
                  </a:lnTo>
                  <a:lnTo>
                    <a:pt x="19029" y="28372"/>
                  </a:lnTo>
                  <a:lnTo>
                    <a:pt x="17967" y="27994"/>
                  </a:lnTo>
                  <a:lnTo>
                    <a:pt x="15519" y="27094"/>
                  </a:lnTo>
                  <a:lnTo>
                    <a:pt x="17031" y="25042"/>
                  </a:lnTo>
                  <a:lnTo>
                    <a:pt x="17697" y="24124"/>
                  </a:lnTo>
                  <a:lnTo>
                    <a:pt x="17049" y="23206"/>
                  </a:lnTo>
                  <a:lnTo>
                    <a:pt x="15501" y="20991"/>
                  </a:lnTo>
                  <a:lnTo>
                    <a:pt x="17967" y="20253"/>
                  </a:lnTo>
                  <a:lnTo>
                    <a:pt x="19101" y="19911"/>
                  </a:lnTo>
                  <a:lnTo>
                    <a:pt x="19101" y="18741"/>
                  </a:lnTo>
                  <a:lnTo>
                    <a:pt x="19119" y="16059"/>
                  </a:lnTo>
                  <a:lnTo>
                    <a:pt x="21567" y="16959"/>
                  </a:lnTo>
                  <a:lnTo>
                    <a:pt x="22701" y="17409"/>
                  </a:lnTo>
                  <a:lnTo>
                    <a:pt x="23386" y="16473"/>
                  </a:lnTo>
                  <a:lnTo>
                    <a:pt x="24862" y="14475"/>
                  </a:lnTo>
                  <a:close/>
                  <a:moveTo>
                    <a:pt x="14114" y="28336"/>
                  </a:moveTo>
                  <a:lnTo>
                    <a:pt x="17427" y="29542"/>
                  </a:lnTo>
                  <a:lnTo>
                    <a:pt x="17409" y="33143"/>
                  </a:lnTo>
                  <a:lnTo>
                    <a:pt x="8624" y="35807"/>
                  </a:lnTo>
                  <a:lnTo>
                    <a:pt x="8624" y="35807"/>
                  </a:lnTo>
                  <a:lnTo>
                    <a:pt x="14114" y="28336"/>
                  </a:lnTo>
                  <a:close/>
                  <a:moveTo>
                    <a:pt x="35249" y="28966"/>
                  </a:moveTo>
                  <a:lnTo>
                    <a:pt x="40740" y="36815"/>
                  </a:lnTo>
                  <a:lnTo>
                    <a:pt x="32009" y="33629"/>
                  </a:lnTo>
                  <a:lnTo>
                    <a:pt x="32027" y="29938"/>
                  </a:lnTo>
                  <a:lnTo>
                    <a:pt x="35249" y="28966"/>
                  </a:lnTo>
                  <a:close/>
                  <a:moveTo>
                    <a:pt x="21909" y="32981"/>
                  </a:moveTo>
                  <a:lnTo>
                    <a:pt x="23980" y="35951"/>
                  </a:lnTo>
                  <a:lnTo>
                    <a:pt x="20991" y="40002"/>
                  </a:lnTo>
                  <a:lnTo>
                    <a:pt x="18669" y="43152"/>
                  </a:lnTo>
                  <a:lnTo>
                    <a:pt x="18741" y="33953"/>
                  </a:lnTo>
                  <a:lnTo>
                    <a:pt x="21909" y="32981"/>
                  </a:lnTo>
                  <a:close/>
                  <a:moveTo>
                    <a:pt x="27436" y="33179"/>
                  </a:moveTo>
                  <a:lnTo>
                    <a:pt x="30856" y="34421"/>
                  </a:lnTo>
                  <a:lnTo>
                    <a:pt x="30802" y="43746"/>
                  </a:lnTo>
                  <a:lnTo>
                    <a:pt x="25402" y="35987"/>
                  </a:lnTo>
                  <a:lnTo>
                    <a:pt x="27436" y="33179"/>
                  </a:lnTo>
                  <a:close/>
                  <a:moveTo>
                    <a:pt x="17229" y="1"/>
                  </a:moveTo>
                  <a:lnTo>
                    <a:pt x="17175" y="4970"/>
                  </a:lnTo>
                  <a:lnTo>
                    <a:pt x="17121" y="13251"/>
                  </a:lnTo>
                  <a:lnTo>
                    <a:pt x="16725" y="13125"/>
                  </a:lnTo>
                  <a:lnTo>
                    <a:pt x="9344" y="10424"/>
                  </a:lnTo>
                  <a:lnTo>
                    <a:pt x="4645" y="8714"/>
                  </a:lnTo>
                  <a:lnTo>
                    <a:pt x="7526" y="12818"/>
                  </a:lnTo>
                  <a:lnTo>
                    <a:pt x="12458" y="19893"/>
                  </a:lnTo>
                  <a:lnTo>
                    <a:pt x="4555" y="22270"/>
                  </a:lnTo>
                  <a:lnTo>
                    <a:pt x="1" y="23656"/>
                  </a:lnTo>
                  <a:lnTo>
                    <a:pt x="4483" y="25276"/>
                  </a:lnTo>
                  <a:lnTo>
                    <a:pt x="12314" y="28120"/>
                  </a:lnTo>
                  <a:lnTo>
                    <a:pt x="7364" y="34853"/>
                  </a:lnTo>
                  <a:lnTo>
                    <a:pt x="4555" y="38688"/>
                  </a:lnTo>
                  <a:lnTo>
                    <a:pt x="9092" y="37301"/>
                  </a:lnTo>
                  <a:lnTo>
                    <a:pt x="17175" y="34871"/>
                  </a:lnTo>
                  <a:lnTo>
                    <a:pt x="17103" y="43152"/>
                  </a:lnTo>
                  <a:lnTo>
                    <a:pt x="17067" y="48031"/>
                  </a:lnTo>
                  <a:lnTo>
                    <a:pt x="19965" y="44106"/>
                  </a:lnTo>
                  <a:lnTo>
                    <a:pt x="22287" y="40956"/>
                  </a:lnTo>
                  <a:lnTo>
                    <a:pt x="24664" y="37715"/>
                  </a:lnTo>
                  <a:lnTo>
                    <a:pt x="29506" y="44646"/>
                  </a:lnTo>
                  <a:lnTo>
                    <a:pt x="32351" y="48715"/>
                  </a:lnTo>
                  <a:lnTo>
                    <a:pt x="32387" y="43746"/>
                  </a:lnTo>
                  <a:lnTo>
                    <a:pt x="32459" y="35465"/>
                  </a:lnTo>
                  <a:lnTo>
                    <a:pt x="40218" y="38291"/>
                  </a:lnTo>
                  <a:lnTo>
                    <a:pt x="44952" y="40038"/>
                  </a:lnTo>
                  <a:lnTo>
                    <a:pt x="44952" y="40038"/>
                  </a:lnTo>
                  <a:lnTo>
                    <a:pt x="42054" y="35879"/>
                  </a:lnTo>
                  <a:lnTo>
                    <a:pt x="37121" y="28876"/>
                  </a:lnTo>
                  <a:lnTo>
                    <a:pt x="45420" y="26392"/>
                  </a:lnTo>
                  <a:lnTo>
                    <a:pt x="50155" y="24970"/>
                  </a:lnTo>
                  <a:lnTo>
                    <a:pt x="45474" y="23386"/>
                  </a:lnTo>
                  <a:lnTo>
                    <a:pt x="37301" y="20577"/>
                  </a:lnTo>
                  <a:lnTo>
                    <a:pt x="42612" y="13647"/>
                  </a:lnTo>
                  <a:lnTo>
                    <a:pt x="45600" y="9758"/>
                  </a:lnTo>
                  <a:lnTo>
                    <a:pt x="40902" y="11180"/>
                  </a:lnTo>
                  <a:lnTo>
                    <a:pt x="32531" y="13701"/>
                  </a:lnTo>
                  <a:lnTo>
                    <a:pt x="32531" y="13701"/>
                  </a:lnTo>
                  <a:lnTo>
                    <a:pt x="32657" y="5510"/>
                  </a:lnTo>
                  <a:lnTo>
                    <a:pt x="32747" y="649"/>
                  </a:lnTo>
                  <a:lnTo>
                    <a:pt x="29830" y="4519"/>
                  </a:lnTo>
                  <a:lnTo>
                    <a:pt x="24898" y="11018"/>
                  </a:lnTo>
                  <a:lnTo>
                    <a:pt x="20055" y="4069"/>
                  </a:lnTo>
                  <a:lnTo>
                    <a:pt x="17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7"/>
            <p:cNvSpPr/>
            <p:nvPr/>
          </p:nvSpPr>
          <p:spPr>
            <a:xfrm>
              <a:off x="3671150" y="2520850"/>
              <a:ext cx="563050" cy="599050"/>
            </a:xfrm>
            <a:custGeom>
              <a:rect b="b" l="l" r="r" t="t"/>
              <a:pathLst>
                <a:path extrusionOk="0" h="23962" w="22522">
                  <a:moveTo>
                    <a:pt x="11378" y="0"/>
                  </a:moveTo>
                  <a:lnTo>
                    <a:pt x="8731" y="3583"/>
                  </a:lnTo>
                  <a:lnTo>
                    <a:pt x="4375" y="2017"/>
                  </a:lnTo>
                  <a:lnTo>
                    <a:pt x="4357" y="6715"/>
                  </a:lnTo>
                  <a:lnTo>
                    <a:pt x="0" y="8011"/>
                  </a:lnTo>
                  <a:lnTo>
                    <a:pt x="2665" y="11828"/>
                  </a:lnTo>
                  <a:lnTo>
                    <a:pt x="54" y="15374"/>
                  </a:lnTo>
                  <a:lnTo>
                    <a:pt x="4267" y="16904"/>
                  </a:lnTo>
                  <a:lnTo>
                    <a:pt x="4249" y="21495"/>
                  </a:lnTo>
                  <a:lnTo>
                    <a:pt x="4249" y="21495"/>
                  </a:lnTo>
                  <a:lnTo>
                    <a:pt x="8515" y="20199"/>
                  </a:lnTo>
                  <a:lnTo>
                    <a:pt x="11162" y="23961"/>
                  </a:lnTo>
                  <a:lnTo>
                    <a:pt x="13808" y="20397"/>
                  </a:lnTo>
                  <a:lnTo>
                    <a:pt x="18147" y="21963"/>
                  </a:lnTo>
                  <a:lnTo>
                    <a:pt x="18183" y="17282"/>
                  </a:lnTo>
                  <a:lnTo>
                    <a:pt x="22521" y="15968"/>
                  </a:lnTo>
                  <a:lnTo>
                    <a:pt x="19857" y="12152"/>
                  </a:lnTo>
                  <a:lnTo>
                    <a:pt x="22467" y="8605"/>
                  </a:lnTo>
                  <a:lnTo>
                    <a:pt x="18273" y="7075"/>
                  </a:lnTo>
                  <a:lnTo>
                    <a:pt x="18417" y="2323"/>
                  </a:lnTo>
                  <a:lnTo>
                    <a:pt x="14006" y="3781"/>
                  </a:lnTo>
                  <a:lnTo>
                    <a:pt x="11378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3671150" y="2520850"/>
              <a:ext cx="563050" cy="599050"/>
            </a:xfrm>
            <a:custGeom>
              <a:rect b="b" l="l" r="r" t="t"/>
              <a:pathLst>
                <a:path extrusionOk="0" h="23962" w="22522">
                  <a:moveTo>
                    <a:pt x="11378" y="0"/>
                  </a:moveTo>
                  <a:lnTo>
                    <a:pt x="8731" y="3583"/>
                  </a:lnTo>
                  <a:lnTo>
                    <a:pt x="4375" y="2017"/>
                  </a:lnTo>
                  <a:lnTo>
                    <a:pt x="4357" y="6715"/>
                  </a:lnTo>
                  <a:lnTo>
                    <a:pt x="0" y="8011"/>
                  </a:lnTo>
                  <a:lnTo>
                    <a:pt x="2665" y="11828"/>
                  </a:lnTo>
                  <a:lnTo>
                    <a:pt x="54" y="15374"/>
                  </a:lnTo>
                  <a:lnTo>
                    <a:pt x="4267" y="16904"/>
                  </a:lnTo>
                  <a:lnTo>
                    <a:pt x="4249" y="21495"/>
                  </a:lnTo>
                  <a:lnTo>
                    <a:pt x="4249" y="21495"/>
                  </a:lnTo>
                  <a:lnTo>
                    <a:pt x="8515" y="20199"/>
                  </a:lnTo>
                  <a:lnTo>
                    <a:pt x="11162" y="23961"/>
                  </a:lnTo>
                  <a:lnTo>
                    <a:pt x="13808" y="20397"/>
                  </a:lnTo>
                  <a:lnTo>
                    <a:pt x="18147" y="21963"/>
                  </a:lnTo>
                  <a:lnTo>
                    <a:pt x="18183" y="17282"/>
                  </a:lnTo>
                  <a:lnTo>
                    <a:pt x="22521" y="15968"/>
                  </a:lnTo>
                  <a:lnTo>
                    <a:pt x="19857" y="12152"/>
                  </a:lnTo>
                  <a:lnTo>
                    <a:pt x="22467" y="8605"/>
                  </a:lnTo>
                  <a:lnTo>
                    <a:pt x="18273" y="7075"/>
                  </a:lnTo>
                  <a:lnTo>
                    <a:pt x="18417" y="2323"/>
                  </a:lnTo>
                  <a:lnTo>
                    <a:pt x="14006" y="3781"/>
                  </a:lnTo>
                  <a:lnTo>
                    <a:pt x="113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3639650" y="2486650"/>
              <a:ext cx="626500" cy="668800"/>
            </a:xfrm>
            <a:custGeom>
              <a:rect b="b" l="l" r="r" t="t"/>
              <a:pathLst>
                <a:path extrusionOk="0" h="26752" w="25060">
                  <a:moveTo>
                    <a:pt x="12620" y="2719"/>
                  </a:moveTo>
                  <a:lnTo>
                    <a:pt x="14708" y="5743"/>
                  </a:lnTo>
                  <a:cubicBezTo>
                    <a:pt x="14816" y="5905"/>
                    <a:pt x="14996" y="5995"/>
                    <a:pt x="15176" y="5995"/>
                  </a:cubicBezTo>
                  <a:cubicBezTo>
                    <a:pt x="15230" y="5995"/>
                    <a:pt x="15302" y="5995"/>
                    <a:pt x="15338" y="5959"/>
                  </a:cubicBezTo>
                  <a:lnTo>
                    <a:pt x="15356" y="5959"/>
                  </a:lnTo>
                  <a:lnTo>
                    <a:pt x="18849" y="4825"/>
                  </a:lnTo>
                  <a:lnTo>
                    <a:pt x="18723" y="8569"/>
                  </a:lnTo>
                  <a:cubicBezTo>
                    <a:pt x="18723" y="8821"/>
                    <a:pt x="18849" y="9073"/>
                    <a:pt x="19101" y="9145"/>
                  </a:cubicBezTo>
                  <a:lnTo>
                    <a:pt x="22467" y="10351"/>
                  </a:lnTo>
                  <a:lnTo>
                    <a:pt x="20397" y="13160"/>
                  </a:lnTo>
                  <a:cubicBezTo>
                    <a:pt x="20361" y="13214"/>
                    <a:pt x="20343" y="13250"/>
                    <a:pt x="20307" y="13322"/>
                  </a:cubicBezTo>
                  <a:lnTo>
                    <a:pt x="20307" y="13340"/>
                  </a:lnTo>
                  <a:cubicBezTo>
                    <a:pt x="20289" y="13394"/>
                    <a:pt x="20289" y="13466"/>
                    <a:pt x="20289" y="13502"/>
                  </a:cubicBezTo>
                  <a:lnTo>
                    <a:pt x="20289" y="13520"/>
                  </a:lnTo>
                  <a:cubicBezTo>
                    <a:pt x="20289" y="13574"/>
                    <a:pt x="20289" y="13628"/>
                    <a:pt x="20307" y="13682"/>
                  </a:cubicBezTo>
                  <a:lnTo>
                    <a:pt x="20307" y="13700"/>
                  </a:lnTo>
                  <a:lnTo>
                    <a:pt x="20379" y="13844"/>
                  </a:lnTo>
                  <a:lnTo>
                    <a:pt x="20379" y="13862"/>
                  </a:lnTo>
                  <a:lnTo>
                    <a:pt x="22503" y="16904"/>
                  </a:lnTo>
                  <a:lnTo>
                    <a:pt x="19029" y="17930"/>
                  </a:lnTo>
                  <a:cubicBezTo>
                    <a:pt x="18777" y="18002"/>
                    <a:pt x="18632" y="18218"/>
                    <a:pt x="18632" y="18470"/>
                  </a:cubicBezTo>
                  <a:lnTo>
                    <a:pt x="18596" y="22215"/>
                  </a:lnTo>
                  <a:lnTo>
                    <a:pt x="15158" y="20955"/>
                  </a:lnTo>
                  <a:cubicBezTo>
                    <a:pt x="15086" y="20919"/>
                    <a:pt x="15032" y="20901"/>
                    <a:pt x="14960" y="20901"/>
                  </a:cubicBezTo>
                  <a:cubicBezTo>
                    <a:pt x="14906" y="20901"/>
                    <a:pt x="14852" y="20901"/>
                    <a:pt x="14798" y="20919"/>
                  </a:cubicBezTo>
                  <a:cubicBezTo>
                    <a:pt x="14690" y="20973"/>
                    <a:pt x="14582" y="21045"/>
                    <a:pt x="14510" y="21135"/>
                  </a:cubicBezTo>
                  <a:lnTo>
                    <a:pt x="12422" y="23961"/>
                  </a:lnTo>
                  <a:lnTo>
                    <a:pt x="10315" y="20973"/>
                  </a:lnTo>
                  <a:cubicBezTo>
                    <a:pt x="10207" y="20811"/>
                    <a:pt x="10027" y="20721"/>
                    <a:pt x="9847" y="20721"/>
                  </a:cubicBezTo>
                  <a:cubicBezTo>
                    <a:pt x="9811" y="20721"/>
                    <a:pt x="9739" y="20721"/>
                    <a:pt x="9685" y="20739"/>
                  </a:cubicBezTo>
                  <a:lnTo>
                    <a:pt x="6301" y="21783"/>
                  </a:lnTo>
                  <a:lnTo>
                    <a:pt x="6301" y="21783"/>
                  </a:lnTo>
                  <a:lnTo>
                    <a:pt x="6319" y="18128"/>
                  </a:lnTo>
                  <a:cubicBezTo>
                    <a:pt x="6319" y="17894"/>
                    <a:pt x="6157" y="17660"/>
                    <a:pt x="5941" y="17570"/>
                  </a:cubicBezTo>
                  <a:lnTo>
                    <a:pt x="2556" y="16364"/>
                  </a:lnTo>
                  <a:lnTo>
                    <a:pt x="4627" y="13538"/>
                  </a:lnTo>
                  <a:cubicBezTo>
                    <a:pt x="4789" y="13340"/>
                    <a:pt x="4789" y="13070"/>
                    <a:pt x="4627" y="12872"/>
                  </a:cubicBezTo>
                  <a:lnTo>
                    <a:pt x="2520" y="9829"/>
                  </a:lnTo>
                  <a:lnTo>
                    <a:pt x="5977" y="8803"/>
                  </a:lnTo>
                  <a:cubicBezTo>
                    <a:pt x="6229" y="8731"/>
                    <a:pt x="6391" y="8497"/>
                    <a:pt x="6391" y="8263"/>
                  </a:cubicBezTo>
                  <a:lnTo>
                    <a:pt x="6409" y="4519"/>
                  </a:lnTo>
                  <a:lnTo>
                    <a:pt x="9847" y="5779"/>
                  </a:lnTo>
                  <a:cubicBezTo>
                    <a:pt x="9919" y="5797"/>
                    <a:pt x="9955" y="5797"/>
                    <a:pt x="10027" y="5833"/>
                  </a:cubicBezTo>
                  <a:lnTo>
                    <a:pt x="10045" y="5833"/>
                  </a:lnTo>
                  <a:cubicBezTo>
                    <a:pt x="10225" y="5833"/>
                    <a:pt x="10387" y="5743"/>
                    <a:pt x="10495" y="5599"/>
                  </a:cubicBezTo>
                  <a:lnTo>
                    <a:pt x="12620" y="2719"/>
                  </a:lnTo>
                  <a:close/>
                  <a:moveTo>
                    <a:pt x="12656" y="0"/>
                  </a:moveTo>
                  <a:lnTo>
                    <a:pt x="11360" y="1782"/>
                  </a:lnTo>
                  <a:lnTo>
                    <a:pt x="9721" y="4015"/>
                  </a:lnTo>
                  <a:lnTo>
                    <a:pt x="6985" y="3025"/>
                  </a:lnTo>
                  <a:lnTo>
                    <a:pt x="4879" y="2251"/>
                  </a:lnTo>
                  <a:lnTo>
                    <a:pt x="4861" y="4501"/>
                  </a:lnTo>
                  <a:lnTo>
                    <a:pt x="4825" y="7489"/>
                  </a:lnTo>
                  <a:lnTo>
                    <a:pt x="2088" y="8335"/>
                  </a:lnTo>
                  <a:lnTo>
                    <a:pt x="0" y="8965"/>
                  </a:lnTo>
                  <a:lnTo>
                    <a:pt x="1260" y="10766"/>
                  </a:lnTo>
                  <a:lnTo>
                    <a:pt x="2971" y="13214"/>
                  </a:lnTo>
                  <a:lnTo>
                    <a:pt x="1314" y="15464"/>
                  </a:lnTo>
                  <a:lnTo>
                    <a:pt x="54" y="17174"/>
                  </a:lnTo>
                  <a:lnTo>
                    <a:pt x="2034" y="17894"/>
                  </a:lnTo>
                  <a:lnTo>
                    <a:pt x="4735" y="18884"/>
                  </a:lnTo>
                  <a:lnTo>
                    <a:pt x="4717" y="21837"/>
                  </a:lnTo>
                  <a:lnTo>
                    <a:pt x="4699" y="23997"/>
                  </a:lnTo>
                  <a:lnTo>
                    <a:pt x="6751" y="23367"/>
                  </a:lnTo>
                  <a:lnTo>
                    <a:pt x="9451" y="22557"/>
                  </a:lnTo>
                  <a:lnTo>
                    <a:pt x="11126" y="24951"/>
                  </a:lnTo>
                  <a:lnTo>
                    <a:pt x="12386" y="26751"/>
                  </a:lnTo>
                  <a:lnTo>
                    <a:pt x="13700" y="24987"/>
                  </a:lnTo>
                  <a:lnTo>
                    <a:pt x="15338" y="22755"/>
                  </a:lnTo>
                  <a:lnTo>
                    <a:pt x="18056" y="23745"/>
                  </a:lnTo>
                  <a:lnTo>
                    <a:pt x="20181" y="24501"/>
                  </a:lnTo>
                  <a:lnTo>
                    <a:pt x="20199" y="22251"/>
                  </a:lnTo>
                  <a:lnTo>
                    <a:pt x="20217" y="19263"/>
                  </a:lnTo>
                  <a:lnTo>
                    <a:pt x="22971" y="18434"/>
                  </a:lnTo>
                  <a:lnTo>
                    <a:pt x="25059" y="17804"/>
                  </a:lnTo>
                  <a:lnTo>
                    <a:pt x="23799" y="16004"/>
                  </a:lnTo>
                  <a:lnTo>
                    <a:pt x="22089" y="13538"/>
                  </a:lnTo>
                  <a:lnTo>
                    <a:pt x="23727" y="11288"/>
                  </a:lnTo>
                  <a:lnTo>
                    <a:pt x="24987" y="9577"/>
                  </a:lnTo>
                  <a:lnTo>
                    <a:pt x="23007" y="8875"/>
                  </a:lnTo>
                  <a:lnTo>
                    <a:pt x="20343" y="7903"/>
                  </a:lnTo>
                  <a:lnTo>
                    <a:pt x="20451" y="4861"/>
                  </a:lnTo>
                  <a:lnTo>
                    <a:pt x="20523" y="2593"/>
                  </a:lnTo>
                  <a:lnTo>
                    <a:pt x="18362" y="3313"/>
                  </a:lnTo>
                  <a:lnTo>
                    <a:pt x="15590" y="4231"/>
                  </a:lnTo>
                  <a:lnTo>
                    <a:pt x="13916" y="1836"/>
                  </a:lnTo>
                  <a:lnTo>
                    <a:pt x="126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0" name="Google Shape;270;p7"/>
          <p:cNvGrpSpPr/>
          <p:nvPr/>
        </p:nvGrpSpPr>
        <p:grpSpPr>
          <a:xfrm>
            <a:off x="7016498" y="-964602"/>
            <a:ext cx="1864367" cy="1976048"/>
            <a:chOff x="564400" y="1776000"/>
            <a:chExt cx="2020775" cy="2141825"/>
          </a:xfrm>
        </p:grpSpPr>
        <p:sp>
          <p:nvSpPr>
            <p:cNvPr id="271" name="Google Shape;271;p7"/>
            <p:cNvSpPr/>
            <p:nvPr/>
          </p:nvSpPr>
          <p:spPr>
            <a:xfrm>
              <a:off x="592750" y="1806625"/>
              <a:ext cx="1965875" cy="2081950"/>
            </a:xfrm>
            <a:custGeom>
              <a:rect b="b" l="l" r="r" t="t"/>
              <a:pathLst>
                <a:path extrusionOk="0" h="83278" w="78635">
                  <a:moveTo>
                    <a:pt x="30101" y="13250"/>
                  </a:moveTo>
                  <a:lnTo>
                    <a:pt x="39084" y="26103"/>
                  </a:lnTo>
                  <a:lnTo>
                    <a:pt x="48553" y="13574"/>
                  </a:lnTo>
                  <a:lnTo>
                    <a:pt x="48283" y="28965"/>
                  </a:lnTo>
                  <a:lnTo>
                    <a:pt x="63513" y="24339"/>
                  </a:lnTo>
                  <a:lnTo>
                    <a:pt x="63513" y="24339"/>
                  </a:lnTo>
                  <a:lnTo>
                    <a:pt x="53576" y="37300"/>
                  </a:lnTo>
                  <a:lnTo>
                    <a:pt x="68823" y="42521"/>
                  </a:lnTo>
                  <a:lnTo>
                    <a:pt x="53720" y="47094"/>
                  </a:lnTo>
                  <a:lnTo>
                    <a:pt x="62919" y="60235"/>
                  </a:lnTo>
                  <a:lnTo>
                    <a:pt x="47905" y="54763"/>
                  </a:lnTo>
                  <a:lnTo>
                    <a:pt x="47779" y="70226"/>
                  </a:lnTo>
                  <a:lnTo>
                    <a:pt x="38832" y="57409"/>
                  </a:lnTo>
                  <a:lnTo>
                    <a:pt x="29687" y="69830"/>
                  </a:lnTo>
                  <a:lnTo>
                    <a:pt x="29813" y="54312"/>
                  </a:lnTo>
                  <a:lnTo>
                    <a:pt x="15051" y="58777"/>
                  </a:lnTo>
                  <a:lnTo>
                    <a:pt x="24322" y="46175"/>
                  </a:lnTo>
                  <a:lnTo>
                    <a:pt x="9614" y="40811"/>
                  </a:lnTo>
                  <a:lnTo>
                    <a:pt x="24178" y="36436"/>
                  </a:lnTo>
                  <a:lnTo>
                    <a:pt x="14979" y="23259"/>
                  </a:lnTo>
                  <a:lnTo>
                    <a:pt x="14979" y="23259"/>
                  </a:lnTo>
                  <a:lnTo>
                    <a:pt x="29993" y="28731"/>
                  </a:lnTo>
                  <a:lnTo>
                    <a:pt x="30101" y="13250"/>
                  </a:lnTo>
                  <a:close/>
                  <a:moveTo>
                    <a:pt x="39804" y="0"/>
                  </a:moveTo>
                  <a:lnTo>
                    <a:pt x="39228" y="216"/>
                  </a:lnTo>
                  <a:lnTo>
                    <a:pt x="39192" y="216"/>
                  </a:lnTo>
                  <a:lnTo>
                    <a:pt x="36473" y="1026"/>
                  </a:lnTo>
                  <a:lnTo>
                    <a:pt x="32513" y="2268"/>
                  </a:lnTo>
                  <a:lnTo>
                    <a:pt x="29543" y="3186"/>
                  </a:lnTo>
                  <a:lnTo>
                    <a:pt x="29471" y="11269"/>
                  </a:lnTo>
                  <a:lnTo>
                    <a:pt x="24970" y="4591"/>
                  </a:lnTo>
                  <a:lnTo>
                    <a:pt x="15177" y="7597"/>
                  </a:lnTo>
                  <a:lnTo>
                    <a:pt x="9362" y="15608"/>
                  </a:lnTo>
                  <a:lnTo>
                    <a:pt x="10568" y="17552"/>
                  </a:lnTo>
                  <a:lnTo>
                    <a:pt x="13809" y="22233"/>
                  </a:lnTo>
                  <a:lnTo>
                    <a:pt x="6356" y="19550"/>
                  </a:lnTo>
                  <a:lnTo>
                    <a:pt x="451" y="27507"/>
                  </a:lnTo>
                  <a:lnTo>
                    <a:pt x="271" y="37805"/>
                  </a:lnTo>
                  <a:lnTo>
                    <a:pt x="8318" y="40721"/>
                  </a:lnTo>
                  <a:lnTo>
                    <a:pt x="181" y="43187"/>
                  </a:lnTo>
                  <a:lnTo>
                    <a:pt x="1" y="53502"/>
                  </a:lnTo>
                  <a:lnTo>
                    <a:pt x="5852" y="62017"/>
                  </a:lnTo>
                  <a:lnTo>
                    <a:pt x="14007" y="59515"/>
                  </a:lnTo>
                  <a:lnTo>
                    <a:pt x="8930" y="66428"/>
                  </a:lnTo>
                  <a:lnTo>
                    <a:pt x="14763" y="74637"/>
                  </a:lnTo>
                  <a:lnTo>
                    <a:pt x="14979" y="74979"/>
                  </a:lnTo>
                  <a:lnTo>
                    <a:pt x="24160" y="78201"/>
                  </a:lnTo>
                  <a:lnTo>
                    <a:pt x="29308" y="71288"/>
                  </a:lnTo>
                  <a:lnTo>
                    <a:pt x="29254" y="80001"/>
                  </a:lnTo>
                  <a:lnTo>
                    <a:pt x="34709" y="81982"/>
                  </a:lnTo>
                  <a:lnTo>
                    <a:pt x="38364" y="83278"/>
                  </a:lnTo>
                  <a:lnTo>
                    <a:pt x="48301" y="80272"/>
                  </a:lnTo>
                  <a:lnTo>
                    <a:pt x="48373" y="72189"/>
                  </a:lnTo>
                  <a:lnTo>
                    <a:pt x="53071" y="78849"/>
                  </a:lnTo>
                  <a:lnTo>
                    <a:pt x="62433" y="76005"/>
                  </a:lnTo>
                  <a:lnTo>
                    <a:pt x="63747" y="74367"/>
                  </a:lnTo>
                  <a:lnTo>
                    <a:pt x="68625" y="67778"/>
                  </a:lnTo>
                  <a:lnTo>
                    <a:pt x="64089" y="61297"/>
                  </a:lnTo>
                  <a:lnTo>
                    <a:pt x="72064" y="63872"/>
                  </a:lnTo>
                  <a:lnTo>
                    <a:pt x="78221" y="55807"/>
                  </a:lnTo>
                  <a:lnTo>
                    <a:pt x="78365" y="45563"/>
                  </a:lnTo>
                  <a:lnTo>
                    <a:pt x="70174" y="42629"/>
                  </a:lnTo>
                  <a:lnTo>
                    <a:pt x="78455" y="40199"/>
                  </a:lnTo>
                  <a:lnTo>
                    <a:pt x="78581" y="33520"/>
                  </a:lnTo>
                  <a:lnTo>
                    <a:pt x="78581" y="33502"/>
                  </a:lnTo>
                  <a:lnTo>
                    <a:pt x="78617" y="30208"/>
                  </a:lnTo>
                  <a:lnTo>
                    <a:pt x="78635" y="29722"/>
                  </a:lnTo>
                  <a:lnTo>
                    <a:pt x="78365" y="29398"/>
                  </a:lnTo>
                  <a:lnTo>
                    <a:pt x="74710" y="24069"/>
                  </a:lnTo>
                  <a:lnTo>
                    <a:pt x="74638" y="23943"/>
                  </a:lnTo>
                  <a:lnTo>
                    <a:pt x="74566" y="23889"/>
                  </a:lnTo>
                  <a:lnTo>
                    <a:pt x="72658" y="21117"/>
                  </a:lnTo>
                  <a:lnTo>
                    <a:pt x="64557" y="23583"/>
                  </a:lnTo>
                  <a:lnTo>
                    <a:pt x="69634" y="16742"/>
                  </a:lnTo>
                  <a:lnTo>
                    <a:pt x="63837" y="8299"/>
                  </a:lnTo>
                  <a:lnTo>
                    <a:pt x="54242" y="4969"/>
                  </a:lnTo>
                  <a:lnTo>
                    <a:pt x="48877" y="12079"/>
                  </a:lnTo>
                  <a:lnTo>
                    <a:pt x="49021" y="3168"/>
                  </a:lnTo>
                  <a:lnTo>
                    <a:pt x="398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564400" y="1776000"/>
              <a:ext cx="2020775" cy="2141825"/>
            </a:xfrm>
            <a:custGeom>
              <a:rect b="b" l="l" r="r" t="t"/>
              <a:pathLst>
                <a:path extrusionOk="0" h="85673" w="80831">
                  <a:moveTo>
                    <a:pt x="40956" y="2377"/>
                  </a:moveTo>
                  <a:lnTo>
                    <a:pt x="49057" y="5186"/>
                  </a:lnTo>
                  <a:lnTo>
                    <a:pt x="48895" y="13809"/>
                  </a:lnTo>
                  <a:lnTo>
                    <a:pt x="48895" y="13989"/>
                  </a:lnTo>
                  <a:lnTo>
                    <a:pt x="46681" y="16923"/>
                  </a:lnTo>
                  <a:lnTo>
                    <a:pt x="40218" y="25456"/>
                  </a:lnTo>
                  <a:lnTo>
                    <a:pt x="31685" y="13268"/>
                  </a:lnTo>
                  <a:lnTo>
                    <a:pt x="31757" y="5222"/>
                  </a:lnTo>
                  <a:lnTo>
                    <a:pt x="33953" y="4519"/>
                  </a:lnTo>
                  <a:lnTo>
                    <a:pt x="37913" y="3295"/>
                  </a:lnTo>
                  <a:lnTo>
                    <a:pt x="40524" y="2503"/>
                  </a:lnTo>
                  <a:cubicBezTo>
                    <a:pt x="40596" y="2503"/>
                    <a:pt x="40650" y="2485"/>
                    <a:pt x="40704" y="2449"/>
                  </a:cubicBezTo>
                  <a:lnTo>
                    <a:pt x="40956" y="2377"/>
                  </a:lnTo>
                  <a:close/>
                  <a:moveTo>
                    <a:pt x="25636" y="7094"/>
                  </a:moveTo>
                  <a:lnTo>
                    <a:pt x="30118" y="13737"/>
                  </a:lnTo>
                  <a:lnTo>
                    <a:pt x="29992" y="28354"/>
                  </a:lnTo>
                  <a:lnTo>
                    <a:pt x="17661" y="23854"/>
                  </a:lnTo>
                  <a:lnTo>
                    <a:pt x="16221" y="23332"/>
                  </a:lnTo>
                  <a:lnTo>
                    <a:pt x="16113" y="23188"/>
                  </a:lnTo>
                  <a:lnTo>
                    <a:pt x="12602" y="18165"/>
                  </a:lnTo>
                  <a:lnTo>
                    <a:pt x="11792" y="16887"/>
                  </a:lnTo>
                  <a:lnTo>
                    <a:pt x="16977" y="9776"/>
                  </a:lnTo>
                  <a:lnTo>
                    <a:pt x="25636" y="7094"/>
                  </a:lnTo>
                  <a:close/>
                  <a:moveTo>
                    <a:pt x="55772" y="7508"/>
                  </a:moveTo>
                  <a:lnTo>
                    <a:pt x="64251" y="10442"/>
                  </a:lnTo>
                  <a:lnTo>
                    <a:pt x="69399" y="17913"/>
                  </a:lnTo>
                  <a:lnTo>
                    <a:pt x="64539" y="24448"/>
                  </a:lnTo>
                  <a:lnTo>
                    <a:pt x="50515" y="28696"/>
                  </a:lnTo>
                  <a:lnTo>
                    <a:pt x="50767" y="14133"/>
                  </a:lnTo>
                  <a:lnTo>
                    <a:pt x="55772" y="7508"/>
                  </a:lnTo>
                  <a:close/>
                  <a:moveTo>
                    <a:pt x="7886" y="22054"/>
                  </a:moveTo>
                  <a:lnTo>
                    <a:pt x="14781" y="24538"/>
                  </a:lnTo>
                  <a:lnTo>
                    <a:pt x="17751" y="28804"/>
                  </a:lnTo>
                  <a:lnTo>
                    <a:pt x="23512" y="37049"/>
                  </a:lnTo>
                  <a:lnTo>
                    <a:pt x="10226" y="41082"/>
                  </a:lnTo>
                  <a:lnTo>
                    <a:pt x="2521" y="38255"/>
                  </a:lnTo>
                  <a:lnTo>
                    <a:pt x="2683" y="29110"/>
                  </a:lnTo>
                  <a:lnTo>
                    <a:pt x="7886" y="22054"/>
                  </a:lnTo>
                  <a:close/>
                  <a:moveTo>
                    <a:pt x="73324" y="23638"/>
                  </a:moveTo>
                  <a:lnTo>
                    <a:pt x="74854" y="25834"/>
                  </a:lnTo>
                  <a:lnTo>
                    <a:pt x="78599" y="31289"/>
                  </a:lnTo>
                  <a:lnTo>
                    <a:pt x="78635" y="31307"/>
                  </a:lnTo>
                  <a:lnTo>
                    <a:pt x="78635" y="31325"/>
                  </a:lnTo>
                  <a:lnTo>
                    <a:pt x="78581" y="34619"/>
                  </a:lnTo>
                  <a:lnTo>
                    <a:pt x="78581" y="34637"/>
                  </a:lnTo>
                  <a:lnTo>
                    <a:pt x="78491" y="40578"/>
                  </a:lnTo>
                  <a:lnTo>
                    <a:pt x="70750" y="42846"/>
                  </a:lnTo>
                  <a:lnTo>
                    <a:pt x="56528" y="37985"/>
                  </a:lnTo>
                  <a:lnTo>
                    <a:pt x="65799" y="25906"/>
                  </a:lnTo>
                  <a:lnTo>
                    <a:pt x="73324" y="23638"/>
                  </a:lnTo>
                  <a:close/>
                  <a:moveTo>
                    <a:pt x="9974" y="42936"/>
                  </a:moveTo>
                  <a:lnTo>
                    <a:pt x="23656" y="47941"/>
                  </a:lnTo>
                  <a:lnTo>
                    <a:pt x="15015" y="59660"/>
                  </a:lnTo>
                  <a:lnTo>
                    <a:pt x="7436" y="61928"/>
                  </a:lnTo>
                  <a:lnTo>
                    <a:pt x="2233" y="54367"/>
                  </a:lnTo>
                  <a:lnTo>
                    <a:pt x="2395" y="45204"/>
                  </a:lnTo>
                  <a:lnTo>
                    <a:pt x="9974" y="42936"/>
                  </a:lnTo>
                  <a:close/>
                  <a:moveTo>
                    <a:pt x="70498" y="44736"/>
                  </a:moveTo>
                  <a:lnTo>
                    <a:pt x="78365" y="47563"/>
                  </a:lnTo>
                  <a:lnTo>
                    <a:pt x="78203" y="56654"/>
                  </a:lnTo>
                  <a:lnTo>
                    <a:pt x="72748" y="63800"/>
                  </a:lnTo>
                  <a:lnTo>
                    <a:pt x="65331" y="61388"/>
                  </a:lnTo>
                  <a:lnTo>
                    <a:pt x="56618" y="48931"/>
                  </a:lnTo>
                  <a:lnTo>
                    <a:pt x="70498" y="44736"/>
                  </a:lnTo>
                  <a:close/>
                  <a:moveTo>
                    <a:pt x="32279" y="17931"/>
                  </a:moveTo>
                  <a:lnTo>
                    <a:pt x="38399" y="26716"/>
                  </a:lnTo>
                  <a:lnTo>
                    <a:pt x="40128" y="29200"/>
                  </a:lnTo>
                  <a:lnTo>
                    <a:pt x="41946" y="26788"/>
                  </a:lnTo>
                  <a:lnTo>
                    <a:pt x="48409" y="18255"/>
                  </a:lnTo>
                  <a:lnTo>
                    <a:pt x="48463" y="18165"/>
                  </a:lnTo>
                  <a:lnTo>
                    <a:pt x="48283" y="28678"/>
                  </a:lnTo>
                  <a:lnTo>
                    <a:pt x="48247" y="31685"/>
                  </a:lnTo>
                  <a:lnTo>
                    <a:pt x="51145" y="30803"/>
                  </a:lnTo>
                  <a:lnTo>
                    <a:pt x="61676" y="27634"/>
                  </a:lnTo>
                  <a:lnTo>
                    <a:pt x="54746" y="36653"/>
                  </a:lnTo>
                  <a:lnTo>
                    <a:pt x="52873" y="39102"/>
                  </a:lnTo>
                  <a:lnTo>
                    <a:pt x="55790" y="40092"/>
                  </a:lnTo>
                  <a:lnTo>
                    <a:pt x="66357" y="43710"/>
                  </a:lnTo>
                  <a:lnTo>
                    <a:pt x="55988" y="46842"/>
                  </a:lnTo>
                  <a:lnTo>
                    <a:pt x="53089" y="47707"/>
                  </a:lnTo>
                  <a:lnTo>
                    <a:pt x="54818" y="50209"/>
                  </a:lnTo>
                  <a:lnTo>
                    <a:pt x="61118" y="59264"/>
                  </a:lnTo>
                  <a:lnTo>
                    <a:pt x="61118" y="59264"/>
                  </a:lnTo>
                  <a:lnTo>
                    <a:pt x="50857" y="55519"/>
                  </a:lnTo>
                  <a:lnTo>
                    <a:pt x="47923" y="54439"/>
                  </a:lnTo>
                  <a:lnTo>
                    <a:pt x="47905" y="57572"/>
                  </a:lnTo>
                  <a:lnTo>
                    <a:pt x="47815" y="68013"/>
                  </a:lnTo>
                  <a:lnTo>
                    <a:pt x="41694" y="59246"/>
                  </a:lnTo>
                  <a:lnTo>
                    <a:pt x="39948" y="56726"/>
                  </a:lnTo>
                  <a:lnTo>
                    <a:pt x="38111" y="59210"/>
                  </a:lnTo>
                  <a:lnTo>
                    <a:pt x="35915" y="62216"/>
                  </a:lnTo>
                  <a:lnTo>
                    <a:pt x="31901" y="67671"/>
                  </a:lnTo>
                  <a:lnTo>
                    <a:pt x="31991" y="57050"/>
                  </a:lnTo>
                  <a:lnTo>
                    <a:pt x="32027" y="54061"/>
                  </a:lnTo>
                  <a:lnTo>
                    <a:pt x="32027" y="54061"/>
                  </a:lnTo>
                  <a:lnTo>
                    <a:pt x="29164" y="54907"/>
                  </a:lnTo>
                  <a:lnTo>
                    <a:pt x="18993" y="57968"/>
                  </a:lnTo>
                  <a:lnTo>
                    <a:pt x="25420" y="49219"/>
                  </a:lnTo>
                  <a:lnTo>
                    <a:pt x="27184" y="46860"/>
                  </a:lnTo>
                  <a:lnTo>
                    <a:pt x="24412" y="45834"/>
                  </a:lnTo>
                  <a:lnTo>
                    <a:pt x="14222" y="42126"/>
                  </a:lnTo>
                  <a:lnTo>
                    <a:pt x="24160" y="39138"/>
                  </a:lnTo>
                  <a:lnTo>
                    <a:pt x="27076" y="38255"/>
                  </a:lnTo>
                  <a:lnTo>
                    <a:pt x="25330" y="35753"/>
                  </a:lnTo>
                  <a:lnTo>
                    <a:pt x="19587" y="27526"/>
                  </a:lnTo>
                  <a:lnTo>
                    <a:pt x="18993" y="26698"/>
                  </a:lnTo>
                  <a:lnTo>
                    <a:pt x="29254" y="30424"/>
                  </a:lnTo>
                  <a:lnTo>
                    <a:pt x="32189" y="31505"/>
                  </a:lnTo>
                  <a:lnTo>
                    <a:pt x="32207" y="28390"/>
                  </a:lnTo>
                  <a:lnTo>
                    <a:pt x="32279" y="17931"/>
                  </a:lnTo>
                  <a:close/>
                  <a:moveTo>
                    <a:pt x="29794" y="57014"/>
                  </a:moveTo>
                  <a:lnTo>
                    <a:pt x="29686" y="71703"/>
                  </a:lnTo>
                  <a:lnTo>
                    <a:pt x="24898" y="78130"/>
                  </a:lnTo>
                  <a:lnTo>
                    <a:pt x="16815" y="75304"/>
                  </a:lnTo>
                  <a:lnTo>
                    <a:pt x="16815" y="75286"/>
                  </a:lnTo>
                  <a:lnTo>
                    <a:pt x="11414" y="67671"/>
                  </a:lnTo>
                  <a:lnTo>
                    <a:pt x="16239" y="61082"/>
                  </a:lnTo>
                  <a:lnTo>
                    <a:pt x="29794" y="57014"/>
                  </a:lnTo>
                  <a:close/>
                  <a:moveTo>
                    <a:pt x="50119" y="57572"/>
                  </a:moveTo>
                  <a:lnTo>
                    <a:pt x="63837" y="62558"/>
                  </a:lnTo>
                  <a:lnTo>
                    <a:pt x="63873" y="62594"/>
                  </a:lnTo>
                  <a:lnTo>
                    <a:pt x="63981" y="62738"/>
                  </a:lnTo>
                  <a:lnTo>
                    <a:pt x="68319" y="68985"/>
                  </a:lnTo>
                  <a:lnTo>
                    <a:pt x="63927" y="74890"/>
                  </a:lnTo>
                  <a:lnTo>
                    <a:pt x="62847" y="76276"/>
                  </a:lnTo>
                  <a:lnTo>
                    <a:pt x="54566" y="78760"/>
                  </a:lnTo>
                  <a:lnTo>
                    <a:pt x="49975" y="72171"/>
                  </a:lnTo>
                  <a:lnTo>
                    <a:pt x="50119" y="57572"/>
                  </a:lnTo>
                  <a:close/>
                  <a:moveTo>
                    <a:pt x="39930" y="60488"/>
                  </a:moveTo>
                  <a:lnTo>
                    <a:pt x="48427" y="72675"/>
                  </a:lnTo>
                  <a:lnTo>
                    <a:pt x="48355" y="80632"/>
                  </a:lnTo>
                  <a:lnTo>
                    <a:pt x="39534" y="83297"/>
                  </a:lnTo>
                  <a:lnTo>
                    <a:pt x="36203" y="82127"/>
                  </a:lnTo>
                  <a:lnTo>
                    <a:pt x="31487" y="80416"/>
                  </a:lnTo>
                  <a:lnTo>
                    <a:pt x="31559" y="71991"/>
                  </a:lnTo>
                  <a:lnTo>
                    <a:pt x="31559" y="71811"/>
                  </a:lnTo>
                  <a:lnTo>
                    <a:pt x="37697" y="63458"/>
                  </a:lnTo>
                  <a:lnTo>
                    <a:pt x="39930" y="60488"/>
                  </a:lnTo>
                  <a:close/>
                  <a:moveTo>
                    <a:pt x="40920" y="1"/>
                  </a:moveTo>
                  <a:lnTo>
                    <a:pt x="40146" y="289"/>
                  </a:lnTo>
                  <a:lnTo>
                    <a:pt x="40074" y="325"/>
                  </a:lnTo>
                  <a:lnTo>
                    <a:pt x="39894" y="361"/>
                  </a:lnTo>
                  <a:lnTo>
                    <a:pt x="37283" y="1153"/>
                  </a:lnTo>
                  <a:lnTo>
                    <a:pt x="33305" y="2413"/>
                  </a:lnTo>
                  <a:lnTo>
                    <a:pt x="31109" y="3115"/>
                  </a:lnTo>
                  <a:lnTo>
                    <a:pt x="29560" y="3583"/>
                  </a:lnTo>
                  <a:lnTo>
                    <a:pt x="29542" y="5186"/>
                  </a:lnTo>
                  <a:lnTo>
                    <a:pt x="29524" y="8912"/>
                  </a:lnTo>
                  <a:lnTo>
                    <a:pt x="27454" y="5852"/>
                  </a:lnTo>
                  <a:lnTo>
                    <a:pt x="26536" y="4501"/>
                  </a:lnTo>
                  <a:lnTo>
                    <a:pt x="24952" y="5006"/>
                  </a:lnTo>
                  <a:lnTo>
                    <a:pt x="16311" y="7688"/>
                  </a:lnTo>
                  <a:lnTo>
                    <a:pt x="15627" y="7904"/>
                  </a:lnTo>
                  <a:lnTo>
                    <a:pt x="15195" y="8498"/>
                  </a:lnTo>
                  <a:lnTo>
                    <a:pt x="10010" y="15609"/>
                  </a:lnTo>
                  <a:lnTo>
                    <a:pt x="9146" y="16815"/>
                  </a:lnTo>
                  <a:lnTo>
                    <a:pt x="9938" y="18075"/>
                  </a:lnTo>
                  <a:lnTo>
                    <a:pt x="10748" y="19353"/>
                  </a:lnTo>
                  <a:lnTo>
                    <a:pt x="10784" y="19407"/>
                  </a:lnTo>
                  <a:lnTo>
                    <a:pt x="10802" y="19443"/>
                  </a:lnTo>
                  <a:lnTo>
                    <a:pt x="12044" y="21225"/>
                  </a:lnTo>
                  <a:lnTo>
                    <a:pt x="12044" y="21225"/>
                  </a:lnTo>
                  <a:lnTo>
                    <a:pt x="8588" y="19983"/>
                  </a:lnTo>
                  <a:lnTo>
                    <a:pt x="7058" y="19443"/>
                  </a:lnTo>
                  <a:lnTo>
                    <a:pt x="6103" y="20757"/>
                  </a:lnTo>
                  <a:lnTo>
                    <a:pt x="883" y="27778"/>
                  </a:lnTo>
                  <a:lnTo>
                    <a:pt x="451" y="28336"/>
                  </a:lnTo>
                  <a:lnTo>
                    <a:pt x="433" y="29038"/>
                  </a:lnTo>
                  <a:lnTo>
                    <a:pt x="271" y="38201"/>
                  </a:lnTo>
                  <a:lnTo>
                    <a:pt x="253" y="39768"/>
                  </a:lnTo>
                  <a:lnTo>
                    <a:pt x="1729" y="40308"/>
                  </a:lnTo>
                  <a:lnTo>
                    <a:pt x="5941" y="41838"/>
                  </a:lnTo>
                  <a:lnTo>
                    <a:pt x="1729" y="43116"/>
                  </a:lnTo>
                  <a:lnTo>
                    <a:pt x="199" y="43602"/>
                  </a:lnTo>
                  <a:lnTo>
                    <a:pt x="181" y="45186"/>
                  </a:lnTo>
                  <a:lnTo>
                    <a:pt x="19" y="54349"/>
                  </a:lnTo>
                  <a:lnTo>
                    <a:pt x="1" y="55051"/>
                  </a:lnTo>
                  <a:lnTo>
                    <a:pt x="415" y="55627"/>
                  </a:lnTo>
                  <a:lnTo>
                    <a:pt x="5635" y="63188"/>
                  </a:lnTo>
                  <a:lnTo>
                    <a:pt x="6553" y="64521"/>
                  </a:lnTo>
                  <a:lnTo>
                    <a:pt x="8084" y="64052"/>
                  </a:lnTo>
                  <a:lnTo>
                    <a:pt x="12296" y="62756"/>
                  </a:lnTo>
                  <a:lnTo>
                    <a:pt x="12296" y="62756"/>
                  </a:lnTo>
                  <a:lnTo>
                    <a:pt x="9632" y="66375"/>
                  </a:lnTo>
                  <a:lnTo>
                    <a:pt x="8696" y="67653"/>
                  </a:lnTo>
                  <a:lnTo>
                    <a:pt x="9614" y="68949"/>
                  </a:lnTo>
                  <a:lnTo>
                    <a:pt x="14961" y="76492"/>
                  </a:lnTo>
                  <a:cubicBezTo>
                    <a:pt x="14961" y="76492"/>
                    <a:pt x="14961" y="76510"/>
                    <a:pt x="14979" y="76510"/>
                  </a:cubicBezTo>
                  <a:lnTo>
                    <a:pt x="15393" y="77140"/>
                  </a:lnTo>
                  <a:lnTo>
                    <a:pt x="16095" y="77392"/>
                  </a:lnTo>
                  <a:lnTo>
                    <a:pt x="24160" y="80236"/>
                  </a:lnTo>
                  <a:lnTo>
                    <a:pt x="25708" y="80776"/>
                  </a:lnTo>
                  <a:lnTo>
                    <a:pt x="26662" y="79462"/>
                  </a:lnTo>
                  <a:lnTo>
                    <a:pt x="29326" y="75916"/>
                  </a:lnTo>
                  <a:lnTo>
                    <a:pt x="29326" y="75916"/>
                  </a:lnTo>
                  <a:lnTo>
                    <a:pt x="29272" y="80452"/>
                  </a:lnTo>
                  <a:lnTo>
                    <a:pt x="29254" y="82001"/>
                  </a:lnTo>
                  <a:lnTo>
                    <a:pt x="30713" y="82541"/>
                  </a:lnTo>
                  <a:lnTo>
                    <a:pt x="35447" y="84251"/>
                  </a:lnTo>
                  <a:lnTo>
                    <a:pt x="38778" y="85421"/>
                  </a:lnTo>
                  <a:lnTo>
                    <a:pt x="39444" y="85673"/>
                  </a:lnTo>
                  <a:lnTo>
                    <a:pt x="40146" y="85475"/>
                  </a:lnTo>
                  <a:lnTo>
                    <a:pt x="48967" y="82811"/>
                  </a:lnTo>
                  <a:lnTo>
                    <a:pt x="50515" y="82343"/>
                  </a:lnTo>
                  <a:lnTo>
                    <a:pt x="50551" y="80722"/>
                  </a:lnTo>
                  <a:lnTo>
                    <a:pt x="50569" y="76924"/>
                  </a:lnTo>
                  <a:lnTo>
                    <a:pt x="52765" y="80074"/>
                  </a:lnTo>
                  <a:lnTo>
                    <a:pt x="53701" y="81370"/>
                  </a:lnTo>
                  <a:lnTo>
                    <a:pt x="55232" y="80902"/>
                  </a:lnTo>
                  <a:lnTo>
                    <a:pt x="63513" y="78400"/>
                  </a:lnTo>
                  <a:lnTo>
                    <a:pt x="64161" y="78202"/>
                  </a:lnTo>
                  <a:lnTo>
                    <a:pt x="64593" y="77662"/>
                  </a:lnTo>
                  <a:lnTo>
                    <a:pt x="65673" y="76294"/>
                  </a:lnTo>
                  <a:lnTo>
                    <a:pt x="65691" y="76276"/>
                  </a:lnTo>
                  <a:lnTo>
                    <a:pt x="65709" y="76240"/>
                  </a:lnTo>
                  <a:lnTo>
                    <a:pt x="70101" y="70317"/>
                  </a:lnTo>
                  <a:lnTo>
                    <a:pt x="71038" y="69039"/>
                  </a:lnTo>
                  <a:lnTo>
                    <a:pt x="70137" y="67743"/>
                  </a:lnTo>
                  <a:lnTo>
                    <a:pt x="67941" y="64593"/>
                  </a:lnTo>
                  <a:lnTo>
                    <a:pt x="72064" y="65907"/>
                  </a:lnTo>
                  <a:lnTo>
                    <a:pt x="73540" y="66393"/>
                  </a:lnTo>
                  <a:lnTo>
                    <a:pt x="74494" y="65151"/>
                  </a:lnTo>
                  <a:lnTo>
                    <a:pt x="79931" y="57986"/>
                  </a:lnTo>
                  <a:lnTo>
                    <a:pt x="80363" y="57410"/>
                  </a:lnTo>
                  <a:lnTo>
                    <a:pt x="80381" y="56690"/>
                  </a:lnTo>
                  <a:lnTo>
                    <a:pt x="80561" y="47599"/>
                  </a:lnTo>
                  <a:lnTo>
                    <a:pt x="80579" y="46032"/>
                  </a:lnTo>
                  <a:lnTo>
                    <a:pt x="79103" y="45492"/>
                  </a:lnTo>
                  <a:lnTo>
                    <a:pt x="74818" y="43962"/>
                  </a:lnTo>
                  <a:lnTo>
                    <a:pt x="79085" y="42702"/>
                  </a:lnTo>
                  <a:lnTo>
                    <a:pt x="80633" y="42252"/>
                  </a:lnTo>
                  <a:lnTo>
                    <a:pt x="80651" y="40632"/>
                  </a:lnTo>
                  <a:lnTo>
                    <a:pt x="80741" y="34745"/>
                  </a:lnTo>
                  <a:lnTo>
                    <a:pt x="80741" y="34709"/>
                  </a:lnTo>
                  <a:lnTo>
                    <a:pt x="80741" y="34691"/>
                  </a:lnTo>
                  <a:lnTo>
                    <a:pt x="80741" y="34655"/>
                  </a:lnTo>
                  <a:lnTo>
                    <a:pt x="80777" y="31469"/>
                  </a:lnTo>
                  <a:lnTo>
                    <a:pt x="80777" y="31415"/>
                  </a:lnTo>
                  <a:lnTo>
                    <a:pt x="80831" y="30641"/>
                  </a:lnTo>
                  <a:lnTo>
                    <a:pt x="80363" y="30010"/>
                  </a:lnTo>
                  <a:lnTo>
                    <a:pt x="80327" y="29956"/>
                  </a:lnTo>
                  <a:lnTo>
                    <a:pt x="76672" y="24628"/>
                  </a:lnTo>
                  <a:lnTo>
                    <a:pt x="76510" y="24376"/>
                  </a:lnTo>
                  <a:lnTo>
                    <a:pt x="76492" y="24358"/>
                  </a:lnTo>
                  <a:lnTo>
                    <a:pt x="75106" y="22378"/>
                  </a:lnTo>
                  <a:lnTo>
                    <a:pt x="74188" y="21045"/>
                  </a:lnTo>
                  <a:lnTo>
                    <a:pt x="72658" y="21513"/>
                  </a:lnTo>
                  <a:lnTo>
                    <a:pt x="68517" y="22774"/>
                  </a:lnTo>
                  <a:lnTo>
                    <a:pt x="71128" y="19263"/>
                  </a:lnTo>
                  <a:lnTo>
                    <a:pt x="72082" y="18003"/>
                  </a:lnTo>
                  <a:lnTo>
                    <a:pt x="71182" y="16707"/>
                  </a:lnTo>
                  <a:lnTo>
                    <a:pt x="66015" y="9236"/>
                  </a:lnTo>
                  <a:lnTo>
                    <a:pt x="65619" y="8642"/>
                  </a:lnTo>
                  <a:lnTo>
                    <a:pt x="64935" y="8408"/>
                  </a:lnTo>
                  <a:lnTo>
                    <a:pt x="56492" y="5438"/>
                  </a:lnTo>
                  <a:lnTo>
                    <a:pt x="54980" y="4915"/>
                  </a:lnTo>
                  <a:lnTo>
                    <a:pt x="54007" y="6194"/>
                  </a:lnTo>
                  <a:lnTo>
                    <a:pt x="51163" y="9956"/>
                  </a:lnTo>
                  <a:lnTo>
                    <a:pt x="51253" y="5222"/>
                  </a:lnTo>
                  <a:lnTo>
                    <a:pt x="51289" y="3637"/>
                  </a:lnTo>
                  <a:lnTo>
                    <a:pt x="49777" y="3115"/>
                  </a:lnTo>
                  <a:lnTo>
                    <a:pt x="41676" y="307"/>
                  </a:lnTo>
                  <a:lnTo>
                    <a:pt x="40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790775" y="2088800"/>
              <a:ext cx="1567575" cy="1522550"/>
            </a:xfrm>
            <a:custGeom>
              <a:rect b="b" l="l" r="r" t="t"/>
              <a:pathLst>
                <a:path extrusionOk="0" h="60902" w="62703">
                  <a:moveTo>
                    <a:pt x="21550" y="0"/>
                  </a:moveTo>
                  <a:lnTo>
                    <a:pt x="21441" y="16562"/>
                  </a:lnTo>
                  <a:lnTo>
                    <a:pt x="5888" y="10892"/>
                  </a:lnTo>
                  <a:lnTo>
                    <a:pt x="5888" y="10892"/>
                  </a:lnTo>
                  <a:lnTo>
                    <a:pt x="15609" y="24825"/>
                  </a:lnTo>
                  <a:lnTo>
                    <a:pt x="1" y="29560"/>
                  </a:lnTo>
                  <a:lnTo>
                    <a:pt x="15411" y="35159"/>
                  </a:lnTo>
                  <a:lnTo>
                    <a:pt x="5672" y="48390"/>
                  </a:lnTo>
                  <a:lnTo>
                    <a:pt x="21513" y="43602"/>
                  </a:lnTo>
                  <a:lnTo>
                    <a:pt x="21387" y="60019"/>
                  </a:lnTo>
                  <a:lnTo>
                    <a:pt x="30875" y="47148"/>
                  </a:lnTo>
                  <a:lnTo>
                    <a:pt x="40452" y="60902"/>
                  </a:lnTo>
                  <a:lnTo>
                    <a:pt x="40596" y="44340"/>
                  </a:lnTo>
                  <a:lnTo>
                    <a:pt x="56132" y="50010"/>
                  </a:lnTo>
                  <a:lnTo>
                    <a:pt x="46015" y="35591"/>
                  </a:lnTo>
                  <a:lnTo>
                    <a:pt x="40020" y="37391"/>
                  </a:lnTo>
                  <a:lnTo>
                    <a:pt x="39984" y="43476"/>
                  </a:lnTo>
                  <a:lnTo>
                    <a:pt x="34331" y="41405"/>
                  </a:lnTo>
                  <a:lnTo>
                    <a:pt x="30893" y="46086"/>
                  </a:lnTo>
                  <a:lnTo>
                    <a:pt x="27454" y="41189"/>
                  </a:lnTo>
                  <a:lnTo>
                    <a:pt x="21838" y="42881"/>
                  </a:lnTo>
                  <a:lnTo>
                    <a:pt x="21892" y="36887"/>
                  </a:lnTo>
                  <a:lnTo>
                    <a:pt x="16347" y="34888"/>
                  </a:lnTo>
                  <a:lnTo>
                    <a:pt x="19803" y="30226"/>
                  </a:lnTo>
                  <a:lnTo>
                    <a:pt x="16311" y="25239"/>
                  </a:lnTo>
                  <a:lnTo>
                    <a:pt x="22000" y="23529"/>
                  </a:lnTo>
                  <a:lnTo>
                    <a:pt x="22054" y="17426"/>
                  </a:lnTo>
                  <a:lnTo>
                    <a:pt x="27688" y="19479"/>
                  </a:lnTo>
                  <a:lnTo>
                    <a:pt x="31145" y="14816"/>
                  </a:lnTo>
                  <a:lnTo>
                    <a:pt x="34583" y="19713"/>
                  </a:lnTo>
                  <a:lnTo>
                    <a:pt x="40308" y="17822"/>
                  </a:lnTo>
                  <a:lnTo>
                    <a:pt x="40110" y="24015"/>
                  </a:lnTo>
                  <a:lnTo>
                    <a:pt x="45655" y="26013"/>
                  </a:lnTo>
                  <a:lnTo>
                    <a:pt x="42216" y="30694"/>
                  </a:lnTo>
                  <a:lnTo>
                    <a:pt x="46663" y="36041"/>
                  </a:lnTo>
                  <a:lnTo>
                    <a:pt x="62703" y="31234"/>
                  </a:lnTo>
                  <a:lnTo>
                    <a:pt x="46645" y="25725"/>
                  </a:lnTo>
                  <a:lnTo>
                    <a:pt x="57068" y="12152"/>
                  </a:lnTo>
                  <a:lnTo>
                    <a:pt x="40686" y="17084"/>
                  </a:lnTo>
                  <a:lnTo>
                    <a:pt x="40974" y="792"/>
                  </a:lnTo>
                  <a:lnTo>
                    <a:pt x="40974" y="792"/>
                  </a:lnTo>
                  <a:lnTo>
                    <a:pt x="31163" y="13754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790775" y="2088800"/>
              <a:ext cx="1567575" cy="1522550"/>
            </a:xfrm>
            <a:custGeom>
              <a:rect b="b" l="l" r="r" t="t"/>
              <a:pathLst>
                <a:path extrusionOk="0" h="60902" w="62703">
                  <a:moveTo>
                    <a:pt x="30875" y="47148"/>
                  </a:moveTo>
                  <a:lnTo>
                    <a:pt x="21387" y="60019"/>
                  </a:lnTo>
                  <a:lnTo>
                    <a:pt x="21513" y="43602"/>
                  </a:lnTo>
                  <a:lnTo>
                    <a:pt x="5672" y="48390"/>
                  </a:lnTo>
                  <a:lnTo>
                    <a:pt x="15411" y="35159"/>
                  </a:lnTo>
                  <a:lnTo>
                    <a:pt x="1" y="29560"/>
                  </a:lnTo>
                  <a:lnTo>
                    <a:pt x="15609" y="24825"/>
                  </a:lnTo>
                  <a:lnTo>
                    <a:pt x="5888" y="10892"/>
                  </a:lnTo>
                  <a:lnTo>
                    <a:pt x="21441" y="16562"/>
                  </a:lnTo>
                  <a:lnTo>
                    <a:pt x="21550" y="0"/>
                  </a:lnTo>
                  <a:lnTo>
                    <a:pt x="31163" y="13754"/>
                  </a:lnTo>
                  <a:lnTo>
                    <a:pt x="40974" y="792"/>
                  </a:lnTo>
                  <a:lnTo>
                    <a:pt x="40686" y="17084"/>
                  </a:lnTo>
                  <a:lnTo>
                    <a:pt x="57068" y="12152"/>
                  </a:lnTo>
                  <a:lnTo>
                    <a:pt x="46645" y="25725"/>
                  </a:lnTo>
                  <a:lnTo>
                    <a:pt x="62703" y="31234"/>
                  </a:lnTo>
                  <a:lnTo>
                    <a:pt x="46663" y="36041"/>
                  </a:lnTo>
                  <a:lnTo>
                    <a:pt x="42216" y="30694"/>
                  </a:lnTo>
                  <a:lnTo>
                    <a:pt x="45655" y="26013"/>
                  </a:lnTo>
                  <a:lnTo>
                    <a:pt x="40110" y="24015"/>
                  </a:lnTo>
                  <a:lnTo>
                    <a:pt x="40308" y="17822"/>
                  </a:lnTo>
                  <a:lnTo>
                    <a:pt x="34583" y="19713"/>
                  </a:lnTo>
                  <a:lnTo>
                    <a:pt x="31145" y="14816"/>
                  </a:lnTo>
                  <a:lnTo>
                    <a:pt x="27688" y="19479"/>
                  </a:lnTo>
                  <a:lnTo>
                    <a:pt x="22054" y="17426"/>
                  </a:lnTo>
                  <a:lnTo>
                    <a:pt x="22000" y="23529"/>
                  </a:lnTo>
                  <a:lnTo>
                    <a:pt x="16311" y="25239"/>
                  </a:lnTo>
                  <a:lnTo>
                    <a:pt x="19803" y="30226"/>
                  </a:lnTo>
                  <a:lnTo>
                    <a:pt x="16347" y="34888"/>
                  </a:lnTo>
                  <a:lnTo>
                    <a:pt x="21892" y="36887"/>
                  </a:lnTo>
                  <a:lnTo>
                    <a:pt x="21838" y="42881"/>
                  </a:lnTo>
                  <a:lnTo>
                    <a:pt x="27454" y="41189"/>
                  </a:lnTo>
                  <a:lnTo>
                    <a:pt x="30893" y="46086"/>
                  </a:lnTo>
                  <a:lnTo>
                    <a:pt x="34331" y="41405"/>
                  </a:lnTo>
                  <a:lnTo>
                    <a:pt x="39984" y="43476"/>
                  </a:lnTo>
                  <a:lnTo>
                    <a:pt x="40020" y="37391"/>
                  </a:lnTo>
                  <a:lnTo>
                    <a:pt x="46015" y="35591"/>
                  </a:lnTo>
                  <a:lnTo>
                    <a:pt x="56132" y="50010"/>
                  </a:lnTo>
                  <a:lnTo>
                    <a:pt x="40596" y="44340"/>
                  </a:lnTo>
                  <a:lnTo>
                    <a:pt x="40452" y="60902"/>
                  </a:lnTo>
                  <a:close/>
                </a:path>
              </a:pathLst>
            </a:custGeom>
            <a:solidFill>
              <a:srgbClr val="A6B7CB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703475" y="2002375"/>
              <a:ext cx="1745800" cy="1695375"/>
            </a:xfrm>
            <a:custGeom>
              <a:rect b="b" l="l" r="r" t="t"/>
              <a:pathLst>
                <a:path extrusionOk="0" h="67815" w="69832">
                  <a:moveTo>
                    <a:pt x="26122" y="6932"/>
                  </a:moveTo>
                  <a:lnTo>
                    <a:pt x="33665" y="17733"/>
                  </a:lnTo>
                  <a:lnTo>
                    <a:pt x="30784" y="21622"/>
                  </a:lnTo>
                  <a:lnTo>
                    <a:pt x="26014" y="19893"/>
                  </a:lnTo>
                  <a:lnTo>
                    <a:pt x="26122" y="6932"/>
                  </a:lnTo>
                  <a:close/>
                  <a:moveTo>
                    <a:pt x="43296" y="7634"/>
                  </a:moveTo>
                  <a:lnTo>
                    <a:pt x="43062" y="20379"/>
                  </a:lnTo>
                  <a:lnTo>
                    <a:pt x="38471" y="21892"/>
                  </a:lnTo>
                  <a:lnTo>
                    <a:pt x="35627" y="17769"/>
                  </a:lnTo>
                  <a:lnTo>
                    <a:pt x="43296" y="7634"/>
                  </a:lnTo>
                  <a:close/>
                  <a:moveTo>
                    <a:pt x="12278" y="16581"/>
                  </a:moveTo>
                  <a:lnTo>
                    <a:pt x="22575" y="20325"/>
                  </a:lnTo>
                  <a:lnTo>
                    <a:pt x="24429" y="20991"/>
                  </a:lnTo>
                  <a:lnTo>
                    <a:pt x="24393" y="26140"/>
                  </a:lnTo>
                  <a:lnTo>
                    <a:pt x="19911" y="27490"/>
                  </a:lnTo>
                  <a:lnTo>
                    <a:pt x="12278" y="16581"/>
                  </a:lnTo>
                  <a:close/>
                  <a:moveTo>
                    <a:pt x="57590" y="17643"/>
                  </a:moveTo>
                  <a:lnTo>
                    <a:pt x="49345" y="28372"/>
                  </a:lnTo>
                  <a:lnTo>
                    <a:pt x="44736" y="26680"/>
                  </a:lnTo>
                  <a:lnTo>
                    <a:pt x="44916" y="21460"/>
                  </a:lnTo>
                  <a:lnTo>
                    <a:pt x="57590" y="17643"/>
                  </a:lnTo>
                  <a:close/>
                  <a:moveTo>
                    <a:pt x="18993" y="29470"/>
                  </a:moveTo>
                  <a:lnTo>
                    <a:pt x="21909" y="33665"/>
                  </a:lnTo>
                  <a:lnTo>
                    <a:pt x="19083" y="37535"/>
                  </a:lnTo>
                  <a:lnTo>
                    <a:pt x="6967" y="33125"/>
                  </a:lnTo>
                  <a:lnTo>
                    <a:pt x="18993" y="29470"/>
                  </a:lnTo>
                  <a:close/>
                  <a:moveTo>
                    <a:pt x="49939" y="30281"/>
                  </a:moveTo>
                  <a:lnTo>
                    <a:pt x="62594" y="34637"/>
                  </a:lnTo>
                  <a:lnTo>
                    <a:pt x="50533" y="38237"/>
                  </a:lnTo>
                  <a:lnTo>
                    <a:pt x="47094" y="34115"/>
                  </a:lnTo>
                  <a:lnTo>
                    <a:pt x="49489" y="30875"/>
                  </a:lnTo>
                  <a:lnTo>
                    <a:pt x="49939" y="30281"/>
                  </a:lnTo>
                  <a:close/>
                  <a:moveTo>
                    <a:pt x="34601" y="20163"/>
                  </a:moveTo>
                  <a:lnTo>
                    <a:pt x="36707" y="23152"/>
                  </a:lnTo>
                  <a:lnTo>
                    <a:pt x="37643" y="24502"/>
                  </a:lnTo>
                  <a:lnTo>
                    <a:pt x="39191" y="23980"/>
                  </a:lnTo>
                  <a:lnTo>
                    <a:pt x="42666" y="22846"/>
                  </a:lnTo>
                  <a:lnTo>
                    <a:pt x="42522" y="26644"/>
                  </a:lnTo>
                  <a:lnTo>
                    <a:pt x="42486" y="28246"/>
                  </a:lnTo>
                  <a:lnTo>
                    <a:pt x="43980" y="28786"/>
                  </a:lnTo>
                  <a:lnTo>
                    <a:pt x="47382" y="30011"/>
                  </a:lnTo>
                  <a:lnTo>
                    <a:pt x="45330" y="32801"/>
                  </a:lnTo>
                  <a:lnTo>
                    <a:pt x="44304" y="34205"/>
                  </a:lnTo>
                  <a:lnTo>
                    <a:pt x="45402" y="35537"/>
                  </a:lnTo>
                  <a:lnTo>
                    <a:pt x="47796" y="38381"/>
                  </a:lnTo>
                  <a:lnTo>
                    <a:pt x="43962" y="39534"/>
                  </a:lnTo>
                  <a:lnTo>
                    <a:pt x="42414" y="40002"/>
                  </a:lnTo>
                  <a:lnTo>
                    <a:pt x="42396" y="41622"/>
                  </a:lnTo>
                  <a:lnTo>
                    <a:pt x="42360" y="45348"/>
                  </a:lnTo>
                  <a:lnTo>
                    <a:pt x="38975" y="44106"/>
                  </a:lnTo>
                  <a:lnTo>
                    <a:pt x="37409" y="43548"/>
                  </a:lnTo>
                  <a:lnTo>
                    <a:pt x="36455" y="44862"/>
                  </a:lnTo>
                  <a:lnTo>
                    <a:pt x="34403" y="47635"/>
                  </a:lnTo>
                  <a:lnTo>
                    <a:pt x="32314" y="44646"/>
                  </a:lnTo>
                  <a:lnTo>
                    <a:pt x="31378" y="43332"/>
                  </a:lnTo>
                  <a:lnTo>
                    <a:pt x="29848" y="43800"/>
                  </a:lnTo>
                  <a:lnTo>
                    <a:pt x="26464" y="44844"/>
                  </a:lnTo>
                  <a:lnTo>
                    <a:pt x="26464" y="44844"/>
                  </a:lnTo>
                  <a:lnTo>
                    <a:pt x="26482" y="41136"/>
                  </a:lnTo>
                  <a:lnTo>
                    <a:pt x="26500" y="39588"/>
                  </a:lnTo>
                  <a:lnTo>
                    <a:pt x="25042" y="39048"/>
                  </a:lnTo>
                  <a:lnTo>
                    <a:pt x="21621" y="37805"/>
                  </a:lnTo>
                  <a:lnTo>
                    <a:pt x="23709" y="34961"/>
                  </a:lnTo>
                  <a:lnTo>
                    <a:pt x="24663" y="33683"/>
                  </a:lnTo>
                  <a:lnTo>
                    <a:pt x="23763" y="32387"/>
                  </a:lnTo>
                  <a:lnTo>
                    <a:pt x="21603" y="29290"/>
                  </a:lnTo>
                  <a:lnTo>
                    <a:pt x="25042" y="28264"/>
                  </a:lnTo>
                  <a:lnTo>
                    <a:pt x="26590" y="27796"/>
                  </a:lnTo>
                  <a:lnTo>
                    <a:pt x="26608" y="26176"/>
                  </a:lnTo>
                  <a:lnTo>
                    <a:pt x="26644" y="22450"/>
                  </a:lnTo>
                  <a:lnTo>
                    <a:pt x="30064" y="23692"/>
                  </a:lnTo>
                  <a:lnTo>
                    <a:pt x="31594" y="24250"/>
                  </a:lnTo>
                  <a:lnTo>
                    <a:pt x="32566" y="22936"/>
                  </a:lnTo>
                  <a:lnTo>
                    <a:pt x="34601" y="20163"/>
                  </a:lnTo>
                  <a:close/>
                  <a:moveTo>
                    <a:pt x="19659" y="39444"/>
                  </a:moveTo>
                  <a:lnTo>
                    <a:pt x="24285" y="41136"/>
                  </a:lnTo>
                  <a:lnTo>
                    <a:pt x="24231" y="46158"/>
                  </a:lnTo>
                  <a:lnTo>
                    <a:pt x="11990" y="49849"/>
                  </a:lnTo>
                  <a:lnTo>
                    <a:pt x="19659" y="39444"/>
                  </a:lnTo>
                  <a:close/>
                  <a:moveTo>
                    <a:pt x="49057" y="40326"/>
                  </a:moveTo>
                  <a:lnTo>
                    <a:pt x="56707" y="51235"/>
                  </a:lnTo>
                  <a:lnTo>
                    <a:pt x="44556" y="46806"/>
                  </a:lnTo>
                  <a:lnTo>
                    <a:pt x="44592" y="41658"/>
                  </a:lnTo>
                  <a:lnTo>
                    <a:pt x="49057" y="40326"/>
                  </a:lnTo>
                  <a:close/>
                  <a:moveTo>
                    <a:pt x="30496" y="45924"/>
                  </a:moveTo>
                  <a:lnTo>
                    <a:pt x="33377" y="50065"/>
                  </a:lnTo>
                  <a:lnTo>
                    <a:pt x="29200" y="55718"/>
                  </a:lnTo>
                  <a:lnTo>
                    <a:pt x="25996" y="60074"/>
                  </a:lnTo>
                  <a:lnTo>
                    <a:pt x="26086" y="47257"/>
                  </a:lnTo>
                  <a:lnTo>
                    <a:pt x="30496" y="45924"/>
                  </a:lnTo>
                  <a:close/>
                  <a:moveTo>
                    <a:pt x="38201" y="46194"/>
                  </a:moveTo>
                  <a:lnTo>
                    <a:pt x="42972" y="47923"/>
                  </a:lnTo>
                  <a:lnTo>
                    <a:pt x="42882" y="60884"/>
                  </a:lnTo>
                  <a:lnTo>
                    <a:pt x="35357" y="50083"/>
                  </a:lnTo>
                  <a:lnTo>
                    <a:pt x="38201" y="46194"/>
                  </a:lnTo>
                  <a:close/>
                  <a:moveTo>
                    <a:pt x="23961" y="1"/>
                  </a:moveTo>
                  <a:lnTo>
                    <a:pt x="23925" y="6914"/>
                  </a:lnTo>
                  <a:lnTo>
                    <a:pt x="23835" y="18453"/>
                  </a:lnTo>
                  <a:lnTo>
                    <a:pt x="23313" y="18273"/>
                  </a:lnTo>
                  <a:lnTo>
                    <a:pt x="13016" y="14511"/>
                  </a:lnTo>
                  <a:lnTo>
                    <a:pt x="6445" y="12134"/>
                  </a:lnTo>
                  <a:lnTo>
                    <a:pt x="10460" y="17841"/>
                  </a:lnTo>
                  <a:lnTo>
                    <a:pt x="17319" y="27670"/>
                  </a:lnTo>
                  <a:lnTo>
                    <a:pt x="6319" y="31001"/>
                  </a:lnTo>
                  <a:lnTo>
                    <a:pt x="0" y="32927"/>
                  </a:lnTo>
                  <a:lnTo>
                    <a:pt x="6211" y="35195"/>
                  </a:lnTo>
                  <a:lnTo>
                    <a:pt x="17121" y="39174"/>
                  </a:lnTo>
                  <a:lnTo>
                    <a:pt x="10244" y="48535"/>
                  </a:lnTo>
                  <a:lnTo>
                    <a:pt x="6319" y="53845"/>
                  </a:lnTo>
                  <a:lnTo>
                    <a:pt x="12674" y="51937"/>
                  </a:lnTo>
                  <a:lnTo>
                    <a:pt x="23889" y="48535"/>
                  </a:lnTo>
                  <a:lnTo>
                    <a:pt x="23889" y="48535"/>
                  </a:lnTo>
                  <a:lnTo>
                    <a:pt x="23799" y="60056"/>
                  </a:lnTo>
                  <a:lnTo>
                    <a:pt x="23763" y="66843"/>
                  </a:lnTo>
                  <a:lnTo>
                    <a:pt x="27796" y="61388"/>
                  </a:lnTo>
                  <a:lnTo>
                    <a:pt x="31000" y="57014"/>
                  </a:lnTo>
                  <a:lnTo>
                    <a:pt x="34331" y="52495"/>
                  </a:lnTo>
                  <a:lnTo>
                    <a:pt x="41082" y="62144"/>
                  </a:lnTo>
                  <a:lnTo>
                    <a:pt x="45042" y="67815"/>
                  </a:lnTo>
                  <a:lnTo>
                    <a:pt x="45096" y="60902"/>
                  </a:lnTo>
                  <a:lnTo>
                    <a:pt x="45186" y="49381"/>
                  </a:lnTo>
                  <a:lnTo>
                    <a:pt x="55987" y="53323"/>
                  </a:lnTo>
                  <a:lnTo>
                    <a:pt x="62558" y="55736"/>
                  </a:lnTo>
                  <a:lnTo>
                    <a:pt x="58526" y="49993"/>
                  </a:lnTo>
                  <a:lnTo>
                    <a:pt x="51667" y="40200"/>
                  </a:lnTo>
                  <a:lnTo>
                    <a:pt x="63224" y="36743"/>
                  </a:lnTo>
                  <a:lnTo>
                    <a:pt x="69831" y="34763"/>
                  </a:lnTo>
                  <a:lnTo>
                    <a:pt x="63314" y="32531"/>
                  </a:lnTo>
                  <a:lnTo>
                    <a:pt x="51937" y="28642"/>
                  </a:lnTo>
                  <a:lnTo>
                    <a:pt x="59336" y="18993"/>
                  </a:lnTo>
                  <a:lnTo>
                    <a:pt x="63494" y="13575"/>
                  </a:lnTo>
                  <a:lnTo>
                    <a:pt x="56942" y="15555"/>
                  </a:lnTo>
                  <a:lnTo>
                    <a:pt x="45294" y="19065"/>
                  </a:lnTo>
                  <a:lnTo>
                    <a:pt x="45492" y="7652"/>
                  </a:lnTo>
                  <a:lnTo>
                    <a:pt x="45600" y="901"/>
                  </a:lnTo>
                  <a:lnTo>
                    <a:pt x="45600" y="901"/>
                  </a:lnTo>
                  <a:lnTo>
                    <a:pt x="41532" y="6302"/>
                  </a:lnTo>
                  <a:lnTo>
                    <a:pt x="34691" y="15339"/>
                  </a:lnTo>
                  <a:lnTo>
                    <a:pt x="27940" y="5672"/>
                  </a:lnTo>
                  <a:lnTo>
                    <a:pt x="239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1174225" y="2432650"/>
              <a:ext cx="783575" cy="834850"/>
            </a:xfrm>
            <a:custGeom>
              <a:rect b="b" l="l" r="r" t="t"/>
              <a:pathLst>
                <a:path extrusionOk="0" h="33394" w="31343">
                  <a:moveTo>
                    <a:pt x="15825" y="0"/>
                  </a:moveTo>
                  <a:lnTo>
                    <a:pt x="12134" y="5005"/>
                  </a:lnTo>
                  <a:lnTo>
                    <a:pt x="6103" y="2808"/>
                  </a:lnTo>
                  <a:lnTo>
                    <a:pt x="6031" y="9343"/>
                  </a:lnTo>
                  <a:lnTo>
                    <a:pt x="1" y="11161"/>
                  </a:lnTo>
                  <a:lnTo>
                    <a:pt x="3691" y="16472"/>
                  </a:lnTo>
                  <a:lnTo>
                    <a:pt x="73" y="21405"/>
                  </a:lnTo>
                  <a:lnTo>
                    <a:pt x="5941" y="23565"/>
                  </a:lnTo>
                  <a:lnTo>
                    <a:pt x="5869" y="29938"/>
                  </a:lnTo>
                  <a:lnTo>
                    <a:pt x="11846" y="28137"/>
                  </a:lnTo>
                  <a:lnTo>
                    <a:pt x="15537" y="33394"/>
                  </a:lnTo>
                  <a:lnTo>
                    <a:pt x="19191" y="28389"/>
                  </a:lnTo>
                  <a:lnTo>
                    <a:pt x="25258" y="30586"/>
                  </a:lnTo>
                  <a:lnTo>
                    <a:pt x="25294" y="24051"/>
                  </a:lnTo>
                  <a:lnTo>
                    <a:pt x="31343" y="22233"/>
                  </a:lnTo>
                  <a:lnTo>
                    <a:pt x="27634" y="16922"/>
                  </a:lnTo>
                  <a:lnTo>
                    <a:pt x="31271" y="11971"/>
                  </a:lnTo>
                  <a:lnTo>
                    <a:pt x="25402" y="9829"/>
                  </a:lnTo>
                  <a:lnTo>
                    <a:pt x="25636" y="3240"/>
                  </a:lnTo>
                  <a:lnTo>
                    <a:pt x="25636" y="3240"/>
                  </a:lnTo>
                  <a:lnTo>
                    <a:pt x="19497" y="5275"/>
                  </a:lnTo>
                  <a:lnTo>
                    <a:pt x="15825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1130575" y="2385375"/>
              <a:ext cx="871775" cy="930750"/>
            </a:xfrm>
            <a:custGeom>
              <a:rect b="b" l="l" r="r" t="t"/>
              <a:pathLst>
                <a:path extrusionOk="0" h="37230" w="34871">
                  <a:moveTo>
                    <a:pt x="17553" y="3781"/>
                  </a:moveTo>
                  <a:lnTo>
                    <a:pt x="20469" y="7976"/>
                  </a:lnTo>
                  <a:cubicBezTo>
                    <a:pt x="20631" y="8192"/>
                    <a:pt x="20883" y="8300"/>
                    <a:pt x="21117" y="8300"/>
                  </a:cubicBezTo>
                  <a:cubicBezTo>
                    <a:pt x="21189" y="8300"/>
                    <a:pt x="21279" y="8300"/>
                    <a:pt x="21351" y="8282"/>
                  </a:cubicBezTo>
                  <a:lnTo>
                    <a:pt x="21369" y="8282"/>
                  </a:lnTo>
                  <a:lnTo>
                    <a:pt x="26230" y="6680"/>
                  </a:lnTo>
                  <a:lnTo>
                    <a:pt x="26230" y="6680"/>
                  </a:lnTo>
                  <a:lnTo>
                    <a:pt x="26050" y="11900"/>
                  </a:lnTo>
                  <a:cubicBezTo>
                    <a:pt x="26032" y="12260"/>
                    <a:pt x="26248" y="12584"/>
                    <a:pt x="26590" y="12692"/>
                  </a:cubicBezTo>
                  <a:lnTo>
                    <a:pt x="31270" y="14402"/>
                  </a:lnTo>
                  <a:lnTo>
                    <a:pt x="28372" y="18345"/>
                  </a:lnTo>
                  <a:cubicBezTo>
                    <a:pt x="28318" y="18417"/>
                    <a:pt x="28282" y="18471"/>
                    <a:pt x="28264" y="18561"/>
                  </a:cubicBezTo>
                  <a:lnTo>
                    <a:pt x="28264" y="18579"/>
                  </a:lnTo>
                  <a:cubicBezTo>
                    <a:pt x="28228" y="18651"/>
                    <a:pt x="28210" y="18741"/>
                    <a:pt x="28210" y="18813"/>
                  </a:cubicBezTo>
                  <a:lnTo>
                    <a:pt x="28210" y="18831"/>
                  </a:lnTo>
                  <a:cubicBezTo>
                    <a:pt x="28210" y="18903"/>
                    <a:pt x="28228" y="18993"/>
                    <a:pt x="28228" y="19065"/>
                  </a:cubicBezTo>
                  <a:lnTo>
                    <a:pt x="28228" y="19083"/>
                  </a:lnTo>
                  <a:cubicBezTo>
                    <a:pt x="28264" y="19155"/>
                    <a:pt x="28282" y="19209"/>
                    <a:pt x="28318" y="19281"/>
                  </a:cubicBezTo>
                  <a:lnTo>
                    <a:pt x="28318" y="19299"/>
                  </a:lnTo>
                  <a:lnTo>
                    <a:pt x="31270" y="23530"/>
                  </a:lnTo>
                  <a:lnTo>
                    <a:pt x="26464" y="25006"/>
                  </a:lnTo>
                  <a:cubicBezTo>
                    <a:pt x="26122" y="25096"/>
                    <a:pt x="25888" y="25402"/>
                    <a:pt x="25888" y="25762"/>
                  </a:cubicBezTo>
                  <a:lnTo>
                    <a:pt x="25852" y="30964"/>
                  </a:lnTo>
                  <a:lnTo>
                    <a:pt x="21027" y="29200"/>
                  </a:lnTo>
                  <a:cubicBezTo>
                    <a:pt x="20937" y="29182"/>
                    <a:pt x="20847" y="29164"/>
                    <a:pt x="20757" y="29164"/>
                  </a:cubicBezTo>
                  <a:cubicBezTo>
                    <a:pt x="20703" y="29164"/>
                    <a:pt x="20613" y="29182"/>
                    <a:pt x="20541" y="29182"/>
                  </a:cubicBezTo>
                  <a:cubicBezTo>
                    <a:pt x="20379" y="29236"/>
                    <a:pt x="20253" y="29326"/>
                    <a:pt x="20127" y="29488"/>
                  </a:cubicBezTo>
                  <a:lnTo>
                    <a:pt x="17211" y="33449"/>
                  </a:lnTo>
                  <a:lnTo>
                    <a:pt x="14276" y="29254"/>
                  </a:lnTo>
                  <a:cubicBezTo>
                    <a:pt x="14132" y="29038"/>
                    <a:pt x="13880" y="28912"/>
                    <a:pt x="13628" y="28912"/>
                  </a:cubicBezTo>
                  <a:cubicBezTo>
                    <a:pt x="13556" y="28912"/>
                    <a:pt x="13466" y="28912"/>
                    <a:pt x="13412" y="28948"/>
                  </a:cubicBezTo>
                  <a:lnTo>
                    <a:pt x="8660" y="30388"/>
                  </a:lnTo>
                  <a:lnTo>
                    <a:pt x="8660" y="30388"/>
                  </a:lnTo>
                  <a:lnTo>
                    <a:pt x="8696" y="25294"/>
                  </a:lnTo>
                  <a:cubicBezTo>
                    <a:pt x="8696" y="24952"/>
                    <a:pt x="8498" y="24646"/>
                    <a:pt x="8156" y="24538"/>
                  </a:cubicBezTo>
                  <a:lnTo>
                    <a:pt x="3475" y="22827"/>
                  </a:lnTo>
                  <a:lnTo>
                    <a:pt x="6391" y="18885"/>
                  </a:lnTo>
                  <a:cubicBezTo>
                    <a:pt x="6589" y="18615"/>
                    <a:pt x="6589" y="18237"/>
                    <a:pt x="6391" y="17931"/>
                  </a:cubicBezTo>
                  <a:lnTo>
                    <a:pt x="3439" y="13700"/>
                  </a:lnTo>
                  <a:lnTo>
                    <a:pt x="8246" y="12242"/>
                  </a:lnTo>
                  <a:cubicBezTo>
                    <a:pt x="8588" y="12152"/>
                    <a:pt x="8822" y="11846"/>
                    <a:pt x="8822" y="11486"/>
                  </a:cubicBezTo>
                  <a:lnTo>
                    <a:pt x="8858" y="6284"/>
                  </a:lnTo>
                  <a:lnTo>
                    <a:pt x="13682" y="8030"/>
                  </a:lnTo>
                  <a:cubicBezTo>
                    <a:pt x="13772" y="8066"/>
                    <a:pt x="13826" y="8084"/>
                    <a:pt x="13916" y="8084"/>
                  </a:cubicBezTo>
                  <a:lnTo>
                    <a:pt x="13952" y="8084"/>
                  </a:lnTo>
                  <a:cubicBezTo>
                    <a:pt x="14186" y="8084"/>
                    <a:pt x="14420" y="7976"/>
                    <a:pt x="14582" y="7760"/>
                  </a:cubicBezTo>
                  <a:lnTo>
                    <a:pt x="17553" y="3781"/>
                  </a:lnTo>
                  <a:close/>
                  <a:moveTo>
                    <a:pt x="17589" y="1"/>
                  </a:moveTo>
                  <a:lnTo>
                    <a:pt x="15770" y="2485"/>
                  </a:lnTo>
                  <a:lnTo>
                    <a:pt x="13502" y="5581"/>
                  </a:lnTo>
                  <a:lnTo>
                    <a:pt x="9686" y="4195"/>
                  </a:lnTo>
                  <a:lnTo>
                    <a:pt x="6769" y="3133"/>
                  </a:lnTo>
                  <a:lnTo>
                    <a:pt x="6751" y="6266"/>
                  </a:lnTo>
                  <a:lnTo>
                    <a:pt x="6715" y="10424"/>
                  </a:lnTo>
                  <a:lnTo>
                    <a:pt x="2899" y="11576"/>
                  </a:lnTo>
                  <a:lnTo>
                    <a:pt x="0" y="12440"/>
                  </a:lnTo>
                  <a:lnTo>
                    <a:pt x="1729" y="14943"/>
                  </a:lnTo>
                  <a:lnTo>
                    <a:pt x="4105" y="18363"/>
                  </a:lnTo>
                  <a:lnTo>
                    <a:pt x="1819" y="21495"/>
                  </a:lnTo>
                  <a:lnTo>
                    <a:pt x="55" y="23854"/>
                  </a:lnTo>
                  <a:lnTo>
                    <a:pt x="2827" y="24862"/>
                  </a:lnTo>
                  <a:lnTo>
                    <a:pt x="6589" y="26248"/>
                  </a:lnTo>
                  <a:lnTo>
                    <a:pt x="6571" y="30334"/>
                  </a:lnTo>
                  <a:lnTo>
                    <a:pt x="6535" y="33323"/>
                  </a:lnTo>
                  <a:lnTo>
                    <a:pt x="9398" y="32477"/>
                  </a:lnTo>
                  <a:lnTo>
                    <a:pt x="13160" y="31342"/>
                  </a:lnTo>
                  <a:lnTo>
                    <a:pt x="15500" y="34709"/>
                  </a:lnTo>
                  <a:lnTo>
                    <a:pt x="17247" y="37229"/>
                  </a:lnTo>
                  <a:lnTo>
                    <a:pt x="19083" y="34745"/>
                  </a:lnTo>
                  <a:lnTo>
                    <a:pt x="21369" y="31631"/>
                  </a:lnTo>
                  <a:lnTo>
                    <a:pt x="25168" y="33035"/>
                  </a:lnTo>
                  <a:lnTo>
                    <a:pt x="28102" y="34115"/>
                  </a:lnTo>
                  <a:lnTo>
                    <a:pt x="28120" y="30982"/>
                  </a:lnTo>
                  <a:lnTo>
                    <a:pt x="28138" y="26824"/>
                  </a:lnTo>
                  <a:lnTo>
                    <a:pt x="31973" y="25672"/>
                  </a:lnTo>
                  <a:lnTo>
                    <a:pt x="34871" y="24790"/>
                  </a:lnTo>
                  <a:lnTo>
                    <a:pt x="33143" y="22305"/>
                  </a:lnTo>
                  <a:lnTo>
                    <a:pt x="30748" y="18885"/>
                  </a:lnTo>
                  <a:lnTo>
                    <a:pt x="33053" y="15753"/>
                  </a:lnTo>
                  <a:lnTo>
                    <a:pt x="34799" y="13394"/>
                  </a:lnTo>
                  <a:lnTo>
                    <a:pt x="32045" y="12386"/>
                  </a:lnTo>
                  <a:lnTo>
                    <a:pt x="28300" y="11036"/>
                  </a:lnTo>
                  <a:lnTo>
                    <a:pt x="28462" y="6788"/>
                  </a:lnTo>
                  <a:lnTo>
                    <a:pt x="28570" y="3637"/>
                  </a:lnTo>
                  <a:lnTo>
                    <a:pt x="25582" y="4627"/>
                  </a:lnTo>
                  <a:lnTo>
                    <a:pt x="21711" y="5923"/>
                  </a:lnTo>
                  <a:lnTo>
                    <a:pt x="19353" y="2521"/>
                  </a:lnTo>
                  <a:lnTo>
                    <a:pt x="17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895200" y="2189600"/>
              <a:ext cx="1334450" cy="1332650"/>
            </a:xfrm>
            <a:custGeom>
              <a:rect b="b" l="l" r="r" t="t"/>
              <a:pathLst>
                <a:path extrusionOk="0" h="53306" w="53378">
                  <a:moveTo>
                    <a:pt x="26716" y="1"/>
                  </a:moveTo>
                  <a:lnTo>
                    <a:pt x="19965" y="3061"/>
                  </a:lnTo>
                  <a:lnTo>
                    <a:pt x="19965" y="8498"/>
                  </a:lnTo>
                  <a:lnTo>
                    <a:pt x="26752" y="15267"/>
                  </a:lnTo>
                  <a:lnTo>
                    <a:pt x="33467" y="8552"/>
                  </a:lnTo>
                  <a:lnTo>
                    <a:pt x="33467" y="3061"/>
                  </a:lnTo>
                  <a:lnTo>
                    <a:pt x="26716" y="1"/>
                  </a:lnTo>
                  <a:close/>
                  <a:moveTo>
                    <a:pt x="38633" y="5221"/>
                  </a:moveTo>
                  <a:lnTo>
                    <a:pt x="34763" y="9092"/>
                  </a:lnTo>
                  <a:lnTo>
                    <a:pt x="34763" y="18633"/>
                  </a:lnTo>
                  <a:lnTo>
                    <a:pt x="44340" y="18633"/>
                  </a:lnTo>
                  <a:lnTo>
                    <a:pt x="48228" y="14745"/>
                  </a:lnTo>
                  <a:lnTo>
                    <a:pt x="45906" y="7922"/>
                  </a:lnTo>
                  <a:lnTo>
                    <a:pt x="45834" y="7922"/>
                  </a:lnTo>
                  <a:lnTo>
                    <a:pt x="38633" y="5221"/>
                  </a:lnTo>
                  <a:close/>
                  <a:moveTo>
                    <a:pt x="14762" y="5239"/>
                  </a:moveTo>
                  <a:lnTo>
                    <a:pt x="7579" y="7670"/>
                  </a:lnTo>
                  <a:lnTo>
                    <a:pt x="5185" y="14763"/>
                  </a:lnTo>
                  <a:lnTo>
                    <a:pt x="9073" y="18651"/>
                  </a:lnTo>
                  <a:lnTo>
                    <a:pt x="18633" y="18651"/>
                  </a:lnTo>
                  <a:lnTo>
                    <a:pt x="18633" y="9092"/>
                  </a:lnTo>
                  <a:lnTo>
                    <a:pt x="14762" y="5239"/>
                  </a:lnTo>
                  <a:close/>
                  <a:moveTo>
                    <a:pt x="3061" y="19965"/>
                  </a:moveTo>
                  <a:lnTo>
                    <a:pt x="0" y="26662"/>
                  </a:lnTo>
                  <a:lnTo>
                    <a:pt x="3043" y="33467"/>
                  </a:lnTo>
                  <a:lnTo>
                    <a:pt x="8515" y="33467"/>
                  </a:lnTo>
                  <a:lnTo>
                    <a:pt x="15266" y="26716"/>
                  </a:lnTo>
                  <a:lnTo>
                    <a:pt x="8515" y="19965"/>
                  </a:lnTo>
                  <a:close/>
                  <a:moveTo>
                    <a:pt x="44880" y="19965"/>
                  </a:moveTo>
                  <a:lnTo>
                    <a:pt x="38129" y="26716"/>
                  </a:lnTo>
                  <a:lnTo>
                    <a:pt x="44880" y="33467"/>
                  </a:lnTo>
                  <a:lnTo>
                    <a:pt x="50335" y="33467"/>
                  </a:lnTo>
                  <a:lnTo>
                    <a:pt x="53377" y="26662"/>
                  </a:lnTo>
                  <a:lnTo>
                    <a:pt x="50317" y="19965"/>
                  </a:lnTo>
                  <a:close/>
                  <a:moveTo>
                    <a:pt x="9055" y="34763"/>
                  </a:moveTo>
                  <a:lnTo>
                    <a:pt x="5221" y="38597"/>
                  </a:lnTo>
                  <a:lnTo>
                    <a:pt x="7669" y="45744"/>
                  </a:lnTo>
                  <a:lnTo>
                    <a:pt x="14762" y="48157"/>
                  </a:lnTo>
                  <a:lnTo>
                    <a:pt x="18615" y="44304"/>
                  </a:lnTo>
                  <a:lnTo>
                    <a:pt x="18615" y="34763"/>
                  </a:lnTo>
                  <a:close/>
                  <a:moveTo>
                    <a:pt x="34763" y="34763"/>
                  </a:moveTo>
                  <a:lnTo>
                    <a:pt x="34763" y="44286"/>
                  </a:lnTo>
                  <a:lnTo>
                    <a:pt x="38615" y="48157"/>
                  </a:lnTo>
                  <a:lnTo>
                    <a:pt x="45708" y="45744"/>
                  </a:lnTo>
                  <a:lnTo>
                    <a:pt x="48156" y="38597"/>
                  </a:lnTo>
                  <a:lnTo>
                    <a:pt x="44340" y="34763"/>
                  </a:lnTo>
                  <a:close/>
                  <a:moveTo>
                    <a:pt x="26716" y="38057"/>
                  </a:moveTo>
                  <a:lnTo>
                    <a:pt x="19911" y="44844"/>
                  </a:lnTo>
                  <a:lnTo>
                    <a:pt x="19911" y="50245"/>
                  </a:lnTo>
                  <a:lnTo>
                    <a:pt x="19947" y="50245"/>
                  </a:lnTo>
                  <a:lnTo>
                    <a:pt x="26698" y="53305"/>
                  </a:lnTo>
                  <a:lnTo>
                    <a:pt x="33431" y="50245"/>
                  </a:lnTo>
                  <a:lnTo>
                    <a:pt x="33431" y="44808"/>
                  </a:lnTo>
                  <a:lnTo>
                    <a:pt x="26716" y="38057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895200" y="2189600"/>
              <a:ext cx="1334450" cy="1332650"/>
            </a:xfrm>
            <a:custGeom>
              <a:rect b="b" l="l" r="r" t="t"/>
              <a:pathLst>
                <a:path extrusionOk="0" h="53306" w="53378">
                  <a:moveTo>
                    <a:pt x="26716" y="1"/>
                  </a:moveTo>
                  <a:lnTo>
                    <a:pt x="19965" y="3061"/>
                  </a:lnTo>
                  <a:lnTo>
                    <a:pt x="19965" y="8498"/>
                  </a:lnTo>
                  <a:lnTo>
                    <a:pt x="26752" y="15267"/>
                  </a:lnTo>
                  <a:lnTo>
                    <a:pt x="33467" y="8552"/>
                  </a:lnTo>
                  <a:lnTo>
                    <a:pt x="33467" y="3061"/>
                  </a:lnTo>
                  <a:lnTo>
                    <a:pt x="26716" y="1"/>
                  </a:lnTo>
                  <a:close/>
                  <a:moveTo>
                    <a:pt x="38633" y="5221"/>
                  </a:moveTo>
                  <a:lnTo>
                    <a:pt x="34763" y="9092"/>
                  </a:lnTo>
                  <a:lnTo>
                    <a:pt x="34763" y="18633"/>
                  </a:lnTo>
                  <a:lnTo>
                    <a:pt x="44340" y="18633"/>
                  </a:lnTo>
                  <a:lnTo>
                    <a:pt x="48228" y="14745"/>
                  </a:lnTo>
                  <a:lnTo>
                    <a:pt x="45906" y="7922"/>
                  </a:lnTo>
                  <a:lnTo>
                    <a:pt x="45834" y="7922"/>
                  </a:lnTo>
                  <a:lnTo>
                    <a:pt x="38633" y="5221"/>
                  </a:lnTo>
                  <a:close/>
                  <a:moveTo>
                    <a:pt x="14762" y="5239"/>
                  </a:moveTo>
                  <a:lnTo>
                    <a:pt x="7579" y="7670"/>
                  </a:lnTo>
                  <a:lnTo>
                    <a:pt x="5185" y="14763"/>
                  </a:lnTo>
                  <a:lnTo>
                    <a:pt x="9073" y="18651"/>
                  </a:lnTo>
                  <a:lnTo>
                    <a:pt x="18633" y="18651"/>
                  </a:lnTo>
                  <a:lnTo>
                    <a:pt x="18633" y="9092"/>
                  </a:lnTo>
                  <a:lnTo>
                    <a:pt x="14762" y="5239"/>
                  </a:lnTo>
                  <a:close/>
                  <a:moveTo>
                    <a:pt x="3061" y="19965"/>
                  </a:moveTo>
                  <a:lnTo>
                    <a:pt x="0" y="26662"/>
                  </a:lnTo>
                  <a:lnTo>
                    <a:pt x="3043" y="33467"/>
                  </a:lnTo>
                  <a:lnTo>
                    <a:pt x="8515" y="33467"/>
                  </a:lnTo>
                  <a:lnTo>
                    <a:pt x="15266" y="26716"/>
                  </a:lnTo>
                  <a:lnTo>
                    <a:pt x="8515" y="19965"/>
                  </a:lnTo>
                  <a:close/>
                  <a:moveTo>
                    <a:pt x="44880" y="19965"/>
                  </a:moveTo>
                  <a:lnTo>
                    <a:pt x="38129" y="26716"/>
                  </a:lnTo>
                  <a:lnTo>
                    <a:pt x="44880" y="33467"/>
                  </a:lnTo>
                  <a:lnTo>
                    <a:pt x="50335" y="33467"/>
                  </a:lnTo>
                  <a:lnTo>
                    <a:pt x="53377" y="26662"/>
                  </a:lnTo>
                  <a:lnTo>
                    <a:pt x="50317" y="19965"/>
                  </a:lnTo>
                  <a:close/>
                  <a:moveTo>
                    <a:pt x="9055" y="34763"/>
                  </a:moveTo>
                  <a:lnTo>
                    <a:pt x="5221" y="38597"/>
                  </a:lnTo>
                  <a:lnTo>
                    <a:pt x="7669" y="45744"/>
                  </a:lnTo>
                  <a:lnTo>
                    <a:pt x="14762" y="48157"/>
                  </a:lnTo>
                  <a:lnTo>
                    <a:pt x="18615" y="44304"/>
                  </a:lnTo>
                  <a:lnTo>
                    <a:pt x="18615" y="34763"/>
                  </a:lnTo>
                  <a:close/>
                  <a:moveTo>
                    <a:pt x="34763" y="34763"/>
                  </a:moveTo>
                  <a:lnTo>
                    <a:pt x="34763" y="44286"/>
                  </a:lnTo>
                  <a:lnTo>
                    <a:pt x="38615" y="48157"/>
                  </a:lnTo>
                  <a:lnTo>
                    <a:pt x="45708" y="45744"/>
                  </a:lnTo>
                  <a:lnTo>
                    <a:pt x="48156" y="38597"/>
                  </a:lnTo>
                  <a:lnTo>
                    <a:pt x="44340" y="34763"/>
                  </a:lnTo>
                  <a:close/>
                  <a:moveTo>
                    <a:pt x="26716" y="38057"/>
                  </a:moveTo>
                  <a:lnTo>
                    <a:pt x="19911" y="44844"/>
                  </a:lnTo>
                  <a:lnTo>
                    <a:pt x="19911" y="50245"/>
                  </a:lnTo>
                  <a:lnTo>
                    <a:pt x="19947" y="50245"/>
                  </a:lnTo>
                  <a:lnTo>
                    <a:pt x="26698" y="53305"/>
                  </a:lnTo>
                  <a:lnTo>
                    <a:pt x="33431" y="50245"/>
                  </a:lnTo>
                  <a:lnTo>
                    <a:pt x="33431" y="44808"/>
                  </a:lnTo>
                  <a:lnTo>
                    <a:pt x="26716" y="3805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873150" y="2167550"/>
              <a:ext cx="1379000" cy="1376750"/>
            </a:xfrm>
            <a:custGeom>
              <a:rect b="b" l="l" r="r" t="t"/>
              <a:pathLst>
                <a:path extrusionOk="0" h="55070" w="55160">
                  <a:moveTo>
                    <a:pt x="27580" y="1783"/>
                  </a:moveTo>
                  <a:lnTo>
                    <a:pt x="33520" y="4465"/>
                  </a:lnTo>
                  <a:lnTo>
                    <a:pt x="33520" y="9074"/>
                  </a:lnTo>
                  <a:lnTo>
                    <a:pt x="27598" y="14979"/>
                  </a:lnTo>
                  <a:lnTo>
                    <a:pt x="21639" y="9056"/>
                  </a:lnTo>
                  <a:lnTo>
                    <a:pt x="21639" y="4465"/>
                  </a:lnTo>
                  <a:lnTo>
                    <a:pt x="27580" y="1783"/>
                  </a:lnTo>
                  <a:close/>
                  <a:moveTo>
                    <a:pt x="15392" y="7022"/>
                  </a:moveTo>
                  <a:lnTo>
                    <a:pt x="18687" y="10262"/>
                  </a:lnTo>
                  <a:lnTo>
                    <a:pt x="18687" y="18687"/>
                  </a:lnTo>
                  <a:lnTo>
                    <a:pt x="10261" y="18687"/>
                  </a:lnTo>
                  <a:lnTo>
                    <a:pt x="6967" y="15393"/>
                  </a:lnTo>
                  <a:lnTo>
                    <a:pt x="9091" y="9182"/>
                  </a:lnTo>
                  <a:lnTo>
                    <a:pt x="15392" y="7022"/>
                  </a:lnTo>
                  <a:close/>
                  <a:moveTo>
                    <a:pt x="39713" y="7058"/>
                  </a:moveTo>
                  <a:lnTo>
                    <a:pt x="46140" y="9452"/>
                  </a:lnTo>
                  <a:lnTo>
                    <a:pt x="48156" y="15429"/>
                  </a:lnTo>
                  <a:lnTo>
                    <a:pt x="44880" y="18705"/>
                  </a:lnTo>
                  <a:lnTo>
                    <a:pt x="36455" y="18705"/>
                  </a:lnTo>
                  <a:lnTo>
                    <a:pt x="36455" y="10316"/>
                  </a:lnTo>
                  <a:lnTo>
                    <a:pt x="39713" y="7058"/>
                  </a:lnTo>
                  <a:close/>
                  <a:moveTo>
                    <a:pt x="9055" y="21657"/>
                  </a:moveTo>
                  <a:lnTo>
                    <a:pt x="14996" y="27598"/>
                  </a:lnTo>
                  <a:lnTo>
                    <a:pt x="9055" y="33521"/>
                  </a:lnTo>
                  <a:lnTo>
                    <a:pt x="4465" y="33521"/>
                  </a:lnTo>
                  <a:lnTo>
                    <a:pt x="1782" y="27544"/>
                  </a:lnTo>
                  <a:lnTo>
                    <a:pt x="4483" y="21657"/>
                  </a:lnTo>
                  <a:close/>
                  <a:moveTo>
                    <a:pt x="50659" y="21639"/>
                  </a:moveTo>
                  <a:lnTo>
                    <a:pt x="53359" y="27526"/>
                  </a:lnTo>
                  <a:lnTo>
                    <a:pt x="50713" y="33521"/>
                  </a:lnTo>
                  <a:lnTo>
                    <a:pt x="46086" y="33521"/>
                  </a:lnTo>
                  <a:lnTo>
                    <a:pt x="40145" y="27580"/>
                  </a:lnTo>
                  <a:lnTo>
                    <a:pt x="46086" y="21639"/>
                  </a:lnTo>
                  <a:close/>
                  <a:moveTo>
                    <a:pt x="20307" y="10046"/>
                  </a:moveTo>
                  <a:lnTo>
                    <a:pt x="27040" y="16725"/>
                  </a:lnTo>
                  <a:lnTo>
                    <a:pt x="27616" y="17283"/>
                  </a:lnTo>
                  <a:lnTo>
                    <a:pt x="34835" y="10082"/>
                  </a:lnTo>
                  <a:lnTo>
                    <a:pt x="34835" y="20343"/>
                  </a:lnTo>
                  <a:lnTo>
                    <a:pt x="45096" y="20343"/>
                  </a:lnTo>
                  <a:lnTo>
                    <a:pt x="37841" y="27598"/>
                  </a:lnTo>
                  <a:lnTo>
                    <a:pt x="45096" y="34835"/>
                  </a:lnTo>
                  <a:lnTo>
                    <a:pt x="34835" y="34835"/>
                  </a:lnTo>
                  <a:lnTo>
                    <a:pt x="34835" y="45060"/>
                  </a:lnTo>
                  <a:lnTo>
                    <a:pt x="27616" y="37787"/>
                  </a:lnTo>
                  <a:lnTo>
                    <a:pt x="20307" y="45078"/>
                  </a:lnTo>
                  <a:lnTo>
                    <a:pt x="20307" y="34817"/>
                  </a:lnTo>
                  <a:lnTo>
                    <a:pt x="10045" y="34817"/>
                  </a:lnTo>
                  <a:lnTo>
                    <a:pt x="17318" y="27562"/>
                  </a:lnTo>
                  <a:lnTo>
                    <a:pt x="10045" y="20325"/>
                  </a:lnTo>
                  <a:lnTo>
                    <a:pt x="20307" y="20325"/>
                  </a:lnTo>
                  <a:lnTo>
                    <a:pt x="20307" y="10046"/>
                  </a:lnTo>
                  <a:close/>
                  <a:moveTo>
                    <a:pt x="44880" y="36437"/>
                  </a:moveTo>
                  <a:lnTo>
                    <a:pt x="48120" y="39677"/>
                  </a:lnTo>
                  <a:lnTo>
                    <a:pt x="45960" y="45978"/>
                  </a:lnTo>
                  <a:lnTo>
                    <a:pt x="39731" y="48084"/>
                  </a:lnTo>
                  <a:lnTo>
                    <a:pt x="36455" y="44808"/>
                  </a:lnTo>
                  <a:lnTo>
                    <a:pt x="36455" y="36437"/>
                  </a:lnTo>
                  <a:close/>
                  <a:moveTo>
                    <a:pt x="18687" y="36455"/>
                  </a:moveTo>
                  <a:lnTo>
                    <a:pt x="18687" y="44844"/>
                  </a:lnTo>
                  <a:lnTo>
                    <a:pt x="15428" y="48120"/>
                  </a:lnTo>
                  <a:lnTo>
                    <a:pt x="9181" y="45996"/>
                  </a:lnTo>
                  <a:lnTo>
                    <a:pt x="7021" y="39695"/>
                  </a:lnTo>
                  <a:lnTo>
                    <a:pt x="10261" y="36455"/>
                  </a:lnTo>
                  <a:close/>
                  <a:moveTo>
                    <a:pt x="27616" y="40091"/>
                  </a:moveTo>
                  <a:lnTo>
                    <a:pt x="33538" y="46014"/>
                  </a:lnTo>
                  <a:lnTo>
                    <a:pt x="33538" y="50623"/>
                  </a:lnTo>
                  <a:lnTo>
                    <a:pt x="27598" y="53287"/>
                  </a:lnTo>
                  <a:lnTo>
                    <a:pt x="21639" y="50623"/>
                  </a:lnTo>
                  <a:lnTo>
                    <a:pt x="21639" y="46068"/>
                  </a:lnTo>
                  <a:lnTo>
                    <a:pt x="27616" y="40091"/>
                  </a:lnTo>
                  <a:close/>
                  <a:moveTo>
                    <a:pt x="27580" y="1"/>
                  </a:moveTo>
                  <a:lnTo>
                    <a:pt x="19983" y="3421"/>
                  </a:lnTo>
                  <a:lnTo>
                    <a:pt x="19983" y="9308"/>
                  </a:lnTo>
                  <a:lnTo>
                    <a:pt x="15842" y="5167"/>
                  </a:lnTo>
                  <a:lnTo>
                    <a:pt x="7813" y="7904"/>
                  </a:lnTo>
                  <a:lnTo>
                    <a:pt x="5113" y="15843"/>
                  </a:lnTo>
                  <a:lnTo>
                    <a:pt x="9307" y="20019"/>
                  </a:lnTo>
                  <a:lnTo>
                    <a:pt x="3457" y="20019"/>
                  </a:lnTo>
                  <a:lnTo>
                    <a:pt x="0" y="27526"/>
                  </a:lnTo>
                  <a:lnTo>
                    <a:pt x="3403" y="35141"/>
                  </a:lnTo>
                  <a:lnTo>
                    <a:pt x="9307" y="35141"/>
                  </a:lnTo>
                  <a:lnTo>
                    <a:pt x="5185" y="39245"/>
                  </a:lnTo>
                  <a:lnTo>
                    <a:pt x="7921" y="47256"/>
                  </a:lnTo>
                  <a:lnTo>
                    <a:pt x="15860" y="49957"/>
                  </a:lnTo>
                  <a:lnTo>
                    <a:pt x="20019" y="45816"/>
                  </a:lnTo>
                  <a:lnTo>
                    <a:pt x="20019" y="51649"/>
                  </a:lnTo>
                  <a:lnTo>
                    <a:pt x="27598" y="55069"/>
                  </a:lnTo>
                  <a:lnTo>
                    <a:pt x="35177" y="51649"/>
                  </a:lnTo>
                  <a:lnTo>
                    <a:pt x="35177" y="45798"/>
                  </a:lnTo>
                  <a:lnTo>
                    <a:pt x="39317" y="49957"/>
                  </a:lnTo>
                  <a:lnTo>
                    <a:pt x="47256" y="47256"/>
                  </a:lnTo>
                  <a:lnTo>
                    <a:pt x="50011" y="39245"/>
                  </a:lnTo>
                  <a:lnTo>
                    <a:pt x="45888" y="35141"/>
                  </a:lnTo>
                  <a:lnTo>
                    <a:pt x="51775" y="35141"/>
                  </a:lnTo>
                  <a:lnTo>
                    <a:pt x="55159" y="27544"/>
                  </a:lnTo>
                  <a:lnTo>
                    <a:pt x="51721" y="20019"/>
                  </a:lnTo>
                  <a:lnTo>
                    <a:pt x="45870" y="20019"/>
                  </a:lnTo>
                  <a:lnTo>
                    <a:pt x="50047" y="15843"/>
                  </a:lnTo>
                  <a:lnTo>
                    <a:pt x="47436" y="8174"/>
                  </a:lnTo>
                  <a:lnTo>
                    <a:pt x="47058" y="8066"/>
                  </a:lnTo>
                  <a:lnTo>
                    <a:pt x="39317" y="5167"/>
                  </a:lnTo>
                  <a:lnTo>
                    <a:pt x="35159" y="9326"/>
                  </a:lnTo>
                  <a:lnTo>
                    <a:pt x="35159" y="3421"/>
                  </a:lnTo>
                  <a:lnTo>
                    <a:pt x="275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1105375" y="2399325"/>
              <a:ext cx="914525" cy="914550"/>
            </a:xfrm>
            <a:custGeom>
              <a:rect b="b" l="l" r="r" t="t"/>
              <a:pathLst>
                <a:path extrusionOk="0" h="36582" w="36581">
                  <a:moveTo>
                    <a:pt x="18309" y="7994"/>
                  </a:moveTo>
                  <a:lnTo>
                    <a:pt x="21261" y="11036"/>
                  </a:lnTo>
                  <a:lnTo>
                    <a:pt x="25528" y="11054"/>
                  </a:lnTo>
                  <a:lnTo>
                    <a:pt x="25528" y="15267"/>
                  </a:lnTo>
                  <a:lnTo>
                    <a:pt x="28552" y="18309"/>
                  </a:lnTo>
                  <a:lnTo>
                    <a:pt x="25582" y="21279"/>
                  </a:lnTo>
                  <a:lnTo>
                    <a:pt x="25546" y="25546"/>
                  </a:lnTo>
                  <a:lnTo>
                    <a:pt x="21297" y="25546"/>
                  </a:lnTo>
                  <a:lnTo>
                    <a:pt x="18327" y="28516"/>
                  </a:lnTo>
                  <a:lnTo>
                    <a:pt x="15230" y="25528"/>
                  </a:lnTo>
                  <a:lnTo>
                    <a:pt x="11000" y="25546"/>
                  </a:lnTo>
                  <a:lnTo>
                    <a:pt x="11000" y="21297"/>
                  </a:lnTo>
                  <a:lnTo>
                    <a:pt x="7975" y="18309"/>
                  </a:lnTo>
                  <a:lnTo>
                    <a:pt x="11000" y="15267"/>
                  </a:lnTo>
                  <a:lnTo>
                    <a:pt x="11000" y="11054"/>
                  </a:lnTo>
                  <a:lnTo>
                    <a:pt x="15266" y="11036"/>
                  </a:lnTo>
                  <a:lnTo>
                    <a:pt x="18309" y="7994"/>
                  </a:lnTo>
                  <a:close/>
                  <a:moveTo>
                    <a:pt x="10730" y="1"/>
                  </a:moveTo>
                  <a:lnTo>
                    <a:pt x="10730" y="10748"/>
                  </a:lnTo>
                  <a:lnTo>
                    <a:pt x="0" y="10748"/>
                  </a:lnTo>
                  <a:lnTo>
                    <a:pt x="7597" y="18327"/>
                  </a:lnTo>
                  <a:lnTo>
                    <a:pt x="18" y="25888"/>
                  </a:lnTo>
                  <a:lnTo>
                    <a:pt x="10730" y="25888"/>
                  </a:lnTo>
                  <a:lnTo>
                    <a:pt x="10730" y="36581"/>
                  </a:lnTo>
                  <a:lnTo>
                    <a:pt x="18327" y="28966"/>
                  </a:lnTo>
                  <a:lnTo>
                    <a:pt x="25870" y="36527"/>
                  </a:lnTo>
                  <a:lnTo>
                    <a:pt x="25870" y="25870"/>
                  </a:lnTo>
                  <a:lnTo>
                    <a:pt x="36581" y="25870"/>
                  </a:lnTo>
                  <a:lnTo>
                    <a:pt x="29002" y="18309"/>
                  </a:lnTo>
                  <a:lnTo>
                    <a:pt x="36581" y="10748"/>
                  </a:lnTo>
                  <a:lnTo>
                    <a:pt x="25870" y="10748"/>
                  </a:lnTo>
                  <a:lnTo>
                    <a:pt x="25870" y="55"/>
                  </a:lnTo>
                  <a:lnTo>
                    <a:pt x="18327" y="7562"/>
                  </a:lnTo>
                  <a:lnTo>
                    <a:pt x="10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1055875" y="2351175"/>
              <a:ext cx="1013550" cy="1012650"/>
            </a:xfrm>
            <a:custGeom>
              <a:rect b="b" l="l" r="r" t="t"/>
              <a:pathLst>
                <a:path extrusionOk="0" h="40506" w="40542">
                  <a:moveTo>
                    <a:pt x="13520" y="3907"/>
                  </a:moveTo>
                  <a:lnTo>
                    <a:pt x="19389" y="9740"/>
                  </a:lnTo>
                  <a:lnTo>
                    <a:pt x="16940" y="12170"/>
                  </a:lnTo>
                  <a:lnTo>
                    <a:pt x="13520" y="12170"/>
                  </a:lnTo>
                  <a:lnTo>
                    <a:pt x="13520" y="3907"/>
                  </a:lnTo>
                  <a:close/>
                  <a:moveTo>
                    <a:pt x="27040" y="3925"/>
                  </a:moveTo>
                  <a:lnTo>
                    <a:pt x="27040" y="12170"/>
                  </a:lnTo>
                  <a:lnTo>
                    <a:pt x="23619" y="12170"/>
                  </a:lnTo>
                  <a:lnTo>
                    <a:pt x="21261" y="9740"/>
                  </a:lnTo>
                  <a:lnTo>
                    <a:pt x="27040" y="3925"/>
                  </a:lnTo>
                  <a:close/>
                  <a:moveTo>
                    <a:pt x="12188" y="13502"/>
                  </a:moveTo>
                  <a:lnTo>
                    <a:pt x="12188" y="16869"/>
                  </a:lnTo>
                  <a:lnTo>
                    <a:pt x="9775" y="19335"/>
                  </a:lnTo>
                  <a:lnTo>
                    <a:pt x="3943" y="13502"/>
                  </a:lnTo>
                  <a:close/>
                  <a:moveTo>
                    <a:pt x="36599" y="13502"/>
                  </a:moveTo>
                  <a:lnTo>
                    <a:pt x="30766" y="19335"/>
                  </a:lnTo>
                  <a:lnTo>
                    <a:pt x="28372" y="16869"/>
                  </a:lnTo>
                  <a:lnTo>
                    <a:pt x="28372" y="13502"/>
                  </a:lnTo>
                  <a:close/>
                  <a:moveTo>
                    <a:pt x="9775" y="21171"/>
                  </a:moveTo>
                  <a:lnTo>
                    <a:pt x="12188" y="23583"/>
                  </a:lnTo>
                  <a:lnTo>
                    <a:pt x="12188" y="27004"/>
                  </a:lnTo>
                  <a:lnTo>
                    <a:pt x="3943" y="27004"/>
                  </a:lnTo>
                  <a:lnTo>
                    <a:pt x="9775" y="21171"/>
                  </a:lnTo>
                  <a:close/>
                  <a:moveTo>
                    <a:pt x="30766" y="21171"/>
                  </a:moveTo>
                  <a:lnTo>
                    <a:pt x="36599" y="27004"/>
                  </a:lnTo>
                  <a:lnTo>
                    <a:pt x="28354" y="27004"/>
                  </a:lnTo>
                  <a:lnTo>
                    <a:pt x="28390" y="23547"/>
                  </a:lnTo>
                  <a:lnTo>
                    <a:pt x="30766" y="21171"/>
                  </a:lnTo>
                  <a:close/>
                  <a:moveTo>
                    <a:pt x="20325" y="11108"/>
                  </a:moveTo>
                  <a:lnTo>
                    <a:pt x="22467" y="13322"/>
                  </a:lnTo>
                  <a:lnTo>
                    <a:pt x="22935" y="13808"/>
                  </a:lnTo>
                  <a:lnTo>
                    <a:pt x="26715" y="13808"/>
                  </a:lnTo>
                  <a:lnTo>
                    <a:pt x="26715" y="16869"/>
                  </a:lnTo>
                  <a:lnTo>
                    <a:pt x="26715" y="17553"/>
                  </a:lnTo>
                  <a:lnTo>
                    <a:pt x="27202" y="18021"/>
                  </a:lnTo>
                  <a:lnTo>
                    <a:pt x="29398" y="20253"/>
                  </a:lnTo>
                  <a:lnTo>
                    <a:pt x="27238" y="22413"/>
                  </a:lnTo>
                  <a:lnTo>
                    <a:pt x="26769" y="22881"/>
                  </a:lnTo>
                  <a:lnTo>
                    <a:pt x="26769" y="23547"/>
                  </a:lnTo>
                  <a:lnTo>
                    <a:pt x="26751" y="26680"/>
                  </a:lnTo>
                  <a:lnTo>
                    <a:pt x="22953" y="26680"/>
                  </a:lnTo>
                  <a:lnTo>
                    <a:pt x="22485" y="27148"/>
                  </a:lnTo>
                  <a:lnTo>
                    <a:pt x="20307" y="29326"/>
                  </a:lnTo>
                  <a:lnTo>
                    <a:pt x="18056" y="27130"/>
                  </a:lnTo>
                  <a:lnTo>
                    <a:pt x="17588" y="26662"/>
                  </a:lnTo>
                  <a:lnTo>
                    <a:pt x="13844" y="26662"/>
                  </a:lnTo>
                  <a:lnTo>
                    <a:pt x="13844" y="23583"/>
                  </a:lnTo>
                  <a:lnTo>
                    <a:pt x="13844" y="22899"/>
                  </a:lnTo>
                  <a:lnTo>
                    <a:pt x="13376" y="22431"/>
                  </a:lnTo>
                  <a:lnTo>
                    <a:pt x="11180" y="20253"/>
                  </a:lnTo>
                  <a:lnTo>
                    <a:pt x="13376" y="18021"/>
                  </a:lnTo>
                  <a:lnTo>
                    <a:pt x="13844" y="17553"/>
                  </a:lnTo>
                  <a:lnTo>
                    <a:pt x="13844" y="16869"/>
                  </a:lnTo>
                  <a:lnTo>
                    <a:pt x="13844" y="13790"/>
                  </a:lnTo>
                  <a:lnTo>
                    <a:pt x="17624" y="13790"/>
                  </a:lnTo>
                  <a:lnTo>
                    <a:pt x="18110" y="13322"/>
                  </a:lnTo>
                  <a:lnTo>
                    <a:pt x="20325" y="11108"/>
                  </a:lnTo>
                  <a:close/>
                  <a:moveTo>
                    <a:pt x="27040" y="28282"/>
                  </a:moveTo>
                  <a:lnTo>
                    <a:pt x="27040" y="36473"/>
                  </a:lnTo>
                  <a:lnTo>
                    <a:pt x="21261" y="30676"/>
                  </a:lnTo>
                  <a:lnTo>
                    <a:pt x="23637" y="28282"/>
                  </a:lnTo>
                  <a:close/>
                  <a:moveTo>
                    <a:pt x="16904" y="28282"/>
                  </a:moveTo>
                  <a:lnTo>
                    <a:pt x="19371" y="30676"/>
                  </a:lnTo>
                  <a:lnTo>
                    <a:pt x="13484" y="36527"/>
                  </a:lnTo>
                  <a:lnTo>
                    <a:pt x="13484" y="28282"/>
                  </a:lnTo>
                  <a:close/>
                  <a:moveTo>
                    <a:pt x="11900" y="1"/>
                  </a:moveTo>
                  <a:lnTo>
                    <a:pt x="11900" y="3907"/>
                  </a:lnTo>
                  <a:lnTo>
                    <a:pt x="11900" y="11882"/>
                  </a:lnTo>
                  <a:lnTo>
                    <a:pt x="0" y="11882"/>
                  </a:lnTo>
                  <a:lnTo>
                    <a:pt x="2790" y="14672"/>
                  </a:lnTo>
                  <a:lnTo>
                    <a:pt x="8407" y="20271"/>
                  </a:lnTo>
                  <a:lnTo>
                    <a:pt x="2790" y="25870"/>
                  </a:lnTo>
                  <a:lnTo>
                    <a:pt x="0" y="28660"/>
                  </a:lnTo>
                  <a:lnTo>
                    <a:pt x="11900" y="28660"/>
                  </a:lnTo>
                  <a:lnTo>
                    <a:pt x="11900" y="36581"/>
                  </a:lnTo>
                  <a:lnTo>
                    <a:pt x="11900" y="40505"/>
                  </a:lnTo>
                  <a:lnTo>
                    <a:pt x="14654" y="37733"/>
                  </a:lnTo>
                  <a:lnTo>
                    <a:pt x="20307" y="32080"/>
                  </a:lnTo>
                  <a:lnTo>
                    <a:pt x="25869" y="37679"/>
                  </a:lnTo>
                  <a:lnTo>
                    <a:pt x="28660" y="40469"/>
                  </a:lnTo>
                  <a:lnTo>
                    <a:pt x="28660" y="36545"/>
                  </a:lnTo>
                  <a:lnTo>
                    <a:pt x="28660" y="28660"/>
                  </a:lnTo>
                  <a:lnTo>
                    <a:pt x="40541" y="28660"/>
                  </a:lnTo>
                  <a:lnTo>
                    <a:pt x="37751" y="25870"/>
                  </a:lnTo>
                  <a:lnTo>
                    <a:pt x="32152" y="20271"/>
                  </a:lnTo>
                  <a:lnTo>
                    <a:pt x="37751" y="14672"/>
                  </a:lnTo>
                  <a:lnTo>
                    <a:pt x="40541" y="11882"/>
                  </a:lnTo>
                  <a:lnTo>
                    <a:pt x="28660" y="11882"/>
                  </a:lnTo>
                  <a:lnTo>
                    <a:pt x="28660" y="3961"/>
                  </a:lnTo>
                  <a:lnTo>
                    <a:pt x="28660" y="37"/>
                  </a:lnTo>
                  <a:lnTo>
                    <a:pt x="25887" y="2809"/>
                  </a:lnTo>
                  <a:lnTo>
                    <a:pt x="20307" y="8372"/>
                  </a:lnTo>
                  <a:lnTo>
                    <a:pt x="14654" y="2755"/>
                  </a:lnTo>
                  <a:lnTo>
                    <a:pt x="11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1294850" y="2588350"/>
              <a:ext cx="535600" cy="535150"/>
            </a:xfrm>
            <a:custGeom>
              <a:rect b="b" l="l" r="r" t="t"/>
              <a:pathLst>
                <a:path extrusionOk="0" h="21406" w="21424">
                  <a:moveTo>
                    <a:pt x="10748" y="1"/>
                  </a:moveTo>
                  <a:lnTo>
                    <a:pt x="7597" y="3187"/>
                  </a:lnTo>
                  <a:lnTo>
                    <a:pt x="3151" y="3187"/>
                  </a:lnTo>
                  <a:lnTo>
                    <a:pt x="3151" y="7562"/>
                  </a:lnTo>
                  <a:lnTo>
                    <a:pt x="0" y="10766"/>
                  </a:lnTo>
                  <a:lnTo>
                    <a:pt x="3151" y="13898"/>
                  </a:lnTo>
                  <a:lnTo>
                    <a:pt x="3151" y="18327"/>
                  </a:lnTo>
                  <a:lnTo>
                    <a:pt x="7579" y="18309"/>
                  </a:lnTo>
                  <a:lnTo>
                    <a:pt x="10748" y="21405"/>
                  </a:lnTo>
                  <a:lnTo>
                    <a:pt x="11306" y="20847"/>
                  </a:lnTo>
                  <a:lnTo>
                    <a:pt x="13862" y="18309"/>
                  </a:lnTo>
                  <a:lnTo>
                    <a:pt x="18291" y="18327"/>
                  </a:lnTo>
                  <a:lnTo>
                    <a:pt x="18309" y="13844"/>
                  </a:lnTo>
                  <a:lnTo>
                    <a:pt x="21423" y="10766"/>
                  </a:lnTo>
                  <a:lnTo>
                    <a:pt x="18291" y="7562"/>
                  </a:lnTo>
                  <a:lnTo>
                    <a:pt x="18291" y="3187"/>
                  </a:lnTo>
                  <a:lnTo>
                    <a:pt x="13826" y="3187"/>
                  </a:lnTo>
                  <a:lnTo>
                    <a:pt x="10748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1294850" y="2588350"/>
              <a:ext cx="535600" cy="535150"/>
            </a:xfrm>
            <a:custGeom>
              <a:rect b="b" l="l" r="r" t="t"/>
              <a:pathLst>
                <a:path extrusionOk="0" h="21406" w="21424">
                  <a:moveTo>
                    <a:pt x="10748" y="1"/>
                  </a:moveTo>
                  <a:lnTo>
                    <a:pt x="7597" y="3187"/>
                  </a:lnTo>
                  <a:lnTo>
                    <a:pt x="3151" y="3187"/>
                  </a:lnTo>
                  <a:lnTo>
                    <a:pt x="3151" y="7562"/>
                  </a:lnTo>
                  <a:lnTo>
                    <a:pt x="0" y="10766"/>
                  </a:lnTo>
                  <a:lnTo>
                    <a:pt x="3151" y="13898"/>
                  </a:lnTo>
                  <a:lnTo>
                    <a:pt x="3151" y="18327"/>
                  </a:lnTo>
                  <a:lnTo>
                    <a:pt x="7579" y="18309"/>
                  </a:lnTo>
                  <a:lnTo>
                    <a:pt x="10748" y="21405"/>
                  </a:lnTo>
                  <a:lnTo>
                    <a:pt x="11306" y="20847"/>
                  </a:lnTo>
                  <a:lnTo>
                    <a:pt x="13862" y="18309"/>
                  </a:lnTo>
                  <a:lnTo>
                    <a:pt x="18291" y="18327"/>
                  </a:lnTo>
                  <a:lnTo>
                    <a:pt x="18309" y="13844"/>
                  </a:lnTo>
                  <a:lnTo>
                    <a:pt x="21423" y="10766"/>
                  </a:lnTo>
                  <a:lnTo>
                    <a:pt x="18291" y="7562"/>
                  </a:lnTo>
                  <a:lnTo>
                    <a:pt x="18291" y="3187"/>
                  </a:lnTo>
                  <a:lnTo>
                    <a:pt x="13826" y="3187"/>
                  </a:lnTo>
                  <a:lnTo>
                    <a:pt x="10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1266050" y="2560000"/>
              <a:ext cx="592750" cy="592750"/>
            </a:xfrm>
            <a:custGeom>
              <a:rect b="b" l="l" r="r" t="t"/>
              <a:pathLst>
                <a:path extrusionOk="0" h="23710" w="23710">
                  <a:moveTo>
                    <a:pt x="11900" y="2305"/>
                  </a:moveTo>
                  <a:lnTo>
                    <a:pt x="14654" y="5131"/>
                  </a:lnTo>
                  <a:lnTo>
                    <a:pt x="18633" y="5149"/>
                  </a:lnTo>
                  <a:lnTo>
                    <a:pt x="18633" y="9038"/>
                  </a:lnTo>
                  <a:lnTo>
                    <a:pt x="21441" y="11882"/>
                  </a:lnTo>
                  <a:lnTo>
                    <a:pt x="18669" y="14636"/>
                  </a:lnTo>
                  <a:lnTo>
                    <a:pt x="18651" y="18633"/>
                  </a:lnTo>
                  <a:lnTo>
                    <a:pt x="14690" y="18633"/>
                  </a:lnTo>
                  <a:lnTo>
                    <a:pt x="11918" y="21387"/>
                  </a:lnTo>
                  <a:lnTo>
                    <a:pt x="9055" y="18633"/>
                  </a:lnTo>
                  <a:lnTo>
                    <a:pt x="5131" y="18651"/>
                  </a:lnTo>
                  <a:lnTo>
                    <a:pt x="5131" y="14690"/>
                  </a:lnTo>
                  <a:lnTo>
                    <a:pt x="2304" y="11900"/>
                  </a:lnTo>
                  <a:lnTo>
                    <a:pt x="5131" y="9056"/>
                  </a:lnTo>
                  <a:lnTo>
                    <a:pt x="5131" y="5149"/>
                  </a:lnTo>
                  <a:lnTo>
                    <a:pt x="9109" y="5149"/>
                  </a:lnTo>
                  <a:lnTo>
                    <a:pt x="11900" y="2305"/>
                  </a:lnTo>
                  <a:close/>
                  <a:moveTo>
                    <a:pt x="11918" y="1"/>
                  </a:moveTo>
                  <a:lnTo>
                    <a:pt x="10748" y="1171"/>
                  </a:lnTo>
                  <a:lnTo>
                    <a:pt x="8407" y="3511"/>
                  </a:lnTo>
                  <a:lnTo>
                    <a:pt x="3493" y="3511"/>
                  </a:lnTo>
                  <a:lnTo>
                    <a:pt x="3493" y="5131"/>
                  </a:lnTo>
                  <a:lnTo>
                    <a:pt x="3493" y="8372"/>
                  </a:lnTo>
                  <a:lnTo>
                    <a:pt x="1152" y="10730"/>
                  </a:lnTo>
                  <a:lnTo>
                    <a:pt x="0" y="11882"/>
                  </a:lnTo>
                  <a:lnTo>
                    <a:pt x="1152" y="13016"/>
                  </a:lnTo>
                  <a:lnTo>
                    <a:pt x="3457" y="15338"/>
                  </a:lnTo>
                  <a:lnTo>
                    <a:pt x="3457" y="18633"/>
                  </a:lnTo>
                  <a:lnTo>
                    <a:pt x="3457" y="20271"/>
                  </a:lnTo>
                  <a:lnTo>
                    <a:pt x="8389" y="20271"/>
                  </a:lnTo>
                  <a:lnTo>
                    <a:pt x="10784" y="22593"/>
                  </a:lnTo>
                  <a:lnTo>
                    <a:pt x="11918" y="23709"/>
                  </a:lnTo>
                  <a:lnTo>
                    <a:pt x="13052" y="22593"/>
                  </a:lnTo>
                  <a:lnTo>
                    <a:pt x="15338" y="20289"/>
                  </a:lnTo>
                  <a:lnTo>
                    <a:pt x="20253" y="20289"/>
                  </a:lnTo>
                  <a:lnTo>
                    <a:pt x="20253" y="18669"/>
                  </a:lnTo>
                  <a:lnTo>
                    <a:pt x="20271" y="15356"/>
                  </a:lnTo>
                  <a:lnTo>
                    <a:pt x="22575" y="13070"/>
                  </a:lnTo>
                  <a:lnTo>
                    <a:pt x="23709" y="11918"/>
                  </a:lnTo>
                  <a:lnTo>
                    <a:pt x="22575" y="10766"/>
                  </a:lnTo>
                  <a:lnTo>
                    <a:pt x="20235" y="8408"/>
                  </a:lnTo>
                  <a:lnTo>
                    <a:pt x="20235" y="5167"/>
                  </a:lnTo>
                  <a:lnTo>
                    <a:pt x="20235" y="3547"/>
                  </a:lnTo>
                  <a:lnTo>
                    <a:pt x="15320" y="3547"/>
                  </a:lnTo>
                  <a:lnTo>
                    <a:pt x="13070" y="1171"/>
                  </a:lnTo>
                  <a:lnTo>
                    <a:pt x="119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6" name="Google Shape;286;p7"/>
          <p:cNvGrpSpPr/>
          <p:nvPr/>
        </p:nvGrpSpPr>
        <p:grpSpPr>
          <a:xfrm rot="10800000">
            <a:off x="-389740" y="4758898"/>
            <a:ext cx="3060479" cy="271998"/>
            <a:chOff x="3073750" y="3457173"/>
            <a:chExt cx="3060479" cy="271998"/>
          </a:xfrm>
        </p:grpSpPr>
        <p:cxnSp>
          <p:nvCxnSpPr>
            <p:cNvPr id="287" name="Google Shape;287;p7"/>
            <p:cNvCxnSpPr/>
            <p:nvPr/>
          </p:nvCxnSpPr>
          <p:spPr>
            <a:xfrm>
              <a:off x="3106875" y="3593175"/>
              <a:ext cx="30045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8" name="Google Shape;288;p7"/>
            <p:cNvSpPr/>
            <p:nvPr/>
          </p:nvSpPr>
          <p:spPr>
            <a:xfrm>
              <a:off x="3073750" y="3457173"/>
              <a:ext cx="304754" cy="271998"/>
            </a:xfrm>
            <a:custGeom>
              <a:rect b="b" l="l" r="r" t="t"/>
              <a:pathLst>
                <a:path extrusionOk="0" h="40979" w="45914">
                  <a:moveTo>
                    <a:pt x="34546" y="0"/>
                  </a:moveTo>
                  <a:lnTo>
                    <a:pt x="22902" y="11700"/>
                  </a:lnTo>
                  <a:lnTo>
                    <a:pt x="11645" y="610"/>
                  </a:lnTo>
                  <a:lnTo>
                    <a:pt x="11645" y="610"/>
                  </a:lnTo>
                  <a:lnTo>
                    <a:pt x="15638" y="15859"/>
                  </a:lnTo>
                  <a:lnTo>
                    <a:pt x="0" y="20462"/>
                  </a:lnTo>
                  <a:lnTo>
                    <a:pt x="15638" y="24787"/>
                  </a:lnTo>
                  <a:lnTo>
                    <a:pt x="11479" y="40757"/>
                  </a:lnTo>
                  <a:lnTo>
                    <a:pt x="11479" y="40757"/>
                  </a:lnTo>
                  <a:lnTo>
                    <a:pt x="22902" y="29112"/>
                  </a:lnTo>
                  <a:lnTo>
                    <a:pt x="34546" y="40979"/>
                  </a:lnTo>
                  <a:lnTo>
                    <a:pt x="30332" y="24676"/>
                  </a:lnTo>
                  <a:lnTo>
                    <a:pt x="45914" y="20462"/>
                  </a:lnTo>
                  <a:lnTo>
                    <a:pt x="30332" y="16137"/>
                  </a:lnTo>
                  <a:lnTo>
                    <a:pt x="34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5829475" y="3457173"/>
              <a:ext cx="304754" cy="271998"/>
            </a:xfrm>
            <a:custGeom>
              <a:rect b="b" l="l" r="r" t="t"/>
              <a:pathLst>
                <a:path extrusionOk="0" h="40979" w="45914">
                  <a:moveTo>
                    <a:pt x="34546" y="0"/>
                  </a:moveTo>
                  <a:lnTo>
                    <a:pt x="22902" y="11700"/>
                  </a:lnTo>
                  <a:lnTo>
                    <a:pt x="11645" y="610"/>
                  </a:lnTo>
                  <a:lnTo>
                    <a:pt x="11645" y="610"/>
                  </a:lnTo>
                  <a:lnTo>
                    <a:pt x="15638" y="15859"/>
                  </a:lnTo>
                  <a:lnTo>
                    <a:pt x="0" y="20462"/>
                  </a:lnTo>
                  <a:lnTo>
                    <a:pt x="15638" y="24787"/>
                  </a:lnTo>
                  <a:lnTo>
                    <a:pt x="11479" y="40757"/>
                  </a:lnTo>
                  <a:lnTo>
                    <a:pt x="11479" y="40757"/>
                  </a:lnTo>
                  <a:lnTo>
                    <a:pt x="22902" y="29112"/>
                  </a:lnTo>
                  <a:lnTo>
                    <a:pt x="34546" y="40979"/>
                  </a:lnTo>
                  <a:lnTo>
                    <a:pt x="30332" y="24676"/>
                  </a:lnTo>
                  <a:lnTo>
                    <a:pt x="45914" y="20462"/>
                  </a:lnTo>
                  <a:lnTo>
                    <a:pt x="30332" y="16137"/>
                  </a:lnTo>
                  <a:lnTo>
                    <a:pt x="34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7"/>
          <p:cNvSpPr/>
          <p:nvPr/>
        </p:nvSpPr>
        <p:spPr>
          <a:xfrm>
            <a:off x="8509600" y="1853923"/>
            <a:ext cx="505511" cy="504360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7"/>
          <p:cNvSpPr/>
          <p:nvPr>
            <p:ph idx="2" type="pic"/>
          </p:nvPr>
        </p:nvSpPr>
        <p:spPr>
          <a:xfrm>
            <a:off x="4815600" y="699152"/>
            <a:ext cx="3623400" cy="3745200"/>
          </a:xfrm>
          <a:prstGeom prst="star6">
            <a:avLst>
              <a:gd fmla="val 28868" name="adj"/>
              <a:gd fmla="val 115470" name="hf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8"/>
          <p:cNvSpPr txBox="1"/>
          <p:nvPr>
            <p:ph type="title"/>
          </p:nvPr>
        </p:nvSpPr>
        <p:spPr>
          <a:xfrm>
            <a:off x="1096500" y="956075"/>
            <a:ext cx="6951000" cy="3231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4" name="Google Shape;294;p8"/>
          <p:cNvSpPr/>
          <p:nvPr/>
        </p:nvSpPr>
        <p:spPr>
          <a:xfrm>
            <a:off x="705000" y="4314150"/>
            <a:ext cx="592649" cy="591300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8"/>
          <p:cNvSpPr/>
          <p:nvPr/>
        </p:nvSpPr>
        <p:spPr>
          <a:xfrm>
            <a:off x="8536600" y="2567525"/>
            <a:ext cx="327589" cy="326661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8"/>
          <p:cNvSpPr/>
          <p:nvPr/>
        </p:nvSpPr>
        <p:spPr>
          <a:xfrm>
            <a:off x="8085224" y="82516"/>
            <a:ext cx="930317" cy="930376"/>
          </a:xfrm>
          <a:custGeom>
            <a:rect b="b" l="l" r="r" t="t"/>
            <a:pathLst>
              <a:path extrusionOk="0" h="100554" w="100602">
                <a:moveTo>
                  <a:pt x="48035" y="0"/>
                </a:moveTo>
                <a:lnTo>
                  <a:pt x="38781" y="25616"/>
                </a:lnTo>
                <a:lnTo>
                  <a:pt x="13142" y="16314"/>
                </a:lnTo>
                <a:lnTo>
                  <a:pt x="24662" y="40975"/>
                </a:lnTo>
                <a:lnTo>
                  <a:pt x="0" y="52495"/>
                </a:lnTo>
                <a:lnTo>
                  <a:pt x="25663" y="61797"/>
                </a:lnTo>
                <a:lnTo>
                  <a:pt x="16386" y="87412"/>
                </a:lnTo>
                <a:lnTo>
                  <a:pt x="16386" y="87412"/>
                </a:lnTo>
                <a:lnTo>
                  <a:pt x="41047" y="75845"/>
                </a:lnTo>
                <a:lnTo>
                  <a:pt x="52614" y="100554"/>
                </a:lnTo>
                <a:lnTo>
                  <a:pt x="61868" y="74891"/>
                </a:lnTo>
                <a:lnTo>
                  <a:pt x="87484" y="84168"/>
                </a:lnTo>
                <a:lnTo>
                  <a:pt x="75940" y="59531"/>
                </a:lnTo>
                <a:lnTo>
                  <a:pt x="100601" y="47963"/>
                </a:lnTo>
                <a:lnTo>
                  <a:pt x="74986" y="38686"/>
                </a:lnTo>
                <a:lnTo>
                  <a:pt x="84264" y="13070"/>
                </a:lnTo>
                <a:lnTo>
                  <a:pt x="59579" y="24638"/>
                </a:lnTo>
                <a:lnTo>
                  <a:pt x="4803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7" name="Google Shape;297;p8"/>
          <p:cNvGrpSpPr/>
          <p:nvPr/>
        </p:nvGrpSpPr>
        <p:grpSpPr>
          <a:xfrm>
            <a:off x="-6" y="-1325185"/>
            <a:ext cx="2440021" cy="2535869"/>
            <a:chOff x="1651825" y="473050"/>
            <a:chExt cx="4477925" cy="4653825"/>
          </a:xfrm>
        </p:grpSpPr>
        <p:sp>
          <p:nvSpPr>
            <p:cNvPr id="298" name="Google Shape;298;p8"/>
            <p:cNvSpPr/>
            <p:nvPr/>
          </p:nvSpPr>
          <p:spPr>
            <a:xfrm>
              <a:off x="3112050" y="1765725"/>
              <a:ext cx="737000" cy="812150"/>
            </a:xfrm>
            <a:custGeom>
              <a:rect b="b" l="l" r="r" t="t"/>
              <a:pathLst>
                <a:path extrusionOk="0" h="32486" w="29480">
                  <a:moveTo>
                    <a:pt x="17435" y="1"/>
                  </a:moveTo>
                  <a:lnTo>
                    <a:pt x="5725" y="359"/>
                  </a:lnTo>
                  <a:cubicBezTo>
                    <a:pt x="5725" y="406"/>
                    <a:pt x="5677" y="430"/>
                    <a:pt x="5677" y="454"/>
                  </a:cubicBezTo>
                  <a:lnTo>
                    <a:pt x="1" y="11234"/>
                  </a:lnTo>
                  <a:cubicBezTo>
                    <a:pt x="8229" y="15909"/>
                    <a:pt x="14454" y="23565"/>
                    <a:pt x="17244" y="32485"/>
                  </a:cubicBezTo>
                  <a:cubicBezTo>
                    <a:pt x="19439" y="31674"/>
                    <a:pt x="21538" y="30649"/>
                    <a:pt x="23541" y="29408"/>
                  </a:cubicBezTo>
                  <a:lnTo>
                    <a:pt x="23732" y="29313"/>
                  </a:lnTo>
                  <a:cubicBezTo>
                    <a:pt x="23779" y="29265"/>
                    <a:pt x="23851" y="29194"/>
                    <a:pt x="23923" y="29146"/>
                  </a:cubicBezTo>
                  <a:cubicBezTo>
                    <a:pt x="25926" y="27882"/>
                    <a:pt x="27786" y="26451"/>
                    <a:pt x="29480" y="24805"/>
                  </a:cubicBezTo>
                  <a:cubicBezTo>
                    <a:pt x="22444" y="18366"/>
                    <a:pt x="18127" y="9469"/>
                    <a:pt x="174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3924150" y="1739500"/>
              <a:ext cx="691100" cy="806775"/>
            </a:xfrm>
            <a:custGeom>
              <a:rect b="b" l="l" r="r" t="t"/>
              <a:pathLst>
                <a:path extrusionOk="0" h="32271" w="27644">
                  <a:moveTo>
                    <a:pt x="21323" y="0"/>
                  </a:moveTo>
                  <a:lnTo>
                    <a:pt x="9636" y="358"/>
                  </a:lnTo>
                  <a:cubicBezTo>
                    <a:pt x="9851" y="9803"/>
                    <a:pt x="6345" y="18962"/>
                    <a:pt x="1" y="25807"/>
                  </a:cubicBezTo>
                  <a:cubicBezTo>
                    <a:pt x="1766" y="27238"/>
                    <a:pt x="3650" y="28502"/>
                    <a:pt x="5677" y="29575"/>
                  </a:cubicBezTo>
                  <a:cubicBezTo>
                    <a:pt x="7871" y="30720"/>
                    <a:pt x="10113" y="31650"/>
                    <a:pt x="12165" y="32270"/>
                  </a:cubicBezTo>
                  <a:cubicBezTo>
                    <a:pt x="14216" y="23159"/>
                    <a:pt x="19797" y="15098"/>
                    <a:pt x="27643" y="9946"/>
                  </a:cubicBezTo>
                  <a:lnTo>
                    <a:pt x="213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2686925" y="2582025"/>
              <a:ext cx="848500" cy="506825"/>
            </a:xfrm>
            <a:custGeom>
              <a:rect b="b" l="l" r="r" t="t"/>
              <a:pathLst>
                <a:path extrusionOk="0" h="20273" w="33940">
                  <a:moveTo>
                    <a:pt x="5438" y="0"/>
                  </a:moveTo>
                  <a:lnTo>
                    <a:pt x="0" y="10256"/>
                  </a:lnTo>
                  <a:lnTo>
                    <a:pt x="6345" y="20273"/>
                  </a:lnTo>
                  <a:cubicBezTo>
                    <a:pt x="12048" y="16971"/>
                    <a:pt x="18544" y="15255"/>
                    <a:pt x="25082" y="15255"/>
                  </a:cubicBezTo>
                  <a:cubicBezTo>
                    <a:pt x="27896" y="15255"/>
                    <a:pt x="30717" y="15573"/>
                    <a:pt x="33486" y="16218"/>
                  </a:cubicBezTo>
                  <a:cubicBezTo>
                    <a:pt x="33772" y="14048"/>
                    <a:pt x="33939" y="11735"/>
                    <a:pt x="33796" y="9397"/>
                  </a:cubicBezTo>
                  <a:cubicBezTo>
                    <a:pt x="33701" y="6917"/>
                    <a:pt x="33391" y="4579"/>
                    <a:pt x="32866" y="2433"/>
                  </a:cubicBezTo>
                  <a:cubicBezTo>
                    <a:pt x="32604" y="2481"/>
                    <a:pt x="32365" y="2576"/>
                    <a:pt x="32151" y="2624"/>
                  </a:cubicBezTo>
                  <a:cubicBezTo>
                    <a:pt x="31936" y="2695"/>
                    <a:pt x="31721" y="2743"/>
                    <a:pt x="31507" y="2791"/>
                  </a:cubicBezTo>
                  <a:cubicBezTo>
                    <a:pt x="31125" y="2862"/>
                    <a:pt x="30743" y="2981"/>
                    <a:pt x="30314" y="3077"/>
                  </a:cubicBezTo>
                  <a:cubicBezTo>
                    <a:pt x="30076" y="3148"/>
                    <a:pt x="29813" y="3172"/>
                    <a:pt x="29575" y="3220"/>
                  </a:cubicBezTo>
                  <a:cubicBezTo>
                    <a:pt x="29217" y="3291"/>
                    <a:pt x="28859" y="3387"/>
                    <a:pt x="28502" y="3435"/>
                  </a:cubicBezTo>
                  <a:cubicBezTo>
                    <a:pt x="28239" y="3506"/>
                    <a:pt x="27953" y="3530"/>
                    <a:pt x="27691" y="3554"/>
                  </a:cubicBezTo>
                  <a:cubicBezTo>
                    <a:pt x="27357" y="3602"/>
                    <a:pt x="26999" y="3673"/>
                    <a:pt x="26689" y="3697"/>
                  </a:cubicBezTo>
                  <a:cubicBezTo>
                    <a:pt x="26427" y="3745"/>
                    <a:pt x="26116" y="3768"/>
                    <a:pt x="25854" y="3792"/>
                  </a:cubicBezTo>
                  <a:cubicBezTo>
                    <a:pt x="25520" y="3816"/>
                    <a:pt x="25186" y="3840"/>
                    <a:pt x="24829" y="3888"/>
                  </a:cubicBezTo>
                  <a:cubicBezTo>
                    <a:pt x="24542" y="3912"/>
                    <a:pt x="24280" y="3912"/>
                    <a:pt x="23970" y="3912"/>
                  </a:cubicBezTo>
                  <a:cubicBezTo>
                    <a:pt x="23636" y="3935"/>
                    <a:pt x="23326" y="3935"/>
                    <a:pt x="22992" y="3935"/>
                  </a:cubicBezTo>
                  <a:lnTo>
                    <a:pt x="21132" y="3935"/>
                  </a:lnTo>
                  <a:cubicBezTo>
                    <a:pt x="20846" y="3935"/>
                    <a:pt x="20536" y="3912"/>
                    <a:pt x="20249" y="3912"/>
                  </a:cubicBezTo>
                  <a:cubicBezTo>
                    <a:pt x="19915" y="3888"/>
                    <a:pt x="19581" y="3888"/>
                    <a:pt x="19271" y="3864"/>
                  </a:cubicBezTo>
                  <a:lnTo>
                    <a:pt x="18365" y="3768"/>
                  </a:lnTo>
                  <a:cubicBezTo>
                    <a:pt x="18031" y="3745"/>
                    <a:pt x="17721" y="3697"/>
                    <a:pt x="17411" y="3649"/>
                  </a:cubicBezTo>
                  <a:cubicBezTo>
                    <a:pt x="17125" y="3625"/>
                    <a:pt x="16815" y="3554"/>
                    <a:pt x="16529" y="3530"/>
                  </a:cubicBezTo>
                  <a:cubicBezTo>
                    <a:pt x="16195" y="3458"/>
                    <a:pt x="15885" y="3435"/>
                    <a:pt x="15575" y="3387"/>
                  </a:cubicBezTo>
                  <a:cubicBezTo>
                    <a:pt x="15265" y="3315"/>
                    <a:pt x="14978" y="3268"/>
                    <a:pt x="14692" y="3196"/>
                  </a:cubicBezTo>
                  <a:cubicBezTo>
                    <a:pt x="14382" y="3148"/>
                    <a:pt x="14072" y="3077"/>
                    <a:pt x="13738" y="2981"/>
                  </a:cubicBezTo>
                  <a:cubicBezTo>
                    <a:pt x="13452" y="2934"/>
                    <a:pt x="13190" y="2838"/>
                    <a:pt x="12880" y="2791"/>
                  </a:cubicBezTo>
                  <a:cubicBezTo>
                    <a:pt x="12546" y="2695"/>
                    <a:pt x="12259" y="2624"/>
                    <a:pt x="11926" y="2552"/>
                  </a:cubicBezTo>
                  <a:cubicBezTo>
                    <a:pt x="11639" y="2457"/>
                    <a:pt x="11353" y="2361"/>
                    <a:pt x="11067" y="2266"/>
                  </a:cubicBezTo>
                  <a:cubicBezTo>
                    <a:pt x="10757" y="2194"/>
                    <a:pt x="10447" y="2099"/>
                    <a:pt x="10137" y="1980"/>
                  </a:cubicBezTo>
                  <a:cubicBezTo>
                    <a:pt x="9851" y="1884"/>
                    <a:pt x="9564" y="1765"/>
                    <a:pt x="9302" y="1670"/>
                  </a:cubicBezTo>
                  <a:cubicBezTo>
                    <a:pt x="9016" y="1550"/>
                    <a:pt x="8682" y="1431"/>
                    <a:pt x="8372" y="1312"/>
                  </a:cubicBezTo>
                  <a:cubicBezTo>
                    <a:pt x="8109" y="1193"/>
                    <a:pt x="7823" y="1121"/>
                    <a:pt x="7537" y="1002"/>
                  </a:cubicBezTo>
                  <a:cubicBezTo>
                    <a:pt x="7251" y="883"/>
                    <a:pt x="6941" y="716"/>
                    <a:pt x="6655" y="596"/>
                  </a:cubicBezTo>
                  <a:cubicBezTo>
                    <a:pt x="6392" y="477"/>
                    <a:pt x="6106" y="358"/>
                    <a:pt x="5844" y="215"/>
                  </a:cubicBezTo>
                  <a:cubicBezTo>
                    <a:pt x="5701" y="167"/>
                    <a:pt x="5581" y="96"/>
                    <a:pt x="54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4256875" y="2510475"/>
              <a:ext cx="846700" cy="515775"/>
            </a:xfrm>
            <a:custGeom>
              <a:rect b="b" l="l" r="r" t="t"/>
              <a:pathLst>
                <a:path extrusionOk="0" h="20631" w="33868">
                  <a:moveTo>
                    <a:pt x="27619" y="0"/>
                  </a:moveTo>
                  <a:cubicBezTo>
                    <a:pt x="21956" y="3288"/>
                    <a:pt x="15495" y="4981"/>
                    <a:pt x="8985" y="4981"/>
                  </a:cubicBezTo>
                  <a:cubicBezTo>
                    <a:pt x="6146" y="4981"/>
                    <a:pt x="3297" y="4659"/>
                    <a:pt x="501" y="4007"/>
                  </a:cubicBezTo>
                  <a:cubicBezTo>
                    <a:pt x="143" y="6273"/>
                    <a:pt x="0" y="8586"/>
                    <a:pt x="72" y="10924"/>
                  </a:cubicBezTo>
                  <a:lnTo>
                    <a:pt x="72" y="10947"/>
                  </a:lnTo>
                  <a:cubicBezTo>
                    <a:pt x="120" y="11329"/>
                    <a:pt x="120" y="11758"/>
                    <a:pt x="143" y="12140"/>
                  </a:cubicBezTo>
                  <a:cubicBezTo>
                    <a:pt x="239" y="14263"/>
                    <a:pt x="287" y="16409"/>
                    <a:pt x="692" y="18317"/>
                  </a:cubicBezTo>
                  <a:cubicBezTo>
                    <a:pt x="4180" y="17274"/>
                    <a:pt x="7790" y="16757"/>
                    <a:pt x="11399" y="16757"/>
                  </a:cubicBezTo>
                  <a:cubicBezTo>
                    <a:pt x="17118" y="16757"/>
                    <a:pt x="22837" y="18057"/>
                    <a:pt x="28072" y="20631"/>
                  </a:cubicBezTo>
                  <a:lnTo>
                    <a:pt x="33796" y="9874"/>
                  </a:lnTo>
                  <a:cubicBezTo>
                    <a:pt x="33820" y="9850"/>
                    <a:pt x="33820" y="9826"/>
                    <a:pt x="33868" y="9779"/>
                  </a:cubicBezTo>
                  <a:lnTo>
                    <a:pt x="276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3947425" y="3033975"/>
              <a:ext cx="729825" cy="797825"/>
            </a:xfrm>
            <a:custGeom>
              <a:rect b="b" l="l" r="r" t="t"/>
              <a:pathLst>
                <a:path extrusionOk="0" h="31913" w="29193">
                  <a:moveTo>
                    <a:pt x="11806" y="1"/>
                  </a:moveTo>
                  <a:cubicBezTo>
                    <a:pt x="9636" y="812"/>
                    <a:pt x="7537" y="1813"/>
                    <a:pt x="5581" y="3030"/>
                  </a:cubicBezTo>
                  <a:cubicBezTo>
                    <a:pt x="5486" y="3101"/>
                    <a:pt x="5390" y="3125"/>
                    <a:pt x="5295" y="3149"/>
                  </a:cubicBezTo>
                  <a:cubicBezTo>
                    <a:pt x="3387" y="4342"/>
                    <a:pt x="1598" y="5749"/>
                    <a:pt x="0" y="7275"/>
                  </a:cubicBezTo>
                  <a:cubicBezTo>
                    <a:pt x="167" y="7442"/>
                    <a:pt x="382" y="7609"/>
                    <a:pt x="572" y="7776"/>
                  </a:cubicBezTo>
                  <a:lnTo>
                    <a:pt x="1002" y="8229"/>
                  </a:lnTo>
                  <a:cubicBezTo>
                    <a:pt x="1312" y="8515"/>
                    <a:pt x="1598" y="8802"/>
                    <a:pt x="1884" y="9088"/>
                  </a:cubicBezTo>
                  <a:cubicBezTo>
                    <a:pt x="2051" y="9279"/>
                    <a:pt x="2242" y="9469"/>
                    <a:pt x="2385" y="9660"/>
                  </a:cubicBezTo>
                  <a:cubicBezTo>
                    <a:pt x="2624" y="9923"/>
                    <a:pt x="2886" y="10185"/>
                    <a:pt x="3124" y="10447"/>
                  </a:cubicBezTo>
                  <a:lnTo>
                    <a:pt x="3673" y="11091"/>
                  </a:lnTo>
                  <a:cubicBezTo>
                    <a:pt x="3864" y="11354"/>
                    <a:pt x="4102" y="11616"/>
                    <a:pt x="4317" y="11878"/>
                  </a:cubicBezTo>
                  <a:cubicBezTo>
                    <a:pt x="4508" y="12117"/>
                    <a:pt x="4651" y="12331"/>
                    <a:pt x="4818" y="12570"/>
                  </a:cubicBezTo>
                  <a:cubicBezTo>
                    <a:pt x="5032" y="12832"/>
                    <a:pt x="5223" y="13118"/>
                    <a:pt x="5414" y="13381"/>
                  </a:cubicBezTo>
                  <a:cubicBezTo>
                    <a:pt x="5605" y="13619"/>
                    <a:pt x="5748" y="13858"/>
                    <a:pt x="5891" y="14096"/>
                  </a:cubicBezTo>
                  <a:cubicBezTo>
                    <a:pt x="6082" y="14359"/>
                    <a:pt x="6249" y="14621"/>
                    <a:pt x="6440" y="14931"/>
                  </a:cubicBezTo>
                  <a:cubicBezTo>
                    <a:pt x="6583" y="15170"/>
                    <a:pt x="6726" y="15432"/>
                    <a:pt x="6893" y="15670"/>
                  </a:cubicBezTo>
                  <a:cubicBezTo>
                    <a:pt x="7060" y="15933"/>
                    <a:pt x="7203" y="16243"/>
                    <a:pt x="7370" y="16505"/>
                  </a:cubicBezTo>
                  <a:cubicBezTo>
                    <a:pt x="7513" y="16768"/>
                    <a:pt x="7632" y="17006"/>
                    <a:pt x="7775" y="17292"/>
                  </a:cubicBezTo>
                  <a:cubicBezTo>
                    <a:pt x="7918" y="17579"/>
                    <a:pt x="8085" y="17841"/>
                    <a:pt x="8228" y="18151"/>
                  </a:cubicBezTo>
                  <a:cubicBezTo>
                    <a:pt x="8348" y="18413"/>
                    <a:pt x="8491" y="18676"/>
                    <a:pt x="8610" y="18962"/>
                  </a:cubicBezTo>
                  <a:cubicBezTo>
                    <a:pt x="8753" y="19248"/>
                    <a:pt x="8872" y="19510"/>
                    <a:pt x="8992" y="19820"/>
                  </a:cubicBezTo>
                  <a:cubicBezTo>
                    <a:pt x="9111" y="20083"/>
                    <a:pt x="9230" y="20345"/>
                    <a:pt x="9326" y="20655"/>
                  </a:cubicBezTo>
                  <a:lnTo>
                    <a:pt x="9683" y="21538"/>
                  </a:lnTo>
                  <a:cubicBezTo>
                    <a:pt x="9803" y="21824"/>
                    <a:pt x="9898" y="22110"/>
                    <a:pt x="9993" y="22372"/>
                  </a:cubicBezTo>
                  <a:cubicBezTo>
                    <a:pt x="10113" y="22683"/>
                    <a:pt x="10184" y="22969"/>
                    <a:pt x="10280" y="23279"/>
                  </a:cubicBezTo>
                  <a:cubicBezTo>
                    <a:pt x="10375" y="23565"/>
                    <a:pt x="10470" y="23851"/>
                    <a:pt x="10542" y="24137"/>
                  </a:cubicBezTo>
                  <a:cubicBezTo>
                    <a:pt x="10637" y="24447"/>
                    <a:pt x="10733" y="24757"/>
                    <a:pt x="10828" y="25068"/>
                  </a:cubicBezTo>
                  <a:cubicBezTo>
                    <a:pt x="10900" y="25354"/>
                    <a:pt x="10971" y="25640"/>
                    <a:pt x="11019" y="25926"/>
                  </a:cubicBezTo>
                  <a:cubicBezTo>
                    <a:pt x="11114" y="26236"/>
                    <a:pt x="11186" y="26546"/>
                    <a:pt x="11234" y="26880"/>
                  </a:cubicBezTo>
                  <a:cubicBezTo>
                    <a:pt x="11281" y="27190"/>
                    <a:pt x="11353" y="27476"/>
                    <a:pt x="11424" y="27739"/>
                  </a:cubicBezTo>
                  <a:cubicBezTo>
                    <a:pt x="11472" y="28073"/>
                    <a:pt x="11520" y="28383"/>
                    <a:pt x="11591" y="28693"/>
                  </a:cubicBezTo>
                  <a:cubicBezTo>
                    <a:pt x="11663" y="29003"/>
                    <a:pt x="11687" y="29289"/>
                    <a:pt x="11711" y="29599"/>
                  </a:cubicBezTo>
                  <a:cubicBezTo>
                    <a:pt x="11734" y="29933"/>
                    <a:pt x="11806" y="30243"/>
                    <a:pt x="11830" y="30577"/>
                  </a:cubicBezTo>
                  <a:lnTo>
                    <a:pt x="11925" y="31483"/>
                  </a:lnTo>
                  <a:cubicBezTo>
                    <a:pt x="11925" y="31626"/>
                    <a:pt x="11949" y="31770"/>
                    <a:pt x="11949" y="31913"/>
                  </a:cubicBezTo>
                  <a:lnTo>
                    <a:pt x="23731" y="31555"/>
                  </a:lnTo>
                  <a:lnTo>
                    <a:pt x="29193" y="21275"/>
                  </a:lnTo>
                  <a:cubicBezTo>
                    <a:pt x="20893" y="16672"/>
                    <a:pt x="14644" y="8969"/>
                    <a:pt x="118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3176450" y="3053650"/>
              <a:ext cx="695850" cy="809750"/>
            </a:xfrm>
            <a:custGeom>
              <a:rect b="b" l="l" r="r" t="t"/>
              <a:pathLst>
                <a:path extrusionOk="0" h="32390" w="27834">
                  <a:moveTo>
                    <a:pt x="15479" y="1"/>
                  </a:moveTo>
                  <a:cubicBezTo>
                    <a:pt x="15432" y="263"/>
                    <a:pt x="15384" y="502"/>
                    <a:pt x="15336" y="764"/>
                  </a:cubicBezTo>
                  <a:cubicBezTo>
                    <a:pt x="15265" y="931"/>
                    <a:pt x="15241" y="1146"/>
                    <a:pt x="15193" y="1313"/>
                  </a:cubicBezTo>
                  <a:cubicBezTo>
                    <a:pt x="15074" y="1742"/>
                    <a:pt x="14979" y="2123"/>
                    <a:pt x="14859" y="2553"/>
                  </a:cubicBezTo>
                  <a:cubicBezTo>
                    <a:pt x="14788" y="2791"/>
                    <a:pt x="14716" y="2982"/>
                    <a:pt x="14645" y="3244"/>
                  </a:cubicBezTo>
                  <a:lnTo>
                    <a:pt x="14287" y="4318"/>
                  </a:lnTo>
                  <a:lnTo>
                    <a:pt x="14025" y="5033"/>
                  </a:lnTo>
                  <a:cubicBezTo>
                    <a:pt x="13905" y="5343"/>
                    <a:pt x="13786" y="5701"/>
                    <a:pt x="13643" y="6035"/>
                  </a:cubicBezTo>
                  <a:cubicBezTo>
                    <a:pt x="13548" y="6273"/>
                    <a:pt x="13428" y="6512"/>
                    <a:pt x="13309" y="6774"/>
                  </a:cubicBezTo>
                  <a:cubicBezTo>
                    <a:pt x="13166" y="7108"/>
                    <a:pt x="13047" y="7418"/>
                    <a:pt x="12880" y="7728"/>
                  </a:cubicBezTo>
                  <a:cubicBezTo>
                    <a:pt x="12760" y="7967"/>
                    <a:pt x="12641" y="8205"/>
                    <a:pt x="12522" y="8468"/>
                  </a:cubicBezTo>
                  <a:cubicBezTo>
                    <a:pt x="12379" y="8778"/>
                    <a:pt x="12236" y="9064"/>
                    <a:pt x="12045" y="9374"/>
                  </a:cubicBezTo>
                  <a:cubicBezTo>
                    <a:pt x="11926" y="9613"/>
                    <a:pt x="11783" y="9851"/>
                    <a:pt x="11639" y="10090"/>
                  </a:cubicBezTo>
                  <a:cubicBezTo>
                    <a:pt x="11449" y="10376"/>
                    <a:pt x="11306" y="10686"/>
                    <a:pt x="11139" y="10948"/>
                  </a:cubicBezTo>
                  <a:lnTo>
                    <a:pt x="10685" y="11664"/>
                  </a:lnTo>
                  <a:cubicBezTo>
                    <a:pt x="10495" y="11926"/>
                    <a:pt x="10328" y="12236"/>
                    <a:pt x="10137" y="12498"/>
                  </a:cubicBezTo>
                  <a:cubicBezTo>
                    <a:pt x="9994" y="12737"/>
                    <a:pt x="9827" y="12975"/>
                    <a:pt x="9660" y="13190"/>
                  </a:cubicBezTo>
                  <a:cubicBezTo>
                    <a:pt x="9493" y="13452"/>
                    <a:pt x="9278" y="13715"/>
                    <a:pt x="9064" y="14001"/>
                  </a:cubicBezTo>
                  <a:cubicBezTo>
                    <a:pt x="8897" y="14240"/>
                    <a:pt x="8706" y="14430"/>
                    <a:pt x="8539" y="14669"/>
                  </a:cubicBezTo>
                  <a:cubicBezTo>
                    <a:pt x="8324" y="14955"/>
                    <a:pt x="8110" y="15194"/>
                    <a:pt x="7919" y="15456"/>
                  </a:cubicBezTo>
                  <a:cubicBezTo>
                    <a:pt x="7728" y="15671"/>
                    <a:pt x="7561" y="15909"/>
                    <a:pt x="7346" y="16100"/>
                  </a:cubicBezTo>
                  <a:cubicBezTo>
                    <a:pt x="7132" y="16338"/>
                    <a:pt x="6893" y="16625"/>
                    <a:pt x="6679" y="16863"/>
                  </a:cubicBezTo>
                  <a:cubicBezTo>
                    <a:pt x="6488" y="17054"/>
                    <a:pt x="6297" y="17269"/>
                    <a:pt x="6082" y="17483"/>
                  </a:cubicBezTo>
                  <a:cubicBezTo>
                    <a:pt x="5844" y="17722"/>
                    <a:pt x="5653" y="17960"/>
                    <a:pt x="5415" y="18199"/>
                  </a:cubicBezTo>
                  <a:cubicBezTo>
                    <a:pt x="5200" y="18413"/>
                    <a:pt x="4985" y="18580"/>
                    <a:pt x="4771" y="18795"/>
                  </a:cubicBezTo>
                  <a:cubicBezTo>
                    <a:pt x="4532" y="19033"/>
                    <a:pt x="4294" y="19248"/>
                    <a:pt x="4031" y="19439"/>
                  </a:cubicBezTo>
                  <a:cubicBezTo>
                    <a:pt x="3817" y="19630"/>
                    <a:pt x="3578" y="19844"/>
                    <a:pt x="3387" y="20011"/>
                  </a:cubicBezTo>
                  <a:cubicBezTo>
                    <a:pt x="3101" y="20226"/>
                    <a:pt x="2863" y="20441"/>
                    <a:pt x="2600" y="20631"/>
                  </a:cubicBezTo>
                  <a:cubicBezTo>
                    <a:pt x="2362" y="20822"/>
                    <a:pt x="2147" y="20989"/>
                    <a:pt x="1909" y="21180"/>
                  </a:cubicBezTo>
                  <a:cubicBezTo>
                    <a:pt x="1646" y="21395"/>
                    <a:pt x="1384" y="21562"/>
                    <a:pt x="1121" y="21776"/>
                  </a:cubicBezTo>
                  <a:cubicBezTo>
                    <a:pt x="883" y="21943"/>
                    <a:pt x="644" y="22110"/>
                    <a:pt x="406" y="22277"/>
                  </a:cubicBezTo>
                  <a:cubicBezTo>
                    <a:pt x="287" y="22373"/>
                    <a:pt x="120" y="22468"/>
                    <a:pt x="0" y="22539"/>
                  </a:cubicBezTo>
                  <a:lnTo>
                    <a:pt x="6273" y="32390"/>
                  </a:lnTo>
                  <a:lnTo>
                    <a:pt x="18008" y="32032"/>
                  </a:lnTo>
                  <a:cubicBezTo>
                    <a:pt x="17864" y="22492"/>
                    <a:pt x="21418" y="13381"/>
                    <a:pt x="27834" y="6536"/>
                  </a:cubicBezTo>
                  <a:cubicBezTo>
                    <a:pt x="25997" y="5057"/>
                    <a:pt x="23970" y="3721"/>
                    <a:pt x="22014" y="2648"/>
                  </a:cubicBezTo>
                  <a:cubicBezTo>
                    <a:pt x="21967" y="2600"/>
                    <a:pt x="21919" y="2577"/>
                    <a:pt x="21895" y="2577"/>
                  </a:cubicBezTo>
                  <a:cubicBezTo>
                    <a:pt x="19844" y="1503"/>
                    <a:pt x="17697" y="645"/>
                    <a:pt x="154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4243750" y="800375"/>
              <a:ext cx="869975" cy="949275"/>
            </a:xfrm>
            <a:custGeom>
              <a:rect b="b" l="l" r="r" t="t"/>
              <a:pathLst>
                <a:path extrusionOk="0" h="37971" w="34799">
                  <a:moveTo>
                    <a:pt x="16911" y="1"/>
                  </a:moveTo>
                  <a:lnTo>
                    <a:pt x="16338" y="2625"/>
                  </a:lnTo>
                  <a:lnTo>
                    <a:pt x="16290" y="2911"/>
                  </a:lnTo>
                  <a:cubicBezTo>
                    <a:pt x="16243" y="3030"/>
                    <a:pt x="16219" y="3173"/>
                    <a:pt x="16195" y="3292"/>
                  </a:cubicBezTo>
                  <a:cubicBezTo>
                    <a:pt x="16195" y="3364"/>
                    <a:pt x="16171" y="3459"/>
                    <a:pt x="16124" y="3531"/>
                  </a:cubicBezTo>
                  <a:lnTo>
                    <a:pt x="16052" y="3936"/>
                  </a:lnTo>
                  <a:cubicBezTo>
                    <a:pt x="15957" y="4246"/>
                    <a:pt x="15861" y="4604"/>
                    <a:pt x="15766" y="4938"/>
                  </a:cubicBezTo>
                  <a:cubicBezTo>
                    <a:pt x="15742" y="5057"/>
                    <a:pt x="15694" y="5177"/>
                    <a:pt x="15646" y="5296"/>
                  </a:cubicBezTo>
                  <a:lnTo>
                    <a:pt x="15503" y="5773"/>
                  </a:lnTo>
                  <a:cubicBezTo>
                    <a:pt x="15432" y="6035"/>
                    <a:pt x="15336" y="6345"/>
                    <a:pt x="15241" y="6608"/>
                  </a:cubicBezTo>
                  <a:cubicBezTo>
                    <a:pt x="15217" y="6751"/>
                    <a:pt x="15146" y="6870"/>
                    <a:pt x="15098" y="7037"/>
                  </a:cubicBezTo>
                  <a:lnTo>
                    <a:pt x="14907" y="7466"/>
                  </a:lnTo>
                  <a:cubicBezTo>
                    <a:pt x="14788" y="7752"/>
                    <a:pt x="14692" y="7991"/>
                    <a:pt x="14621" y="8229"/>
                  </a:cubicBezTo>
                  <a:cubicBezTo>
                    <a:pt x="14549" y="8372"/>
                    <a:pt x="14502" y="8492"/>
                    <a:pt x="14430" y="8635"/>
                  </a:cubicBezTo>
                  <a:lnTo>
                    <a:pt x="14215" y="9112"/>
                  </a:lnTo>
                  <a:cubicBezTo>
                    <a:pt x="14144" y="9350"/>
                    <a:pt x="14049" y="9589"/>
                    <a:pt x="13929" y="9804"/>
                  </a:cubicBezTo>
                  <a:cubicBezTo>
                    <a:pt x="13858" y="9947"/>
                    <a:pt x="13810" y="10090"/>
                    <a:pt x="13715" y="10257"/>
                  </a:cubicBezTo>
                  <a:lnTo>
                    <a:pt x="13548" y="10638"/>
                  </a:lnTo>
                  <a:lnTo>
                    <a:pt x="13190" y="11354"/>
                  </a:lnTo>
                  <a:cubicBezTo>
                    <a:pt x="13095" y="11497"/>
                    <a:pt x="12999" y="11688"/>
                    <a:pt x="12904" y="11831"/>
                  </a:cubicBezTo>
                  <a:lnTo>
                    <a:pt x="12784" y="12045"/>
                  </a:lnTo>
                  <a:cubicBezTo>
                    <a:pt x="12617" y="12308"/>
                    <a:pt x="12474" y="12570"/>
                    <a:pt x="12307" y="12833"/>
                  </a:cubicBezTo>
                  <a:cubicBezTo>
                    <a:pt x="12236" y="13023"/>
                    <a:pt x="12140" y="13190"/>
                    <a:pt x="12021" y="13357"/>
                  </a:cubicBezTo>
                  <a:lnTo>
                    <a:pt x="11878" y="13596"/>
                  </a:lnTo>
                  <a:cubicBezTo>
                    <a:pt x="11711" y="13834"/>
                    <a:pt x="11544" y="14073"/>
                    <a:pt x="11401" y="14311"/>
                  </a:cubicBezTo>
                  <a:cubicBezTo>
                    <a:pt x="11306" y="14454"/>
                    <a:pt x="11186" y="14621"/>
                    <a:pt x="11067" y="14788"/>
                  </a:cubicBezTo>
                  <a:lnTo>
                    <a:pt x="10948" y="14955"/>
                  </a:lnTo>
                  <a:cubicBezTo>
                    <a:pt x="10757" y="15194"/>
                    <a:pt x="10590" y="15456"/>
                    <a:pt x="10399" y="15695"/>
                  </a:cubicBezTo>
                  <a:cubicBezTo>
                    <a:pt x="10256" y="15885"/>
                    <a:pt x="10113" y="16100"/>
                    <a:pt x="9970" y="16267"/>
                  </a:cubicBezTo>
                  <a:lnTo>
                    <a:pt x="9899" y="16315"/>
                  </a:lnTo>
                  <a:cubicBezTo>
                    <a:pt x="9732" y="16577"/>
                    <a:pt x="9541" y="16792"/>
                    <a:pt x="9326" y="17054"/>
                  </a:cubicBezTo>
                  <a:cubicBezTo>
                    <a:pt x="9183" y="17221"/>
                    <a:pt x="9040" y="17388"/>
                    <a:pt x="8825" y="17650"/>
                  </a:cubicBezTo>
                  <a:cubicBezTo>
                    <a:pt x="8611" y="17889"/>
                    <a:pt x="8420" y="18127"/>
                    <a:pt x="8205" y="18318"/>
                  </a:cubicBezTo>
                  <a:cubicBezTo>
                    <a:pt x="7991" y="18509"/>
                    <a:pt x="7824" y="18724"/>
                    <a:pt x="7633" y="18891"/>
                  </a:cubicBezTo>
                  <a:cubicBezTo>
                    <a:pt x="7418" y="19129"/>
                    <a:pt x="7180" y="19344"/>
                    <a:pt x="6989" y="19558"/>
                  </a:cubicBezTo>
                  <a:cubicBezTo>
                    <a:pt x="6798" y="19749"/>
                    <a:pt x="6607" y="19940"/>
                    <a:pt x="6416" y="20107"/>
                  </a:cubicBezTo>
                  <a:cubicBezTo>
                    <a:pt x="6178" y="20322"/>
                    <a:pt x="5963" y="20536"/>
                    <a:pt x="5725" y="20751"/>
                  </a:cubicBezTo>
                  <a:cubicBezTo>
                    <a:pt x="5558" y="20894"/>
                    <a:pt x="5343" y="21061"/>
                    <a:pt x="5128" y="21252"/>
                  </a:cubicBezTo>
                  <a:cubicBezTo>
                    <a:pt x="4890" y="21443"/>
                    <a:pt x="4651" y="21657"/>
                    <a:pt x="4413" y="21848"/>
                  </a:cubicBezTo>
                  <a:cubicBezTo>
                    <a:pt x="4198" y="21991"/>
                    <a:pt x="4008" y="22158"/>
                    <a:pt x="3793" y="22325"/>
                  </a:cubicBezTo>
                  <a:cubicBezTo>
                    <a:pt x="3554" y="22540"/>
                    <a:pt x="3292" y="22707"/>
                    <a:pt x="3053" y="22874"/>
                  </a:cubicBezTo>
                  <a:cubicBezTo>
                    <a:pt x="2839" y="23040"/>
                    <a:pt x="2600" y="23184"/>
                    <a:pt x="2386" y="23327"/>
                  </a:cubicBezTo>
                  <a:lnTo>
                    <a:pt x="2028" y="23613"/>
                  </a:lnTo>
                  <a:lnTo>
                    <a:pt x="1" y="24949"/>
                  </a:lnTo>
                  <a:lnTo>
                    <a:pt x="8253" y="37971"/>
                  </a:lnTo>
                  <a:lnTo>
                    <a:pt x="23875" y="37518"/>
                  </a:lnTo>
                  <a:lnTo>
                    <a:pt x="23851" y="35061"/>
                  </a:lnTo>
                  <a:cubicBezTo>
                    <a:pt x="23708" y="26356"/>
                    <a:pt x="27047" y="17722"/>
                    <a:pt x="32986" y="11401"/>
                  </a:cubicBezTo>
                  <a:lnTo>
                    <a:pt x="34798" y="9470"/>
                  </a:lnTo>
                  <a:lnTo>
                    <a:pt x="32700" y="7776"/>
                  </a:lnTo>
                  <a:cubicBezTo>
                    <a:pt x="30768" y="6202"/>
                    <a:pt x="28621" y="4723"/>
                    <a:pt x="26498" y="3602"/>
                  </a:cubicBezTo>
                  <a:lnTo>
                    <a:pt x="26331" y="3507"/>
                  </a:lnTo>
                  <a:cubicBezTo>
                    <a:pt x="24161" y="2410"/>
                    <a:pt x="21848" y="1480"/>
                    <a:pt x="19463" y="764"/>
                  </a:cubicBezTo>
                  <a:lnTo>
                    <a:pt x="16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4159075" y="723475"/>
              <a:ext cx="1049450" cy="1088200"/>
            </a:xfrm>
            <a:custGeom>
              <a:rect b="b" l="l" r="r" t="t"/>
              <a:pathLst>
                <a:path extrusionOk="0" h="43528" w="41978">
                  <a:moveTo>
                    <a:pt x="22229" y="6225"/>
                  </a:moveTo>
                  <a:cubicBezTo>
                    <a:pt x="24448" y="6941"/>
                    <a:pt x="26594" y="7799"/>
                    <a:pt x="28645" y="8873"/>
                  </a:cubicBezTo>
                  <a:cubicBezTo>
                    <a:pt x="28669" y="8920"/>
                    <a:pt x="28741" y="8944"/>
                    <a:pt x="28764" y="8944"/>
                  </a:cubicBezTo>
                  <a:cubicBezTo>
                    <a:pt x="30744" y="10017"/>
                    <a:pt x="32771" y="11353"/>
                    <a:pt x="34584" y="12856"/>
                  </a:cubicBezTo>
                  <a:cubicBezTo>
                    <a:pt x="28168" y="19677"/>
                    <a:pt x="24614" y="28835"/>
                    <a:pt x="24781" y="38256"/>
                  </a:cubicBezTo>
                  <a:lnTo>
                    <a:pt x="13023" y="38614"/>
                  </a:lnTo>
                  <a:lnTo>
                    <a:pt x="6774" y="28764"/>
                  </a:lnTo>
                  <a:cubicBezTo>
                    <a:pt x="6894" y="28668"/>
                    <a:pt x="7037" y="28597"/>
                    <a:pt x="7156" y="28502"/>
                  </a:cubicBezTo>
                  <a:cubicBezTo>
                    <a:pt x="7395" y="28335"/>
                    <a:pt x="7633" y="28168"/>
                    <a:pt x="7872" y="28001"/>
                  </a:cubicBezTo>
                  <a:cubicBezTo>
                    <a:pt x="8134" y="27786"/>
                    <a:pt x="8396" y="27595"/>
                    <a:pt x="8682" y="27404"/>
                  </a:cubicBezTo>
                  <a:cubicBezTo>
                    <a:pt x="8921" y="27214"/>
                    <a:pt x="9112" y="27047"/>
                    <a:pt x="9350" y="26856"/>
                  </a:cubicBezTo>
                  <a:cubicBezTo>
                    <a:pt x="9636" y="26641"/>
                    <a:pt x="9875" y="26427"/>
                    <a:pt x="10137" y="26236"/>
                  </a:cubicBezTo>
                  <a:cubicBezTo>
                    <a:pt x="10352" y="26045"/>
                    <a:pt x="10590" y="25878"/>
                    <a:pt x="10781" y="25663"/>
                  </a:cubicBezTo>
                  <a:cubicBezTo>
                    <a:pt x="11020" y="25449"/>
                    <a:pt x="11306" y="25210"/>
                    <a:pt x="11544" y="25019"/>
                  </a:cubicBezTo>
                  <a:cubicBezTo>
                    <a:pt x="11735" y="24805"/>
                    <a:pt x="11950" y="24614"/>
                    <a:pt x="12165" y="24423"/>
                  </a:cubicBezTo>
                  <a:cubicBezTo>
                    <a:pt x="12403" y="24161"/>
                    <a:pt x="12642" y="23946"/>
                    <a:pt x="12856" y="23708"/>
                  </a:cubicBezTo>
                  <a:cubicBezTo>
                    <a:pt x="13047" y="23493"/>
                    <a:pt x="13238" y="23278"/>
                    <a:pt x="13453" y="23064"/>
                  </a:cubicBezTo>
                  <a:cubicBezTo>
                    <a:pt x="13691" y="22825"/>
                    <a:pt x="13882" y="22587"/>
                    <a:pt x="14096" y="22324"/>
                  </a:cubicBezTo>
                  <a:cubicBezTo>
                    <a:pt x="14287" y="22110"/>
                    <a:pt x="14478" y="21919"/>
                    <a:pt x="14669" y="21680"/>
                  </a:cubicBezTo>
                  <a:cubicBezTo>
                    <a:pt x="14884" y="21442"/>
                    <a:pt x="15074" y="21156"/>
                    <a:pt x="15289" y="20893"/>
                  </a:cubicBezTo>
                  <a:cubicBezTo>
                    <a:pt x="15480" y="20679"/>
                    <a:pt x="15647" y="20440"/>
                    <a:pt x="15838" y="20202"/>
                  </a:cubicBezTo>
                  <a:cubicBezTo>
                    <a:pt x="16028" y="19939"/>
                    <a:pt x="16219" y="19677"/>
                    <a:pt x="16434" y="19415"/>
                  </a:cubicBezTo>
                  <a:cubicBezTo>
                    <a:pt x="16577" y="19176"/>
                    <a:pt x="16744" y="18961"/>
                    <a:pt x="16911" y="18723"/>
                  </a:cubicBezTo>
                  <a:cubicBezTo>
                    <a:pt x="17078" y="18461"/>
                    <a:pt x="17269" y="18150"/>
                    <a:pt x="17436" y="17888"/>
                  </a:cubicBezTo>
                  <a:lnTo>
                    <a:pt x="17889" y="17173"/>
                  </a:lnTo>
                  <a:cubicBezTo>
                    <a:pt x="18056" y="16863"/>
                    <a:pt x="18223" y="16600"/>
                    <a:pt x="18390" y="16314"/>
                  </a:cubicBezTo>
                  <a:cubicBezTo>
                    <a:pt x="18533" y="16075"/>
                    <a:pt x="18652" y="15837"/>
                    <a:pt x="18819" y="15598"/>
                  </a:cubicBezTo>
                  <a:cubicBezTo>
                    <a:pt x="18962" y="15288"/>
                    <a:pt x="19105" y="15002"/>
                    <a:pt x="19296" y="14692"/>
                  </a:cubicBezTo>
                  <a:cubicBezTo>
                    <a:pt x="19415" y="14454"/>
                    <a:pt x="19534" y="14215"/>
                    <a:pt x="19654" y="13953"/>
                  </a:cubicBezTo>
                  <a:cubicBezTo>
                    <a:pt x="19797" y="13619"/>
                    <a:pt x="19940" y="13333"/>
                    <a:pt x="20059" y="12999"/>
                  </a:cubicBezTo>
                  <a:cubicBezTo>
                    <a:pt x="20178" y="12760"/>
                    <a:pt x="20274" y="12522"/>
                    <a:pt x="20393" y="12259"/>
                  </a:cubicBezTo>
                  <a:cubicBezTo>
                    <a:pt x="20536" y="11925"/>
                    <a:pt x="20655" y="11592"/>
                    <a:pt x="20775" y="11234"/>
                  </a:cubicBezTo>
                  <a:lnTo>
                    <a:pt x="21037" y="10518"/>
                  </a:lnTo>
                  <a:lnTo>
                    <a:pt x="21395" y="9445"/>
                  </a:lnTo>
                  <a:cubicBezTo>
                    <a:pt x="21466" y="9207"/>
                    <a:pt x="21562" y="8992"/>
                    <a:pt x="21609" y="8753"/>
                  </a:cubicBezTo>
                  <a:cubicBezTo>
                    <a:pt x="21729" y="8348"/>
                    <a:pt x="21848" y="7966"/>
                    <a:pt x="21943" y="7537"/>
                  </a:cubicBezTo>
                  <a:cubicBezTo>
                    <a:pt x="21991" y="7370"/>
                    <a:pt x="22062" y="7155"/>
                    <a:pt x="22086" y="6965"/>
                  </a:cubicBezTo>
                  <a:cubicBezTo>
                    <a:pt x="22158" y="6726"/>
                    <a:pt x="22206" y="6488"/>
                    <a:pt x="22229" y="6225"/>
                  </a:cubicBezTo>
                  <a:close/>
                  <a:moveTo>
                    <a:pt x="18533" y="0"/>
                  </a:moveTo>
                  <a:lnTo>
                    <a:pt x="17388" y="5247"/>
                  </a:lnTo>
                  <a:cubicBezTo>
                    <a:pt x="17340" y="5367"/>
                    <a:pt x="17316" y="5462"/>
                    <a:pt x="17316" y="5557"/>
                  </a:cubicBezTo>
                  <a:cubicBezTo>
                    <a:pt x="17292" y="5653"/>
                    <a:pt x="17292" y="5772"/>
                    <a:pt x="17269" y="5867"/>
                  </a:cubicBezTo>
                  <a:cubicBezTo>
                    <a:pt x="17221" y="5915"/>
                    <a:pt x="17221" y="5987"/>
                    <a:pt x="17197" y="6034"/>
                  </a:cubicBezTo>
                  <a:cubicBezTo>
                    <a:pt x="17173" y="6154"/>
                    <a:pt x="17149" y="6249"/>
                    <a:pt x="17102" y="6368"/>
                  </a:cubicBezTo>
                  <a:lnTo>
                    <a:pt x="17078" y="6464"/>
                  </a:lnTo>
                  <a:cubicBezTo>
                    <a:pt x="16982" y="6798"/>
                    <a:pt x="16935" y="7084"/>
                    <a:pt x="16815" y="7418"/>
                  </a:cubicBezTo>
                  <a:lnTo>
                    <a:pt x="16720" y="7680"/>
                  </a:lnTo>
                  <a:cubicBezTo>
                    <a:pt x="16696" y="7776"/>
                    <a:pt x="16672" y="7895"/>
                    <a:pt x="16625" y="7990"/>
                  </a:cubicBezTo>
                  <a:lnTo>
                    <a:pt x="16577" y="8157"/>
                  </a:lnTo>
                  <a:cubicBezTo>
                    <a:pt x="16482" y="8396"/>
                    <a:pt x="16434" y="8658"/>
                    <a:pt x="16338" y="8896"/>
                  </a:cubicBezTo>
                  <a:cubicBezTo>
                    <a:pt x="16315" y="9016"/>
                    <a:pt x="16243" y="9111"/>
                    <a:pt x="16219" y="9230"/>
                  </a:cubicBezTo>
                  <a:lnTo>
                    <a:pt x="16100" y="9540"/>
                  </a:lnTo>
                  <a:lnTo>
                    <a:pt x="16028" y="9731"/>
                  </a:lnTo>
                  <a:cubicBezTo>
                    <a:pt x="15957" y="9970"/>
                    <a:pt x="15861" y="10184"/>
                    <a:pt x="15766" y="10399"/>
                  </a:cubicBezTo>
                  <a:cubicBezTo>
                    <a:pt x="15718" y="10518"/>
                    <a:pt x="15647" y="10638"/>
                    <a:pt x="15623" y="10757"/>
                  </a:cubicBezTo>
                  <a:lnTo>
                    <a:pt x="15504" y="11019"/>
                  </a:lnTo>
                  <a:lnTo>
                    <a:pt x="15432" y="11162"/>
                  </a:lnTo>
                  <a:cubicBezTo>
                    <a:pt x="15361" y="11377"/>
                    <a:pt x="15265" y="11615"/>
                    <a:pt x="15146" y="11830"/>
                  </a:cubicBezTo>
                  <a:cubicBezTo>
                    <a:pt x="15074" y="11973"/>
                    <a:pt x="15027" y="12092"/>
                    <a:pt x="14931" y="12212"/>
                  </a:cubicBezTo>
                  <a:lnTo>
                    <a:pt x="14812" y="12450"/>
                  </a:lnTo>
                  <a:lnTo>
                    <a:pt x="14764" y="12593"/>
                  </a:lnTo>
                  <a:cubicBezTo>
                    <a:pt x="14645" y="12808"/>
                    <a:pt x="14550" y="13023"/>
                    <a:pt x="14430" y="13237"/>
                  </a:cubicBezTo>
                  <a:cubicBezTo>
                    <a:pt x="14335" y="13380"/>
                    <a:pt x="14287" y="13523"/>
                    <a:pt x="14192" y="13643"/>
                  </a:cubicBezTo>
                  <a:lnTo>
                    <a:pt x="14073" y="13857"/>
                  </a:lnTo>
                  <a:lnTo>
                    <a:pt x="14001" y="13953"/>
                  </a:lnTo>
                  <a:cubicBezTo>
                    <a:pt x="13882" y="14144"/>
                    <a:pt x="13763" y="14382"/>
                    <a:pt x="13619" y="14597"/>
                  </a:cubicBezTo>
                  <a:lnTo>
                    <a:pt x="13357" y="15050"/>
                  </a:lnTo>
                  <a:lnTo>
                    <a:pt x="13238" y="15217"/>
                  </a:lnTo>
                  <a:lnTo>
                    <a:pt x="13214" y="15288"/>
                  </a:lnTo>
                  <a:cubicBezTo>
                    <a:pt x="13047" y="15503"/>
                    <a:pt x="12928" y="15742"/>
                    <a:pt x="12785" y="15932"/>
                  </a:cubicBezTo>
                  <a:cubicBezTo>
                    <a:pt x="12689" y="16099"/>
                    <a:pt x="12570" y="16242"/>
                    <a:pt x="12451" y="16386"/>
                  </a:cubicBezTo>
                  <a:lnTo>
                    <a:pt x="12379" y="16529"/>
                  </a:lnTo>
                  <a:lnTo>
                    <a:pt x="12332" y="16576"/>
                  </a:lnTo>
                  <a:cubicBezTo>
                    <a:pt x="12188" y="16767"/>
                    <a:pt x="12045" y="17006"/>
                    <a:pt x="11855" y="17220"/>
                  </a:cubicBezTo>
                  <a:cubicBezTo>
                    <a:pt x="11735" y="17411"/>
                    <a:pt x="11616" y="17554"/>
                    <a:pt x="11473" y="17697"/>
                  </a:cubicBezTo>
                  <a:lnTo>
                    <a:pt x="11378" y="17793"/>
                  </a:lnTo>
                  <a:cubicBezTo>
                    <a:pt x="11211" y="18007"/>
                    <a:pt x="11020" y="18246"/>
                    <a:pt x="10853" y="18437"/>
                  </a:cubicBezTo>
                  <a:cubicBezTo>
                    <a:pt x="10710" y="18627"/>
                    <a:pt x="10543" y="18794"/>
                    <a:pt x="10400" y="18961"/>
                  </a:cubicBezTo>
                  <a:lnTo>
                    <a:pt x="10376" y="18985"/>
                  </a:lnTo>
                  <a:cubicBezTo>
                    <a:pt x="10185" y="19200"/>
                    <a:pt x="9994" y="19391"/>
                    <a:pt x="9803" y="19605"/>
                  </a:cubicBezTo>
                  <a:cubicBezTo>
                    <a:pt x="9636" y="19796"/>
                    <a:pt x="9469" y="19963"/>
                    <a:pt x="9303" y="20154"/>
                  </a:cubicBezTo>
                  <a:cubicBezTo>
                    <a:pt x="9088" y="20345"/>
                    <a:pt x="8921" y="20559"/>
                    <a:pt x="8706" y="20750"/>
                  </a:cubicBezTo>
                  <a:cubicBezTo>
                    <a:pt x="8515" y="20917"/>
                    <a:pt x="8349" y="21108"/>
                    <a:pt x="8158" y="21251"/>
                  </a:cubicBezTo>
                  <a:cubicBezTo>
                    <a:pt x="7967" y="21466"/>
                    <a:pt x="7752" y="21633"/>
                    <a:pt x="7538" y="21823"/>
                  </a:cubicBezTo>
                  <a:cubicBezTo>
                    <a:pt x="7371" y="21990"/>
                    <a:pt x="7156" y="22133"/>
                    <a:pt x="6965" y="22300"/>
                  </a:cubicBezTo>
                  <a:cubicBezTo>
                    <a:pt x="6774" y="22467"/>
                    <a:pt x="6536" y="22658"/>
                    <a:pt x="6321" y="22825"/>
                  </a:cubicBezTo>
                  <a:cubicBezTo>
                    <a:pt x="6107" y="22968"/>
                    <a:pt x="5940" y="23135"/>
                    <a:pt x="5725" y="23278"/>
                  </a:cubicBezTo>
                  <a:cubicBezTo>
                    <a:pt x="5486" y="23445"/>
                    <a:pt x="5272" y="23636"/>
                    <a:pt x="5033" y="23779"/>
                  </a:cubicBezTo>
                  <a:cubicBezTo>
                    <a:pt x="4819" y="23922"/>
                    <a:pt x="4628" y="24089"/>
                    <a:pt x="4437" y="24208"/>
                  </a:cubicBezTo>
                  <a:lnTo>
                    <a:pt x="4175" y="24375"/>
                  </a:lnTo>
                  <a:lnTo>
                    <a:pt x="4079" y="24447"/>
                  </a:lnTo>
                  <a:lnTo>
                    <a:pt x="1" y="27142"/>
                  </a:lnTo>
                  <a:lnTo>
                    <a:pt x="2648" y="31292"/>
                  </a:lnTo>
                  <a:lnTo>
                    <a:pt x="8921" y="41142"/>
                  </a:lnTo>
                  <a:lnTo>
                    <a:pt x="10424" y="43527"/>
                  </a:lnTo>
                  <a:lnTo>
                    <a:pt x="13262" y="43432"/>
                  </a:lnTo>
                  <a:lnTo>
                    <a:pt x="25020" y="43074"/>
                  </a:lnTo>
                  <a:lnTo>
                    <a:pt x="29933" y="42931"/>
                  </a:lnTo>
                  <a:lnTo>
                    <a:pt x="29838" y="37994"/>
                  </a:lnTo>
                  <a:cubicBezTo>
                    <a:pt x="29718" y="29956"/>
                    <a:pt x="32795" y="21967"/>
                    <a:pt x="38305" y="16099"/>
                  </a:cubicBezTo>
                  <a:lnTo>
                    <a:pt x="41978" y="12188"/>
                  </a:lnTo>
                  <a:lnTo>
                    <a:pt x="37828" y="8825"/>
                  </a:lnTo>
                  <a:cubicBezTo>
                    <a:pt x="35776" y="7155"/>
                    <a:pt x="33511" y="5629"/>
                    <a:pt x="31269" y="4413"/>
                  </a:cubicBezTo>
                  <a:cubicBezTo>
                    <a:pt x="31192" y="4477"/>
                    <a:pt x="31136" y="4499"/>
                    <a:pt x="31089" y="4499"/>
                  </a:cubicBezTo>
                  <a:cubicBezTo>
                    <a:pt x="31049" y="4499"/>
                    <a:pt x="31016" y="4482"/>
                    <a:pt x="30983" y="4460"/>
                  </a:cubicBezTo>
                  <a:cubicBezTo>
                    <a:pt x="28645" y="3244"/>
                    <a:pt x="26212" y="2266"/>
                    <a:pt x="23660" y="1503"/>
                  </a:cubicBezTo>
                  <a:lnTo>
                    <a:pt x="185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2527725" y="860025"/>
              <a:ext cx="909900" cy="954025"/>
            </a:xfrm>
            <a:custGeom>
              <a:rect b="b" l="l" r="r" t="t"/>
              <a:pathLst>
                <a:path extrusionOk="0" h="38161" w="36396">
                  <a:moveTo>
                    <a:pt x="17363" y="0"/>
                  </a:moveTo>
                  <a:lnTo>
                    <a:pt x="14931" y="882"/>
                  </a:lnTo>
                  <a:cubicBezTo>
                    <a:pt x="12593" y="1741"/>
                    <a:pt x="10399" y="2814"/>
                    <a:pt x="8348" y="4078"/>
                  </a:cubicBezTo>
                  <a:lnTo>
                    <a:pt x="7919" y="4293"/>
                  </a:lnTo>
                  <a:lnTo>
                    <a:pt x="7704" y="4484"/>
                  </a:lnTo>
                  <a:cubicBezTo>
                    <a:pt x="5629" y="5796"/>
                    <a:pt x="3697" y="7322"/>
                    <a:pt x="1932" y="8992"/>
                  </a:cubicBezTo>
                  <a:lnTo>
                    <a:pt x="0" y="10852"/>
                  </a:lnTo>
                  <a:lnTo>
                    <a:pt x="1956" y="12665"/>
                  </a:lnTo>
                  <a:cubicBezTo>
                    <a:pt x="8467" y="18627"/>
                    <a:pt x="12546" y="27070"/>
                    <a:pt x="13166" y="35776"/>
                  </a:cubicBezTo>
                  <a:lnTo>
                    <a:pt x="13356" y="38161"/>
                  </a:lnTo>
                  <a:lnTo>
                    <a:pt x="29050" y="37684"/>
                  </a:lnTo>
                  <a:lnTo>
                    <a:pt x="29646" y="36157"/>
                  </a:lnTo>
                  <a:lnTo>
                    <a:pt x="36396" y="23493"/>
                  </a:lnTo>
                  <a:lnTo>
                    <a:pt x="34273" y="22300"/>
                  </a:lnTo>
                  <a:cubicBezTo>
                    <a:pt x="26665" y="17959"/>
                    <a:pt x="20798" y="10757"/>
                    <a:pt x="18174" y="2504"/>
                  </a:cubicBezTo>
                  <a:lnTo>
                    <a:pt x="1736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2443050" y="786675"/>
              <a:ext cx="1076275" cy="1091175"/>
            </a:xfrm>
            <a:custGeom>
              <a:rect b="b" l="l" r="r" t="t"/>
              <a:pathLst>
                <a:path extrusionOk="0" h="43647" w="43051">
                  <a:moveTo>
                    <a:pt x="19200" y="6178"/>
                  </a:moveTo>
                  <a:cubicBezTo>
                    <a:pt x="22038" y="15050"/>
                    <a:pt x="28239" y="22682"/>
                    <a:pt x="36444" y="27357"/>
                  </a:cubicBezTo>
                  <a:lnTo>
                    <a:pt x="30768" y="38066"/>
                  </a:lnTo>
                  <a:cubicBezTo>
                    <a:pt x="30744" y="38090"/>
                    <a:pt x="30744" y="38137"/>
                    <a:pt x="30744" y="38161"/>
                  </a:cubicBezTo>
                  <a:lnTo>
                    <a:pt x="19081" y="38519"/>
                  </a:lnTo>
                  <a:cubicBezTo>
                    <a:pt x="18413" y="29098"/>
                    <a:pt x="14072" y="20178"/>
                    <a:pt x="7084" y="13738"/>
                  </a:cubicBezTo>
                  <a:cubicBezTo>
                    <a:pt x="8777" y="12140"/>
                    <a:pt x="10614" y="10709"/>
                    <a:pt x="12641" y="9445"/>
                  </a:cubicBezTo>
                  <a:cubicBezTo>
                    <a:pt x="12713" y="9397"/>
                    <a:pt x="12808" y="9350"/>
                    <a:pt x="12856" y="9302"/>
                  </a:cubicBezTo>
                  <a:cubicBezTo>
                    <a:pt x="12880" y="9278"/>
                    <a:pt x="12904" y="9278"/>
                    <a:pt x="12975" y="9231"/>
                  </a:cubicBezTo>
                  <a:cubicBezTo>
                    <a:pt x="14907" y="7990"/>
                    <a:pt x="17030" y="6989"/>
                    <a:pt x="19200" y="6178"/>
                  </a:cubicBezTo>
                  <a:close/>
                  <a:moveTo>
                    <a:pt x="22491" y="0"/>
                  </a:moveTo>
                  <a:lnTo>
                    <a:pt x="17483" y="1479"/>
                  </a:lnTo>
                  <a:cubicBezTo>
                    <a:pt x="15026" y="2385"/>
                    <a:pt x="5438" y="8420"/>
                    <a:pt x="3602" y="10137"/>
                  </a:cubicBezTo>
                  <a:lnTo>
                    <a:pt x="1" y="14072"/>
                  </a:lnTo>
                  <a:lnTo>
                    <a:pt x="3673" y="17435"/>
                  </a:lnTo>
                  <a:cubicBezTo>
                    <a:pt x="9708" y="22992"/>
                    <a:pt x="13524" y="30791"/>
                    <a:pt x="14072" y="38877"/>
                  </a:cubicBezTo>
                  <a:lnTo>
                    <a:pt x="14406" y="43647"/>
                  </a:lnTo>
                  <a:lnTo>
                    <a:pt x="19176" y="43504"/>
                  </a:lnTo>
                  <a:lnTo>
                    <a:pt x="30839" y="43146"/>
                  </a:lnTo>
                  <a:lnTo>
                    <a:pt x="33486" y="43480"/>
                  </a:lnTo>
                  <a:lnTo>
                    <a:pt x="35251" y="40141"/>
                  </a:lnTo>
                  <a:lnTo>
                    <a:pt x="40785" y="29694"/>
                  </a:lnTo>
                  <a:lnTo>
                    <a:pt x="43050" y="25425"/>
                  </a:lnTo>
                  <a:lnTo>
                    <a:pt x="38853" y="23040"/>
                  </a:lnTo>
                  <a:cubicBezTo>
                    <a:pt x="31793" y="19033"/>
                    <a:pt x="26331" y="12307"/>
                    <a:pt x="23922" y="4651"/>
                  </a:cubicBezTo>
                  <a:lnTo>
                    <a:pt x="224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1715025" y="2509875"/>
              <a:ext cx="981450" cy="676175"/>
            </a:xfrm>
            <a:custGeom>
              <a:rect b="b" l="l" r="r" t="t"/>
              <a:pathLst>
                <a:path extrusionOk="0" h="27047" w="39258">
                  <a:moveTo>
                    <a:pt x="30886" y="0"/>
                  </a:moveTo>
                  <a:lnTo>
                    <a:pt x="28835" y="1193"/>
                  </a:lnTo>
                  <a:cubicBezTo>
                    <a:pt x="23497" y="4248"/>
                    <a:pt x="17354" y="5838"/>
                    <a:pt x="11224" y="5838"/>
                  </a:cubicBezTo>
                  <a:cubicBezTo>
                    <a:pt x="8645" y="5838"/>
                    <a:pt x="6068" y="5557"/>
                    <a:pt x="3554" y="4985"/>
                  </a:cubicBezTo>
                  <a:lnTo>
                    <a:pt x="954" y="4389"/>
                  </a:lnTo>
                  <a:lnTo>
                    <a:pt x="549" y="7036"/>
                  </a:lnTo>
                  <a:cubicBezTo>
                    <a:pt x="143" y="9445"/>
                    <a:pt x="0" y="11902"/>
                    <a:pt x="96" y="14287"/>
                  </a:cubicBezTo>
                  <a:lnTo>
                    <a:pt x="72" y="14454"/>
                  </a:lnTo>
                  <a:lnTo>
                    <a:pt x="96" y="14859"/>
                  </a:lnTo>
                  <a:cubicBezTo>
                    <a:pt x="215" y="17268"/>
                    <a:pt x="596" y="19701"/>
                    <a:pt x="1193" y="22133"/>
                  </a:cubicBezTo>
                  <a:lnTo>
                    <a:pt x="1765" y="24662"/>
                  </a:lnTo>
                  <a:lnTo>
                    <a:pt x="4269" y="23922"/>
                  </a:lnTo>
                  <a:cubicBezTo>
                    <a:pt x="7511" y="22947"/>
                    <a:pt x="10893" y="22464"/>
                    <a:pt x="14282" y="22464"/>
                  </a:cubicBezTo>
                  <a:cubicBezTo>
                    <a:pt x="19597" y="22464"/>
                    <a:pt x="24930" y="23652"/>
                    <a:pt x="29765" y="25997"/>
                  </a:cubicBezTo>
                  <a:lnTo>
                    <a:pt x="31936" y="27047"/>
                  </a:lnTo>
                  <a:lnTo>
                    <a:pt x="39258" y="13213"/>
                  </a:lnTo>
                  <a:lnTo>
                    <a:pt x="308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1654800" y="2426400"/>
              <a:ext cx="1115625" cy="841350"/>
            </a:xfrm>
            <a:custGeom>
              <a:rect b="b" l="l" r="r" t="t"/>
              <a:pathLst>
                <a:path extrusionOk="0" h="33654" w="44625">
                  <a:moveTo>
                    <a:pt x="32556" y="6702"/>
                  </a:moveTo>
                  <a:lnTo>
                    <a:pt x="38876" y="16672"/>
                  </a:lnTo>
                  <a:lnTo>
                    <a:pt x="33343" y="27070"/>
                  </a:lnTo>
                  <a:cubicBezTo>
                    <a:pt x="28143" y="24536"/>
                    <a:pt x="22462" y="23247"/>
                    <a:pt x="16779" y="23247"/>
                  </a:cubicBezTo>
                  <a:cubicBezTo>
                    <a:pt x="13157" y="23247"/>
                    <a:pt x="9534" y="23770"/>
                    <a:pt x="6034" y="24828"/>
                  </a:cubicBezTo>
                  <a:cubicBezTo>
                    <a:pt x="5486" y="22610"/>
                    <a:pt x="5128" y="20321"/>
                    <a:pt x="5033" y="18079"/>
                  </a:cubicBezTo>
                  <a:cubicBezTo>
                    <a:pt x="5057" y="17983"/>
                    <a:pt x="5057" y="17888"/>
                    <a:pt x="5057" y="17769"/>
                  </a:cubicBezTo>
                  <a:cubicBezTo>
                    <a:pt x="4937" y="15408"/>
                    <a:pt x="5080" y="13094"/>
                    <a:pt x="5486" y="10757"/>
                  </a:cubicBezTo>
                  <a:cubicBezTo>
                    <a:pt x="8239" y="11395"/>
                    <a:pt x="11043" y="11710"/>
                    <a:pt x="13842" y="11710"/>
                  </a:cubicBezTo>
                  <a:cubicBezTo>
                    <a:pt x="20354" y="11710"/>
                    <a:pt x="26834" y="10005"/>
                    <a:pt x="32556" y="6702"/>
                  </a:cubicBezTo>
                  <a:close/>
                  <a:moveTo>
                    <a:pt x="34178" y="0"/>
                  </a:moveTo>
                  <a:lnTo>
                    <a:pt x="30052" y="2385"/>
                  </a:lnTo>
                  <a:cubicBezTo>
                    <a:pt x="25123" y="5235"/>
                    <a:pt x="19428" y="6718"/>
                    <a:pt x="13737" y="6718"/>
                  </a:cubicBezTo>
                  <a:cubicBezTo>
                    <a:pt x="11332" y="6718"/>
                    <a:pt x="8928" y="6454"/>
                    <a:pt x="6583" y="5915"/>
                  </a:cubicBezTo>
                  <a:lnTo>
                    <a:pt x="1360" y="4723"/>
                  </a:lnTo>
                  <a:lnTo>
                    <a:pt x="525" y="9993"/>
                  </a:lnTo>
                  <a:cubicBezTo>
                    <a:pt x="143" y="12474"/>
                    <a:pt x="0" y="14931"/>
                    <a:pt x="48" y="17363"/>
                  </a:cubicBezTo>
                  <a:lnTo>
                    <a:pt x="0" y="17530"/>
                  </a:lnTo>
                  <a:lnTo>
                    <a:pt x="24" y="18317"/>
                  </a:lnTo>
                  <a:cubicBezTo>
                    <a:pt x="143" y="20869"/>
                    <a:pt x="525" y="23493"/>
                    <a:pt x="1193" y="26069"/>
                  </a:cubicBezTo>
                  <a:lnTo>
                    <a:pt x="2457" y="31125"/>
                  </a:lnTo>
                  <a:lnTo>
                    <a:pt x="7466" y="29599"/>
                  </a:lnTo>
                  <a:cubicBezTo>
                    <a:pt x="10463" y="28701"/>
                    <a:pt x="13593" y="28256"/>
                    <a:pt x="16731" y="28256"/>
                  </a:cubicBezTo>
                  <a:cubicBezTo>
                    <a:pt x="21683" y="28256"/>
                    <a:pt x="26653" y="29364"/>
                    <a:pt x="31149" y="31554"/>
                  </a:cubicBezTo>
                  <a:lnTo>
                    <a:pt x="35466" y="33653"/>
                  </a:lnTo>
                  <a:lnTo>
                    <a:pt x="37732" y="29408"/>
                  </a:lnTo>
                  <a:lnTo>
                    <a:pt x="43265" y="18985"/>
                  </a:lnTo>
                  <a:lnTo>
                    <a:pt x="44624" y="16433"/>
                  </a:lnTo>
                  <a:lnTo>
                    <a:pt x="43074" y="13976"/>
                  </a:lnTo>
                  <a:lnTo>
                    <a:pt x="36754" y="4031"/>
                  </a:lnTo>
                  <a:lnTo>
                    <a:pt x="3417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5082700" y="2417450"/>
              <a:ext cx="982650" cy="683925"/>
            </a:xfrm>
            <a:custGeom>
              <a:rect b="b" l="l" r="r" t="t"/>
              <a:pathLst>
                <a:path extrusionOk="0" h="27357" w="39306">
                  <a:moveTo>
                    <a:pt x="7680" y="0"/>
                  </a:moveTo>
                  <a:lnTo>
                    <a:pt x="883" y="12832"/>
                  </a:lnTo>
                  <a:lnTo>
                    <a:pt x="0" y="14191"/>
                  </a:lnTo>
                  <a:lnTo>
                    <a:pt x="8395" y="27357"/>
                  </a:lnTo>
                  <a:lnTo>
                    <a:pt x="10447" y="26164"/>
                  </a:lnTo>
                  <a:cubicBezTo>
                    <a:pt x="15701" y="23138"/>
                    <a:pt x="21778" y="21573"/>
                    <a:pt x="27870" y="21573"/>
                  </a:cubicBezTo>
                  <a:cubicBezTo>
                    <a:pt x="30517" y="21573"/>
                    <a:pt x="33166" y="21868"/>
                    <a:pt x="35752" y="22467"/>
                  </a:cubicBezTo>
                  <a:lnTo>
                    <a:pt x="38352" y="23064"/>
                  </a:lnTo>
                  <a:lnTo>
                    <a:pt x="38781" y="20416"/>
                  </a:lnTo>
                  <a:cubicBezTo>
                    <a:pt x="39162" y="17960"/>
                    <a:pt x="39306" y="15455"/>
                    <a:pt x="39210" y="13070"/>
                  </a:cubicBezTo>
                  <a:lnTo>
                    <a:pt x="39186" y="11878"/>
                  </a:lnTo>
                  <a:cubicBezTo>
                    <a:pt x="39091" y="9755"/>
                    <a:pt x="39019" y="7299"/>
                    <a:pt x="38566" y="5152"/>
                  </a:cubicBezTo>
                  <a:lnTo>
                    <a:pt x="38018" y="2481"/>
                  </a:lnTo>
                  <a:lnTo>
                    <a:pt x="35394" y="3244"/>
                  </a:lnTo>
                  <a:cubicBezTo>
                    <a:pt x="32172" y="4211"/>
                    <a:pt x="28809" y="4690"/>
                    <a:pt x="25439" y="4690"/>
                  </a:cubicBezTo>
                  <a:cubicBezTo>
                    <a:pt x="20076" y="4690"/>
                    <a:pt x="14698" y="3476"/>
                    <a:pt x="9850" y="1074"/>
                  </a:cubicBezTo>
                  <a:lnTo>
                    <a:pt x="768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5007550" y="2334575"/>
              <a:ext cx="1121000" cy="850875"/>
            </a:xfrm>
            <a:custGeom>
              <a:rect b="b" l="l" r="r" t="t"/>
              <a:pathLst>
                <a:path extrusionOk="0" h="34035" w="44840">
                  <a:moveTo>
                    <a:pt x="11735" y="6583"/>
                  </a:moveTo>
                  <a:cubicBezTo>
                    <a:pt x="17003" y="9180"/>
                    <a:pt x="22750" y="10495"/>
                    <a:pt x="28491" y="10495"/>
                  </a:cubicBezTo>
                  <a:cubicBezTo>
                    <a:pt x="32082" y="10495"/>
                    <a:pt x="35671" y="9981"/>
                    <a:pt x="39139" y="8944"/>
                  </a:cubicBezTo>
                  <a:cubicBezTo>
                    <a:pt x="39521" y="10900"/>
                    <a:pt x="39616" y="13094"/>
                    <a:pt x="39688" y="15241"/>
                  </a:cubicBezTo>
                  <a:cubicBezTo>
                    <a:pt x="39688" y="15598"/>
                    <a:pt x="39736" y="15956"/>
                    <a:pt x="39736" y="16314"/>
                  </a:cubicBezTo>
                  <a:lnTo>
                    <a:pt x="39736" y="16338"/>
                  </a:lnTo>
                  <a:cubicBezTo>
                    <a:pt x="39807" y="18699"/>
                    <a:pt x="39664" y="21036"/>
                    <a:pt x="39306" y="23326"/>
                  </a:cubicBezTo>
                  <a:cubicBezTo>
                    <a:pt x="36508" y="22673"/>
                    <a:pt x="33656" y="22351"/>
                    <a:pt x="30814" y="22351"/>
                  </a:cubicBezTo>
                  <a:cubicBezTo>
                    <a:pt x="24307" y="22351"/>
                    <a:pt x="17849" y="24039"/>
                    <a:pt x="12189" y="27309"/>
                  </a:cubicBezTo>
                  <a:lnTo>
                    <a:pt x="5940" y="17506"/>
                  </a:lnTo>
                  <a:cubicBezTo>
                    <a:pt x="5987" y="17483"/>
                    <a:pt x="5987" y="17459"/>
                    <a:pt x="6011" y="17411"/>
                  </a:cubicBezTo>
                  <a:lnTo>
                    <a:pt x="11735" y="6583"/>
                  </a:lnTo>
                  <a:close/>
                  <a:moveTo>
                    <a:pt x="9613" y="0"/>
                  </a:moveTo>
                  <a:lnTo>
                    <a:pt x="7347" y="4293"/>
                  </a:lnTo>
                  <a:lnTo>
                    <a:pt x="1742" y="14883"/>
                  </a:lnTo>
                  <a:lnTo>
                    <a:pt x="1" y="17483"/>
                  </a:lnTo>
                  <a:lnTo>
                    <a:pt x="1742" y="20225"/>
                  </a:lnTo>
                  <a:lnTo>
                    <a:pt x="7967" y="30004"/>
                  </a:lnTo>
                  <a:lnTo>
                    <a:pt x="10543" y="34035"/>
                  </a:lnTo>
                  <a:lnTo>
                    <a:pt x="14669" y="31650"/>
                  </a:lnTo>
                  <a:cubicBezTo>
                    <a:pt x="19537" y="28819"/>
                    <a:pt x="25151" y="27355"/>
                    <a:pt x="30779" y="27355"/>
                  </a:cubicBezTo>
                  <a:cubicBezTo>
                    <a:pt x="33258" y="27355"/>
                    <a:pt x="35740" y="27639"/>
                    <a:pt x="38162" y="28215"/>
                  </a:cubicBezTo>
                  <a:lnTo>
                    <a:pt x="43385" y="29432"/>
                  </a:lnTo>
                  <a:lnTo>
                    <a:pt x="44243" y="24161"/>
                  </a:lnTo>
                  <a:cubicBezTo>
                    <a:pt x="44673" y="21537"/>
                    <a:pt x="44840" y="18914"/>
                    <a:pt x="44720" y="16314"/>
                  </a:cubicBezTo>
                  <a:lnTo>
                    <a:pt x="44720" y="16266"/>
                  </a:lnTo>
                  <a:lnTo>
                    <a:pt x="44720" y="16171"/>
                  </a:lnTo>
                  <a:cubicBezTo>
                    <a:pt x="44720" y="15813"/>
                    <a:pt x="44697" y="15479"/>
                    <a:pt x="44697" y="15121"/>
                  </a:cubicBezTo>
                  <a:cubicBezTo>
                    <a:pt x="44601" y="12879"/>
                    <a:pt x="44530" y="10375"/>
                    <a:pt x="44053" y="7990"/>
                  </a:cubicBezTo>
                  <a:lnTo>
                    <a:pt x="42908" y="2600"/>
                  </a:lnTo>
                  <a:lnTo>
                    <a:pt x="37685" y="4174"/>
                  </a:lnTo>
                  <a:cubicBezTo>
                    <a:pt x="34705" y="5073"/>
                    <a:pt x="31594" y="5516"/>
                    <a:pt x="28477" y="5516"/>
                  </a:cubicBezTo>
                  <a:cubicBezTo>
                    <a:pt x="23485" y="5516"/>
                    <a:pt x="18475" y="4378"/>
                    <a:pt x="13953" y="2147"/>
                  </a:cubicBezTo>
                  <a:lnTo>
                    <a:pt x="961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2681550" y="3849075"/>
              <a:ext cx="868775" cy="948675"/>
            </a:xfrm>
            <a:custGeom>
              <a:rect b="b" l="l" r="r" t="t"/>
              <a:pathLst>
                <a:path extrusionOk="0" h="37947" w="34751">
                  <a:moveTo>
                    <a:pt x="24996" y="0"/>
                  </a:moveTo>
                  <a:lnTo>
                    <a:pt x="10781" y="430"/>
                  </a:lnTo>
                  <a:lnTo>
                    <a:pt x="10805" y="2886"/>
                  </a:lnTo>
                  <a:cubicBezTo>
                    <a:pt x="10972" y="11639"/>
                    <a:pt x="7704" y="20273"/>
                    <a:pt x="1837" y="26594"/>
                  </a:cubicBezTo>
                  <a:lnTo>
                    <a:pt x="1" y="28573"/>
                  </a:lnTo>
                  <a:lnTo>
                    <a:pt x="2076" y="30243"/>
                  </a:lnTo>
                  <a:cubicBezTo>
                    <a:pt x="3912" y="31769"/>
                    <a:pt x="5939" y="33105"/>
                    <a:pt x="8062" y="34226"/>
                  </a:cubicBezTo>
                  <a:lnTo>
                    <a:pt x="8205" y="34250"/>
                  </a:lnTo>
                  <a:cubicBezTo>
                    <a:pt x="10543" y="35490"/>
                    <a:pt x="12928" y="36468"/>
                    <a:pt x="15122" y="37159"/>
                  </a:cubicBezTo>
                  <a:lnTo>
                    <a:pt x="17698" y="37946"/>
                  </a:lnTo>
                  <a:lnTo>
                    <a:pt x="18294" y="35323"/>
                  </a:lnTo>
                  <a:cubicBezTo>
                    <a:pt x="20154" y="26904"/>
                    <a:pt x="25449" y="19295"/>
                    <a:pt x="32676" y="14525"/>
                  </a:cubicBezTo>
                  <a:lnTo>
                    <a:pt x="34751" y="13190"/>
                  </a:lnTo>
                  <a:lnTo>
                    <a:pt x="27119" y="1169"/>
                  </a:lnTo>
                  <a:lnTo>
                    <a:pt x="26403" y="48"/>
                  </a:lnTo>
                  <a:lnTo>
                    <a:pt x="249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2590325" y="3785875"/>
              <a:ext cx="1044675" cy="1092950"/>
            </a:xfrm>
            <a:custGeom>
              <a:rect b="b" l="l" r="r" t="t"/>
              <a:pathLst>
                <a:path extrusionOk="0" h="43718" w="41787">
                  <a:moveTo>
                    <a:pt x="28621" y="5080"/>
                  </a:moveTo>
                  <a:lnTo>
                    <a:pt x="34941" y="15026"/>
                  </a:lnTo>
                  <a:cubicBezTo>
                    <a:pt x="27095" y="20178"/>
                    <a:pt x="21514" y="28239"/>
                    <a:pt x="19462" y="37350"/>
                  </a:cubicBezTo>
                  <a:cubicBezTo>
                    <a:pt x="17387" y="36730"/>
                    <a:pt x="15169" y="35776"/>
                    <a:pt x="12951" y="34631"/>
                  </a:cubicBezTo>
                  <a:cubicBezTo>
                    <a:pt x="10924" y="33558"/>
                    <a:pt x="9040" y="32318"/>
                    <a:pt x="7299" y="30886"/>
                  </a:cubicBezTo>
                  <a:cubicBezTo>
                    <a:pt x="13643" y="24018"/>
                    <a:pt x="17101" y="14883"/>
                    <a:pt x="16958" y="5414"/>
                  </a:cubicBezTo>
                  <a:lnTo>
                    <a:pt x="28621" y="5080"/>
                  </a:lnTo>
                  <a:close/>
                  <a:moveTo>
                    <a:pt x="31316" y="0"/>
                  </a:moveTo>
                  <a:lnTo>
                    <a:pt x="28502" y="72"/>
                  </a:lnTo>
                  <a:lnTo>
                    <a:pt x="16767" y="429"/>
                  </a:lnTo>
                  <a:lnTo>
                    <a:pt x="11854" y="573"/>
                  </a:lnTo>
                  <a:lnTo>
                    <a:pt x="11950" y="5486"/>
                  </a:lnTo>
                  <a:cubicBezTo>
                    <a:pt x="12093" y="13595"/>
                    <a:pt x="9064" y="21585"/>
                    <a:pt x="3626" y="27452"/>
                  </a:cubicBezTo>
                  <a:lnTo>
                    <a:pt x="1" y="31363"/>
                  </a:lnTo>
                  <a:lnTo>
                    <a:pt x="4127" y="34726"/>
                  </a:lnTo>
                  <a:cubicBezTo>
                    <a:pt x="6106" y="36348"/>
                    <a:pt x="8253" y="37755"/>
                    <a:pt x="10495" y="38972"/>
                  </a:cubicBezTo>
                  <a:lnTo>
                    <a:pt x="10614" y="39019"/>
                  </a:lnTo>
                  <a:cubicBezTo>
                    <a:pt x="10614" y="39019"/>
                    <a:pt x="10638" y="39019"/>
                    <a:pt x="10638" y="39067"/>
                  </a:cubicBezTo>
                  <a:cubicBezTo>
                    <a:pt x="13142" y="40379"/>
                    <a:pt x="15623" y="41381"/>
                    <a:pt x="17960" y="42120"/>
                  </a:cubicBezTo>
                  <a:lnTo>
                    <a:pt x="23135" y="43718"/>
                  </a:lnTo>
                  <a:lnTo>
                    <a:pt x="24328" y="38471"/>
                  </a:lnTo>
                  <a:cubicBezTo>
                    <a:pt x="26069" y="30648"/>
                    <a:pt x="30935" y="23612"/>
                    <a:pt x="37684" y="19200"/>
                  </a:cubicBezTo>
                  <a:lnTo>
                    <a:pt x="41786" y="16481"/>
                  </a:lnTo>
                  <a:lnTo>
                    <a:pt x="39163" y="12355"/>
                  </a:lnTo>
                  <a:lnTo>
                    <a:pt x="32843" y="2385"/>
                  </a:lnTo>
                  <a:lnTo>
                    <a:pt x="3131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351075" y="3803150"/>
              <a:ext cx="906350" cy="944500"/>
            </a:xfrm>
            <a:custGeom>
              <a:rect b="b" l="l" r="r" t="t"/>
              <a:pathLst>
                <a:path extrusionOk="0" h="37780" w="36254">
                  <a:moveTo>
                    <a:pt x="22969" y="1"/>
                  </a:moveTo>
                  <a:lnTo>
                    <a:pt x="7299" y="430"/>
                  </a:lnTo>
                  <a:lnTo>
                    <a:pt x="1" y="14192"/>
                  </a:lnTo>
                  <a:lnTo>
                    <a:pt x="2123" y="15384"/>
                  </a:lnTo>
                  <a:cubicBezTo>
                    <a:pt x="9779" y="19725"/>
                    <a:pt x="15694" y="26976"/>
                    <a:pt x="18318" y="35228"/>
                  </a:cubicBezTo>
                  <a:lnTo>
                    <a:pt x="19105" y="37780"/>
                  </a:lnTo>
                  <a:lnTo>
                    <a:pt x="21561" y="36874"/>
                  </a:lnTo>
                  <a:cubicBezTo>
                    <a:pt x="23851" y="36039"/>
                    <a:pt x="26093" y="34966"/>
                    <a:pt x="28120" y="33725"/>
                  </a:cubicBezTo>
                  <a:lnTo>
                    <a:pt x="28287" y="33654"/>
                  </a:lnTo>
                  <a:lnTo>
                    <a:pt x="28621" y="33439"/>
                  </a:lnTo>
                  <a:cubicBezTo>
                    <a:pt x="30696" y="32127"/>
                    <a:pt x="32604" y="30672"/>
                    <a:pt x="34321" y="29027"/>
                  </a:cubicBezTo>
                  <a:lnTo>
                    <a:pt x="36253" y="27190"/>
                  </a:lnTo>
                  <a:lnTo>
                    <a:pt x="34298" y="25378"/>
                  </a:lnTo>
                  <a:cubicBezTo>
                    <a:pt x="27858" y="19439"/>
                    <a:pt x="23780" y="11067"/>
                    <a:pt x="23136" y="2386"/>
                  </a:cubicBezTo>
                  <a:lnTo>
                    <a:pt x="229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268800" y="3738175"/>
              <a:ext cx="1081050" cy="1089975"/>
            </a:xfrm>
            <a:custGeom>
              <a:rect b="b" l="l" r="r" t="t"/>
              <a:pathLst>
                <a:path extrusionOk="0" h="43599" w="43242">
                  <a:moveTo>
                    <a:pt x="23970" y="5128"/>
                  </a:moveTo>
                  <a:cubicBezTo>
                    <a:pt x="24638" y="14525"/>
                    <a:pt x="28979" y="23374"/>
                    <a:pt x="35919" y="29789"/>
                  </a:cubicBezTo>
                  <a:cubicBezTo>
                    <a:pt x="34297" y="31316"/>
                    <a:pt x="32508" y="32675"/>
                    <a:pt x="30577" y="33892"/>
                  </a:cubicBezTo>
                  <a:cubicBezTo>
                    <a:pt x="30481" y="33939"/>
                    <a:pt x="30410" y="33963"/>
                    <a:pt x="30314" y="34011"/>
                  </a:cubicBezTo>
                  <a:cubicBezTo>
                    <a:pt x="28311" y="35275"/>
                    <a:pt x="26164" y="36277"/>
                    <a:pt x="23994" y="37088"/>
                  </a:cubicBezTo>
                  <a:cubicBezTo>
                    <a:pt x="21156" y="28167"/>
                    <a:pt x="14931" y="20511"/>
                    <a:pt x="6678" y="15837"/>
                  </a:cubicBezTo>
                  <a:lnTo>
                    <a:pt x="12164" y="5486"/>
                  </a:lnTo>
                  <a:lnTo>
                    <a:pt x="23970" y="5128"/>
                  </a:lnTo>
                  <a:close/>
                  <a:moveTo>
                    <a:pt x="28573" y="0"/>
                  </a:moveTo>
                  <a:lnTo>
                    <a:pt x="23803" y="143"/>
                  </a:lnTo>
                  <a:lnTo>
                    <a:pt x="11997" y="501"/>
                  </a:lnTo>
                  <a:lnTo>
                    <a:pt x="9111" y="596"/>
                  </a:lnTo>
                  <a:lnTo>
                    <a:pt x="7752" y="3172"/>
                  </a:lnTo>
                  <a:lnTo>
                    <a:pt x="2266" y="13499"/>
                  </a:lnTo>
                  <a:lnTo>
                    <a:pt x="0" y="17769"/>
                  </a:lnTo>
                  <a:lnTo>
                    <a:pt x="4198" y="20154"/>
                  </a:lnTo>
                  <a:cubicBezTo>
                    <a:pt x="11329" y="24208"/>
                    <a:pt x="16815" y="30958"/>
                    <a:pt x="19248" y="38614"/>
                  </a:cubicBezTo>
                  <a:lnTo>
                    <a:pt x="20822" y="43599"/>
                  </a:lnTo>
                  <a:lnTo>
                    <a:pt x="25711" y="41762"/>
                  </a:lnTo>
                  <a:cubicBezTo>
                    <a:pt x="28072" y="40904"/>
                    <a:pt x="30314" y="39830"/>
                    <a:pt x="32389" y="38590"/>
                  </a:cubicBezTo>
                  <a:lnTo>
                    <a:pt x="32604" y="38519"/>
                  </a:lnTo>
                  <a:lnTo>
                    <a:pt x="33248" y="38113"/>
                  </a:lnTo>
                  <a:cubicBezTo>
                    <a:pt x="35466" y="36730"/>
                    <a:pt x="37493" y="35156"/>
                    <a:pt x="39330" y="33391"/>
                  </a:cubicBezTo>
                  <a:lnTo>
                    <a:pt x="43241" y="29718"/>
                  </a:lnTo>
                  <a:lnTo>
                    <a:pt x="39282" y="26092"/>
                  </a:lnTo>
                  <a:cubicBezTo>
                    <a:pt x="33295" y="20583"/>
                    <a:pt x="29503" y="12784"/>
                    <a:pt x="28907" y="4746"/>
                  </a:cubicBezTo>
                  <a:lnTo>
                    <a:pt x="28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064875" y="1383525"/>
              <a:ext cx="475250" cy="377475"/>
            </a:xfrm>
            <a:custGeom>
              <a:rect b="b" l="l" r="r" t="t"/>
              <a:pathLst>
                <a:path extrusionOk="0" h="15099" w="19010">
                  <a:moveTo>
                    <a:pt x="1479" y="12737"/>
                  </a:moveTo>
                  <a:cubicBezTo>
                    <a:pt x="1479" y="12737"/>
                    <a:pt x="1384" y="11878"/>
                    <a:pt x="1384" y="11640"/>
                  </a:cubicBezTo>
                  <a:cubicBezTo>
                    <a:pt x="1360" y="11306"/>
                    <a:pt x="1288" y="10972"/>
                    <a:pt x="1265" y="10614"/>
                  </a:cubicBezTo>
                  <a:cubicBezTo>
                    <a:pt x="1265" y="10614"/>
                    <a:pt x="1193" y="10137"/>
                    <a:pt x="1169" y="9994"/>
                  </a:cubicBezTo>
                  <a:lnTo>
                    <a:pt x="1002" y="8921"/>
                  </a:lnTo>
                  <a:cubicBezTo>
                    <a:pt x="1002" y="8921"/>
                    <a:pt x="907" y="8515"/>
                    <a:pt x="907" y="8396"/>
                  </a:cubicBezTo>
                  <a:lnTo>
                    <a:pt x="549" y="6774"/>
                  </a:lnTo>
                  <a:lnTo>
                    <a:pt x="1" y="4604"/>
                  </a:lnTo>
                  <a:lnTo>
                    <a:pt x="2123" y="3817"/>
                  </a:lnTo>
                  <a:cubicBezTo>
                    <a:pt x="4007" y="3149"/>
                    <a:pt x="5844" y="2266"/>
                    <a:pt x="7633" y="1241"/>
                  </a:cubicBezTo>
                  <a:lnTo>
                    <a:pt x="9731" y="1"/>
                  </a:lnTo>
                  <a:lnTo>
                    <a:pt x="19009" y="14597"/>
                  </a:lnTo>
                  <a:lnTo>
                    <a:pt x="1742" y="15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3172275" y="1412750"/>
              <a:ext cx="456175" cy="377450"/>
            </a:xfrm>
            <a:custGeom>
              <a:rect b="b" l="l" r="r" t="t"/>
              <a:pathLst>
                <a:path extrusionOk="0" h="15098" w="18247">
                  <a:moveTo>
                    <a:pt x="8014" y="0"/>
                  </a:moveTo>
                  <a:lnTo>
                    <a:pt x="10185" y="1074"/>
                  </a:lnTo>
                  <a:cubicBezTo>
                    <a:pt x="12093" y="2028"/>
                    <a:pt x="14096" y="2815"/>
                    <a:pt x="16123" y="3411"/>
                  </a:cubicBezTo>
                  <a:lnTo>
                    <a:pt x="18246" y="4031"/>
                  </a:lnTo>
                  <a:lnTo>
                    <a:pt x="17888" y="6201"/>
                  </a:lnTo>
                  <a:cubicBezTo>
                    <a:pt x="17554" y="8133"/>
                    <a:pt x="17435" y="10137"/>
                    <a:pt x="17459" y="12116"/>
                  </a:cubicBezTo>
                  <a:lnTo>
                    <a:pt x="17507" y="14573"/>
                  </a:lnTo>
                  <a:lnTo>
                    <a:pt x="1" y="15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2839575" y="1727575"/>
              <a:ext cx="454950" cy="377450"/>
            </a:xfrm>
            <a:custGeom>
              <a:rect b="b" l="l" r="r" t="t"/>
              <a:pathLst>
                <a:path extrusionOk="0" h="15098" w="18198">
                  <a:moveTo>
                    <a:pt x="334" y="8944"/>
                  </a:moveTo>
                  <a:cubicBezTo>
                    <a:pt x="668" y="6965"/>
                    <a:pt x="811" y="4937"/>
                    <a:pt x="787" y="2982"/>
                  </a:cubicBezTo>
                  <a:lnTo>
                    <a:pt x="763" y="501"/>
                  </a:lnTo>
                  <a:lnTo>
                    <a:pt x="18198" y="0"/>
                  </a:lnTo>
                  <a:lnTo>
                    <a:pt x="10184" y="15098"/>
                  </a:lnTo>
                  <a:lnTo>
                    <a:pt x="7990" y="14024"/>
                  </a:lnTo>
                  <a:cubicBezTo>
                    <a:pt x="6082" y="13070"/>
                    <a:pt x="4102" y="12307"/>
                    <a:pt x="2123" y="11735"/>
                  </a:cubicBezTo>
                  <a:lnTo>
                    <a:pt x="0" y="111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2911700" y="3556900"/>
              <a:ext cx="475250" cy="377450"/>
            </a:xfrm>
            <a:custGeom>
              <a:rect b="b" l="l" r="r" t="t"/>
              <a:pathLst>
                <a:path extrusionOk="0" h="15098" w="19010">
                  <a:moveTo>
                    <a:pt x="1503" y="12713"/>
                  </a:moveTo>
                  <a:cubicBezTo>
                    <a:pt x="1503" y="12713"/>
                    <a:pt x="1408" y="11854"/>
                    <a:pt x="1408" y="11640"/>
                  </a:cubicBezTo>
                  <a:cubicBezTo>
                    <a:pt x="1384" y="11306"/>
                    <a:pt x="1313" y="10948"/>
                    <a:pt x="1289" y="10614"/>
                  </a:cubicBezTo>
                  <a:cubicBezTo>
                    <a:pt x="1289" y="10614"/>
                    <a:pt x="1241" y="10137"/>
                    <a:pt x="1193" y="9994"/>
                  </a:cubicBezTo>
                  <a:lnTo>
                    <a:pt x="1026" y="8921"/>
                  </a:lnTo>
                  <a:cubicBezTo>
                    <a:pt x="1026" y="8921"/>
                    <a:pt x="931" y="8491"/>
                    <a:pt x="931" y="8372"/>
                  </a:cubicBezTo>
                  <a:lnTo>
                    <a:pt x="573" y="6774"/>
                  </a:lnTo>
                  <a:lnTo>
                    <a:pt x="1" y="4604"/>
                  </a:lnTo>
                  <a:lnTo>
                    <a:pt x="2124" y="3817"/>
                  </a:lnTo>
                  <a:cubicBezTo>
                    <a:pt x="4008" y="3125"/>
                    <a:pt x="5844" y="2266"/>
                    <a:pt x="7633" y="1217"/>
                  </a:cubicBezTo>
                  <a:lnTo>
                    <a:pt x="9732" y="1"/>
                  </a:lnTo>
                  <a:lnTo>
                    <a:pt x="19010" y="14573"/>
                  </a:lnTo>
                  <a:lnTo>
                    <a:pt x="1718" y="15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2449600" y="2768050"/>
              <a:ext cx="437700" cy="531300"/>
            </a:xfrm>
            <a:custGeom>
              <a:rect b="b" l="l" r="r" t="t"/>
              <a:pathLst>
                <a:path extrusionOk="0" h="21252" w="17508">
                  <a:moveTo>
                    <a:pt x="7490" y="19963"/>
                  </a:moveTo>
                  <a:cubicBezTo>
                    <a:pt x="6035" y="18842"/>
                    <a:pt x="4246" y="17674"/>
                    <a:pt x="2195" y="16529"/>
                  </a:cubicBezTo>
                  <a:lnTo>
                    <a:pt x="1" y="15336"/>
                  </a:lnTo>
                  <a:lnTo>
                    <a:pt x="8158" y="0"/>
                  </a:lnTo>
                  <a:lnTo>
                    <a:pt x="17507" y="14692"/>
                  </a:lnTo>
                  <a:lnTo>
                    <a:pt x="15456" y="16028"/>
                  </a:lnTo>
                  <a:cubicBezTo>
                    <a:pt x="13786" y="17125"/>
                    <a:pt x="12212" y="18389"/>
                    <a:pt x="10781" y="19749"/>
                  </a:cubicBezTo>
                  <a:lnTo>
                    <a:pt x="9207" y="212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2426350" y="2383450"/>
              <a:ext cx="433500" cy="531300"/>
            </a:xfrm>
            <a:custGeom>
              <a:rect b="b" l="l" r="r" t="t"/>
              <a:pathLst>
                <a:path extrusionOk="0" h="21252" w="17340">
                  <a:moveTo>
                    <a:pt x="1" y="6631"/>
                  </a:moveTo>
                  <a:lnTo>
                    <a:pt x="2052" y="5296"/>
                  </a:lnTo>
                  <a:lnTo>
                    <a:pt x="2433" y="5033"/>
                  </a:lnTo>
                  <a:cubicBezTo>
                    <a:pt x="2624" y="4914"/>
                    <a:pt x="2791" y="4795"/>
                    <a:pt x="2982" y="4652"/>
                  </a:cubicBezTo>
                  <a:cubicBezTo>
                    <a:pt x="3244" y="4437"/>
                    <a:pt x="3531" y="4246"/>
                    <a:pt x="3817" y="4055"/>
                  </a:cubicBezTo>
                  <a:cubicBezTo>
                    <a:pt x="3817" y="4055"/>
                    <a:pt x="4198" y="3769"/>
                    <a:pt x="4318" y="3650"/>
                  </a:cubicBezTo>
                  <a:cubicBezTo>
                    <a:pt x="4604" y="3412"/>
                    <a:pt x="4890" y="3173"/>
                    <a:pt x="5176" y="2935"/>
                  </a:cubicBezTo>
                  <a:cubicBezTo>
                    <a:pt x="5176" y="2935"/>
                    <a:pt x="5510" y="2672"/>
                    <a:pt x="5606" y="2624"/>
                  </a:cubicBezTo>
                  <a:cubicBezTo>
                    <a:pt x="6011" y="2267"/>
                    <a:pt x="6440" y="1909"/>
                    <a:pt x="6822" y="1503"/>
                  </a:cubicBezTo>
                  <a:lnTo>
                    <a:pt x="8420" y="1"/>
                  </a:lnTo>
                  <a:lnTo>
                    <a:pt x="10137" y="1384"/>
                  </a:lnTo>
                  <a:cubicBezTo>
                    <a:pt x="11711" y="2672"/>
                    <a:pt x="13405" y="3865"/>
                    <a:pt x="15217" y="4890"/>
                  </a:cubicBezTo>
                  <a:lnTo>
                    <a:pt x="17340" y="6083"/>
                  </a:lnTo>
                  <a:lnTo>
                    <a:pt x="9302" y="212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4418450" y="1665550"/>
              <a:ext cx="461525" cy="382250"/>
            </a:xfrm>
            <a:custGeom>
              <a:rect b="b" l="l" r="r" t="t"/>
              <a:pathLst>
                <a:path extrusionOk="0" h="15290" w="18461">
                  <a:moveTo>
                    <a:pt x="1" y="836"/>
                  </a:moveTo>
                  <a:lnTo>
                    <a:pt x="16815" y="1"/>
                  </a:lnTo>
                  <a:lnTo>
                    <a:pt x="16982" y="2434"/>
                  </a:lnTo>
                  <a:cubicBezTo>
                    <a:pt x="17149" y="4413"/>
                    <a:pt x="17435" y="6417"/>
                    <a:pt x="17912" y="8301"/>
                  </a:cubicBezTo>
                  <a:lnTo>
                    <a:pt x="18461" y="10447"/>
                  </a:lnTo>
                  <a:lnTo>
                    <a:pt x="16386" y="11258"/>
                  </a:lnTo>
                  <a:cubicBezTo>
                    <a:pt x="14716" y="11926"/>
                    <a:pt x="12880" y="12833"/>
                    <a:pt x="10877" y="14001"/>
                  </a:cubicBezTo>
                  <a:lnTo>
                    <a:pt x="8754" y="1528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4920500" y="2695300"/>
              <a:ext cx="434100" cy="532500"/>
            </a:xfrm>
            <a:custGeom>
              <a:rect b="b" l="l" r="r" t="t"/>
              <a:pathLst>
                <a:path extrusionOk="0" h="21300" w="17364">
                  <a:moveTo>
                    <a:pt x="7227" y="19916"/>
                  </a:moveTo>
                  <a:cubicBezTo>
                    <a:pt x="5653" y="18604"/>
                    <a:pt x="3912" y="17412"/>
                    <a:pt x="2124" y="16410"/>
                  </a:cubicBezTo>
                  <a:lnTo>
                    <a:pt x="1" y="15217"/>
                  </a:lnTo>
                  <a:lnTo>
                    <a:pt x="8062" y="1"/>
                  </a:lnTo>
                  <a:lnTo>
                    <a:pt x="17364" y="14645"/>
                  </a:lnTo>
                  <a:lnTo>
                    <a:pt x="15313" y="15980"/>
                  </a:lnTo>
                  <a:cubicBezTo>
                    <a:pt x="13596" y="17101"/>
                    <a:pt x="11998" y="18366"/>
                    <a:pt x="10543" y="19773"/>
                  </a:cubicBezTo>
                  <a:lnTo>
                    <a:pt x="8921" y="212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4905000" y="2298800"/>
              <a:ext cx="433500" cy="532475"/>
            </a:xfrm>
            <a:custGeom>
              <a:rect b="b" l="l" r="r" t="t"/>
              <a:pathLst>
                <a:path extrusionOk="0" h="21299" w="17340">
                  <a:moveTo>
                    <a:pt x="1" y="6654"/>
                  </a:moveTo>
                  <a:lnTo>
                    <a:pt x="2052" y="5319"/>
                  </a:lnTo>
                  <a:cubicBezTo>
                    <a:pt x="3769" y="4222"/>
                    <a:pt x="5367" y="2934"/>
                    <a:pt x="6822" y="1527"/>
                  </a:cubicBezTo>
                  <a:lnTo>
                    <a:pt x="8444" y="0"/>
                  </a:lnTo>
                  <a:lnTo>
                    <a:pt x="10137" y="1407"/>
                  </a:lnTo>
                  <a:cubicBezTo>
                    <a:pt x="11711" y="2719"/>
                    <a:pt x="13452" y="3912"/>
                    <a:pt x="15241" y="4889"/>
                  </a:cubicBezTo>
                  <a:lnTo>
                    <a:pt x="17340" y="6082"/>
                  </a:lnTo>
                  <a:lnTo>
                    <a:pt x="9302" y="212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4165650" y="3811500"/>
              <a:ext cx="453175" cy="379850"/>
            </a:xfrm>
            <a:custGeom>
              <a:rect b="b" l="l" r="r" t="t"/>
              <a:pathLst>
                <a:path extrusionOk="0" h="15194" w="18127">
                  <a:moveTo>
                    <a:pt x="358" y="9064"/>
                  </a:moveTo>
                  <a:cubicBezTo>
                    <a:pt x="692" y="7108"/>
                    <a:pt x="835" y="5057"/>
                    <a:pt x="811" y="2982"/>
                  </a:cubicBezTo>
                  <a:lnTo>
                    <a:pt x="787" y="502"/>
                  </a:lnTo>
                  <a:lnTo>
                    <a:pt x="18127" y="1"/>
                  </a:lnTo>
                  <a:lnTo>
                    <a:pt x="10017" y="15193"/>
                  </a:lnTo>
                  <a:lnTo>
                    <a:pt x="7847" y="14096"/>
                  </a:lnTo>
                  <a:cubicBezTo>
                    <a:pt x="7704" y="14025"/>
                    <a:pt x="7585" y="13929"/>
                    <a:pt x="7418" y="13882"/>
                  </a:cubicBezTo>
                  <a:lnTo>
                    <a:pt x="7108" y="13739"/>
                  </a:lnTo>
                  <a:cubicBezTo>
                    <a:pt x="6559" y="13452"/>
                    <a:pt x="6058" y="13262"/>
                    <a:pt x="5510" y="13047"/>
                  </a:cubicBezTo>
                  <a:lnTo>
                    <a:pt x="5438" y="13023"/>
                  </a:lnTo>
                  <a:cubicBezTo>
                    <a:pt x="4913" y="12808"/>
                    <a:pt x="4436" y="12618"/>
                    <a:pt x="3959" y="12451"/>
                  </a:cubicBezTo>
                  <a:lnTo>
                    <a:pt x="3769" y="12403"/>
                  </a:lnTo>
                  <a:cubicBezTo>
                    <a:pt x="3220" y="12212"/>
                    <a:pt x="2648" y="12021"/>
                    <a:pt x="2123" y="11854"/>
                  </a:cubicBezTo>
                  <a:lnTo>
                    <a:pt x="0" y="112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3253375" y="3838925"/>
              <a:ext cx="474650" cy="379850"/>
            </a:xfrm>
            <a:custGeom>
              <a:rect b="b" l="l" r="r" t="t"/>
              <a:pathLst>
                <a:path extrusionOk="0" h="15194" w="18986">
                  <a:moveTo>
                    <a:pt x="0" y="502"/>
                  </a:moveTo>
                  <a:lnTo>
                    <a:pt x="17363" y="1"/>
                  </a:lnTo>
                  <a:lnTo>
                    <a:pt x="17530" y="2386"/>
                  </a:lnTo>
                  <a:cubicBezTo>
                    <a:pt x="17673" y="4342"/>
                    <a:pt x="17983" y="6345"/>
                    <a:pt x="18460" y="8253"/>
                  </a:cubicBezTo>
                  <a:lnTo>
                    <a:pt x="18985" y="10400"/>
                  </a:lnTo>
                  <a:lnTo>
                    <a:pt x="16934" y="11211"/>
                  </a:lnTo>
                  <a:cubicBezTo>
                    <a:pt x="15264" y="11831"/>
                    <a:pt x="13428" y="12785"/>
                    <a:pt x="11425" y="13953"/>
                  </a:cubicBezTo>
                  <a:lnTo>
                    <a:pt x="9326" y="151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4493000" y="3509200"/>
              <a:ext cx="454375" cy="380450"/>
            </a:xfrm>
            <a:custGeom>
              <a:rect b="b" l="l" r="r" t="t"/>
              <a:pathLst>
                <a:path extrusionOk="0" h="15218" w="18175">
                  <a:moveTo>
                    <a:pt x="8109" y="1"/>
                  </a:moveTo>
                  <a:lnTo>
                    <a:pt x="10280" y="1074"/>
                  </a:lnTo>
                  <a:cubicBezTo>
                    <a:pt x="12140" y="2004"/>
                    <a:pt x="14072" y="2743"/>
                    <a:pt x="16075" y="3340"/>
                  </a:cubicBezTo>
                  <a:lnTo>
                    <a:pt x="18174" y="3984"/>
                  </a:lnTo>
                  <a:lnTo>
                    <a:pt x="17816" y="6154"/>
                  </a:lnTo>
                  <a:cubicBezTo>
                    <a:pt x="17506" y="8157"/>
                    <a:pt x="17339" y="10185"/>
                    <a:pt x="17387" y="12236"/>
                  </a:cubicBezTo>
                  <a:lnTo>
                    <a:pt x="17411" y="14716"/>
                  </a:lnTo>
                  <a:lnTo>
                    <a:pt x="0" y="152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1918350" y="1754400"/>
              <a:ext cx="505650" cy="376275"/>
            </a:xfrm>
            <a:custGeom>
              <a:rect b="b" l="l" r="r" t="t"/>
              <a:pathLst>
                <a:path extrusionOk="0" h="15051" w="20226">
                  <a:moveTo>
                    <a:pt x="0" y="287"/>
                  </a:moveTo>
                  <a:lnTo>
                    <a:pt x="5677" y="358"/>
                  </a:lnTo>
                  <a:lnTo>
                    <a:pt x="17769" y="1"/>
                  </a:lnTo>
                  <a:lnTo>
                    <a:pt x="17960" y="2386"/>
                  </a:lnTo>
                  <a:cubicBezTo>
                    <a:pt x="17960" y="2386"/>
                    <a:pt x="18055" y="3268"/>
                    <a:pt x="18055" y="3483"/>
                  </a:cubicBezTo>
                  <a:cubicBezTo>
                    <a:pt x="18079" y="3817"/>
                    <a:pt x="18126" y="4175"/>
                    <a:pt x="18174" y="4485"/>
                  </a:cubicBezTo>
                  <a:lnTo>
                    <a:pt x="18174" y="4580"/>
                  </a:lnTo>
                  <a:cubicBezTo>
                    <a:pt x="18198" y="4771"/>
                    <a:pt x="18222" y="4938"/>
                    <a:pt x="18246" y="5152"/>
                  </a:cubicBezTo>
                  <a:lnTo>
                    <a:pt x="18437" y="6226"/>
                  </a:lnTo>
                  <a:lnTo>
                    <a:pt x="18532" y="6750"/>
                  </a:lnTo>
                  <a:cubicBezTo>
                    <a:pt x="18603" y="7275"/>
                    <a:pt x="18723" y="7776"/>
                    <a:pt x="18842" y="8277"/>
                  </a:cubicBezTo>
                  <a:lnTo>
                    <a:pt x="20225" y="13715"/>
                  </a:lnTo>
                  <a:lnTo>
                    <a:pt x="16290" y="11616"/>
                  </a:lnTo>
                  <a:cubicBezTo>
                    <a:pt x="14716" y="12236"/>
                    <a:pt x="13189" y="12999"/>
                    <a:pt x="11735" y="13834"/>
                  </a:cubicBezTo>
                  <a:lnTo>
                    <a:pt x="9636" y="150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3602175" y="596475"/>
              <a:ext cx="437075" cy="531875"/>
            </a:xfrm>
            <a:custGeom>
              <a:rect b="b" l="l" r="r" t="t"/>
              <a:pathLst>
                <a:path extrusionOk="0" h="21275" w="17483">
                  <a:moveTo>
                    <a:pt x="7490" y="19963"/>
                  </a:moveTo>
                  <a:cubicBezTo>
                    <a:pt x="6035" y="18818"/>
                    <a:pt x="4246" y="17649"/>
                    <a:pt x="2171" y="16528"/>
                  </a:cubicBezTo>
                  <a:lnTo>
                    <a:pt x="1" y="15336"/>
                  </a:lnTo>
                  <a:lnTo>
                    <a:pt x="8110" y="0"/>
                  </a:lnTo>
                  <a:lnTo>
                    <a:pt x="17483" y="14716"/>
                  </a:lnTo>
                  <a:lnTo>
                    <a:pt x="15408" y="16051"/>
                  </a:lnTo>
                  <a:cubicBezTo>
                    <a:pt x="13738" y="17149"/>
                    <a:pt x="12164" y="18413"/>
                    <a:pt x="10733" y="19772"/>
                  </a:cubicBezTo>
                  <a:lnTo>
                    <a:pt x="9159" y="212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2019700" y="3584925"/>
              <a:ext cx="456175" cy="376875"/>
            </a:xfrm>
            <a:custGeom>
              <a:rect b="b" l="l" r="r" t="t"/>
              <a:pathLst>
                <a:path extrusionOk="0" h="15075" w="18247">
                  <a:moveTo>
                    <a:pt x="8038" y="1"/>
                  </a:moveTo>
                  <a:lnTo>
                    <a:pt x="10209" y="1074"/>
                  </a:lnTo>
                  <a:cubicBezTo>
                    <a:pt x="12117" y="2028"/>
                    <a:pt x="14120" y="2791"/>
                    <a:pt x="16147" y="3387"/>
                  </a:cubicBezTo>
                  <a:lnTo>
                    <a:pt x="18246" y="4007"/>
                  </a:lnTo>
                  <a:lnTo>
                    <a:pt x="17889" y="6202"/>
                  </a:lnTo>
                  <a:cubicBezTo>
                    <a:pt x="17578" y="8134"/>
                    <a:pt x="17459" y="10137"/>
                    <a:pt x="17483" y="12093"/>
                  </a:cubicBezTo>
                  <a:lnTo>
                    <a:pt x="17507" y="14573"/>
                  </a:lnTo>
                  <a:lnTo>
                    <a:pt x="1" y="1507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8"/>
            <p:cNvSpPr/>
            <p:nvPr/>
          </p:nvSpPr>
          <p:spPr>
            <a:xfrm>
              <a:off x="5318800" y="1638725"/>
              <a:ext cx="451400" cy="379850"/>
            </a:xfrm>
            <a:custGeom>
              <a:rect b="b" l="l" r="r" t="t"/>
              <a:pathLst>
                <a:path extrusionOk="0" h="15194" w="18056">
                  <a:moveTo>
                    <a:pt x="287" y="9064"/>
                  </a:moveTo>
                  <a:cubicBezTo>
                    <a:pt x="621" y="7132"/>
                    <a:pt x="764" y="5057"/>
                    <a:pt x="740" y="2982"/>
                  </a:cubicBezTo>
                  <a:lnTo>
                    <a:pt x="716" y="502"/>
                  </a:lnTo>
                  <a:lnTo>
                    <a:pt x="18056" y="1"/>
                  </a:lnTo>
                  <a:lnTo>
                    <a:pt x="9994" y="15193"/>
                  </a:lnTo>
                  <a:lnTo>
                    <a:pt x="7800" y="14120"/>
                  </a:lnTo>
                  <a:cubicBezTo>
                    <a:pt x="7657" y="14072"/>
                    <a:pt x="7514" y="13977"/>
                    <a:pt x="7394" y="13929"/>
                  </a:cubicBezTo>
                  <a:lnTo>
                    <a:pt x="7037" y="13739"/>
                  </a:lnTo>
                  <a:cubicBezTo>
                    <a:pt x="6536" y="13500"/>
                    <a:pt x="6011" y="13262"/>
                    <a:pt x="5510" y="13047"/>
                  </a:cubicBezTo>
                  <a:lnTo>
                    <a:pt x="5415" y="13023"/>
                  </a:lnTo>
                  <a:cubicBezTo>
                    <a:pt x="4914" y="12808"/>
                    <a:pt x="4437" y="12641"/>
                    <a:pt x="3960" y="12451"/>
                  </a:cubicBezTo>
                  <a:lnTo>
                    <a:pt x="3722" y="12379"/>
                  </a:lnTo>
                  <a:lnTo>
                    <a:pt x="2124" y="11831"/>
                  </a:lnTo>
                  <a:lnTo>
                    <a:pt x="1" y="112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8"/>
            <p:cNvSpPr/>
            <p:nvPr/>
          </p:nvSpPr>
          <p:spPr>
            <a:xfrm>
              <a:off x="3753025" y="4470975"/>
              <a:ext cx="433525" cy="531875"/>
            </a:xfrm>
            <a:custGeom>
              <a:rect b="b" l="l" r="r" t="t"/>
              <a:pathLst>
                <a:path extrusionOk="0" h="21275" w="17341">
                  <a:moveTo>
                    <a:pt x="1" y="6655"/>
                  </a:moveTo>
                  <a:lnTo>
                    <a:pt x="2052" y="5295"/>
                  </a:lnTo>
                  <a:cubicBezTo>
                    <a:pt x="3745" y="4198"/>
                    <a:pt x="5367" y="2910"/>
                    <a:pt x="6822" y="1527"/>
                  </a:cubicBezTo>
                  <a:lnTo>
                    <a:pt x="8420" y="0"/>
                  </a:lnTo>
                  <a:lnTo>
                    <a:pt x="10113" y="1407"/>
                  </a:lnTo>
                  <a:cubicBezTo>
                    <a:pt x="11711" y="2719"/>
                    <a:pt x="13429" y="3912"/>
                    <a:pt x="15217" y="4890"/>
                  </a:cubicBezTo>
                  <a:lnTo>
                    <a:pt x="17340" y="6082"/>
                  </a:lnTo>
                  <a:lnTo>
                    <a:pt x="9302" y="2127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8"/>
            <p:cNvSpPr/>
            <p:nvPr/>
          </p:nvSpPr>
          <p:spPr>
            <a:xfrm>
              <a:off x="5300925" y="3481775"/>
              <a:ext cx="555725" cy="379250"/>
            </a:xfrm>
            <a:custGeom>
              <a:rect b="b" l="l" r="r" t="t"/>
              <a:pathLst>
                <a:path extrusionOk="0" h="15170" w="22229">
                  <a:moveTo>
                    <a:pt x="12784" y="0"/>
                  </a:moveTo>
                  <a:lnTo>
                    <a:pt x="10709" y="1193"/>
                  </a:lnTo>
                  <a:cubicBezTo>
                    <a:pt x="8992" y="2171"/>
                    <a:pt x="7155" y="3053"/>
                    <a:pt x="5271" y="3721"/>
                  </a:cubicBezTo>
                  <a:lnTo>
                    <a:pt x="0" y="5629"/>
                  </a:lnTo>
                  <a:lnTo>
                    <a:pt x="4079" y="7823"/>
                  </a:lnTo>
                  <a:cubicBezTo>
                    <a:pt x="4437" y="9445"/>
                    <a:pt x="4675" y="11115"/>
                    <a:pt x="4794" y="12760"/>
                  </a:cubicBezTo>
                  <a:lnTo>
                    <a:pt x="4985" y="15169"/>
                  </a:lnTo>
                  <a:lnTo>
                    <a:pt x="22229" y="14668"/>
                  </a:lnTo>
                  <a:lnTo>
                    <a:pt x="19319" y="10256"/>
                  </a:lnTo>
                  <a:lnTo>
                    <a:pt x="1278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8"/>
            <p:cNvSpPr/>
            <p:nvPr/>
          </p:nvSpPr>
          <p:spPr>
            <a:xfrm>
              <a:off x="2769200" y="1329875"/>
              <a:ext cx="929600" cy="857450"/>
            </a:xfrm>
            <a:custGeom>
              <a:rect b="b" l="l" r="r" t="t"/>
              <a:pathLst>
                <a:path extrusionOk="0" h="34298" w="37184">
                  <a:moveTo>
                    <a:pt x="25187" y="6631"/>
                  </a:moveTo>
                  <a:cubicBezTo>
                    <a:pt x="27214" y="7632"/>
                    <a:pt x="29360" y="8467"/>
                    <a:pt x="31531" y="9111"/>
                  </a:cubicBezTo>
                  <a:cubicBezTo>
                    <a:pt x="31197" y="11186"/>
                    <a:pt x="31054" y="13309"/>
                    <a:pt x="31078" y="15431"/>
                  </a:cubicBezTo>
                  <a:lnTo>
                    <a:pt x="23732" y="15670"/>
                  </a:lnTo>
                  <a:lnTo>
                    <a:pt x="20345" y="15741"/>
                  </a:lnTo>
                  <a:lnTo>
                    <a:pt x="20345" y="15741"/>
                  </a:lnTo>
                  <a:lnTo>
                    <a:pt x="25187" y="6631"/>
                  </a:lnTo>
                  <a:close/>
                  <a:moveTo>
                    <a:pt x="17054" y="18079"/>
                  </a:moveTo>
                  <a:lnTo>
                    <a:pt x="15551" y="20917"/>
                  </a:lnTo>
                  <a:lnTo>
                    <a:pt x="11950" y="27714"/>
                  </a:lnTo>
                  <a:cubicBezTo>
                    <a:pt x="9899" y="26689"/>
                    <a:pt x="7776" y="25854"/>
                    <a:pt x="5629" y="25234"/>
                  </a:cubicBezTo>
                  <a:cubicBezTo>
                    <a:pt x="5987" y="23111"/>
                    <a:pt x="6130" y="20965"/>
                    <a:pt x="6106" y="18818"/>
                  </a:cubicBezTo>
                  <a:lnTo>
                    <a:pt x="13238" y="18604"/>
                  </a:lnTo>
                  <a:lnTo>
                    <a:pt x="17054" y="18079"/>
                  </a:lnTo>
                  <a:close/>
                  <a:moveTo>
                    <a:pt x="23088" y="0"/>
                  </a:moveTo>
                  <a:lnTo>
                    <a:pt x="20798" y="4293"/>
                  </a:lnTo>
                  <a:lnTo>
                    <a:pt x="15957" y="13428"/>
                  </a:lnTo>
                  <a:lnTo>
                    <a:pt x="15909" y="13547"/>
                  </a:lnTo>
                  <a:lnTo>
                    <a:pt x="5939" y="13833"/>
                  </a:lnTo>
                  <a:lnTo>
                    <a:pt x="1026" y="14000"/>
                  </a:lnTo>
                  <a:lnTo>
                    <a:pt x="1122" y="18914"/>
                  </a:lnTo>
                  <a:cubicBezTo>
                    <a:pt x="1146" y="20750"/>
                    <a:pt x="1002" y="22610"/>
                    <a:pt x="692" y="24447"/>
                  </a:cubicBezTo>
                  <a:lnTo>
                    <a:pt x="1" y="28788"/>
                  </a:lnTo>
                  <a:lnTo>
                    <a:pt x="4222" y="30004"/>
                  </a:lnTo>
                  <a:cubicBezTo>
                    <a:pt x="6059" y="30529"/>
                    <a:pt x="7895" y="31244"/>
                    <a:pt x="9684" y="32151"/>
                  </a:cubicBezTo>
                  <a:lnTo>
                    <a:pt x="14025" y="34297"/>
                  </a:lnTo>
                  <a:lnTo>
                    <a:pt x="16290" y="30004"/>
                  </a:lnTo>
                  <a:lnTo>
                    <a:pt x="21180" y="20822"/>
                  </a:lnTo>
                  <a:lnTo>
                    <a:pt x="21251" y="20702"/>
                  </a:lnTo>
                  <a:lnTo>
                    <a:pt x="31269" y="20392"/>
                  </a:lnTo>
                  <a:lnTo>
                    <a:pt x="36182" y="20249"/>
                  </a:lnTo>
                  <a:lnTo>
                    <a:pt x="36134" y="15336"/>
                  </a:lnTo>
                  <a:cubicBezTo>
                    <a:pt x="36062" y="13547"/>
                    <a:pt x="36206" y="11687"/>
                    <a:pt x="36468" y="9898"/>
                  </a:cubicBezTo>
                  <a:lnTo>
                    <a:pt x="37183" y="5557"/>
                  </a:lnTo>
                  <a:lnTo>
                    <a:pt x="32962" y="4341"/>
                  </a:lnTo>
                  <a:cubicBezTo>
                    <a:pt x="31054" y="3792"/>
                    <a:pt x="29194" y="3053"/>
                    <a:pt x="27452" y="2194"/>
                  </a:cubicBezTo>
                  <a:lnTo>
                    <a:pt x="23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>
              <a:off x="2340500" y="2301175"/>
              <a:ext cx="630850" cy="1082825"/>
            </a:xfrm>
            <a:custGeom>
              <a:rect b="b" l="l" r="r" t="t"/>
              <a:pathLst>
                <a:path extrusionOk="0" h="43313" w="25234">
                  <a:moveTo>
                    <a:pt x="11973" y="6655"/>
                  </a:moveTo>
                  <a:cubicBezTo>
                    <a:pt x="13690" y="8062"/>
                    <a:pt x="15503" y="9302"/>
                    <a:pt x="17435" y="10375"/>
                  </a:cubicBezTo>
                  <a:lnTo>
                    <a:pt x="14120" y="16600"/>
                  </a:lnTo>
                  <a:lnTo>
                    <a:pt x="12569" y="19558"/>
                  </a:lnTo>
                  <a:lnTo>
                    <a:pt x="10733" y="16791"/>
                  </a:lnTo>
                  <a:lnTo>
                    <a:pt x="6845" y="10709"/>
                  </a:lnTo>
                  <a:cubicBezTo>
                    <a:pt x="7012" y="10590"/>
                    <a:pt x="7132" y="10471"/>
                    <a:pt x="7275" y="10375"/>
                  </a:cubicBezTo>
                  <a:cubicBezTo>
                    <a:pt x="7489" y="10256"/>
                    <a:pt x="7656" y="10113"/>
                    <a:pt x="7871" y="9994"/>
                  </a:cubicBezTo>
                  <a:cubicBezTo>
                    <a:pt x="8157" y="9779"/>
                    <a:pt x="8467" y="9565"/>
                    <a:pt x="8753" y="9326"/>
                  </a:cubicBezTo>
                  <a:cubicBezTo>
                    <a:pt x="8944" y="9183"/>
                    <a:pt x="9111" y="9064"/>
                    <a:pt x="9302" y="8921"/>
                  </a:cubicBezTo>
                  <a:cubicBezTo>
                    <a:pt x="9636" y="8682"/>
                    <a:pt x="9922" y="8420"/>
                    <a:pt x="10232" y="8181"/>
                  </a:cubicBezTo>
                  <a:lnTo>
                    <a:pt x="10661" y="7823"/>
                  </a:lnTo>
                  <a:cubicBezTo>
                    <a:pt x="11115" y="7418"/>
                    <a:pt x="11568" y="7036"/>
                    <a:pt x="11973" y="6655"/>
                  </a:cubicBezTo>
                  <a:close/>
                  <a:moveTo>
                    <a:pt x="12999" y="24113"/>
                  </a:moveTo>
                  <a:lnTo>
                    <a:pt x="18460" y="32676"/>
                  </a:lnTo>
                  <a:cubicBezTo>
                    <a:pt x="16624" y="33868"/>
                    <a:pt x="14954" y="35204"/>
                    <a:pt x="13404" y="36683"/>
                  </a:cubicBezTo>
                  <a:cubicBezTo>
                    <a:pt x="11854" y="35442"/>
                    <a:pt x="9946" y="34226"/>
                    <a:pt x="7752" y="33033"/>
                  </a:cubicBezTo>
                  <a:lnTo>
                    <a:pt x="12450" y="24113"/>
                  </a:lnTo>
                  <a:close/>
                  <a:moveTo>
                    <a:pt x="11711" y="1"/>
                  </a:moveTo>
                  <a:lnTo>
                    <a:pt x="8515" y="3053"/>
                  </a:lnTo>
                  <a:cubicBezTo>
                    <a:pt x="8181" y="3363"/>
                    <a:pt x="7799" y="3697"/>
                    <a:pt x="7394" y="4055"/>
                  </a:cubicBezTo>
                  <a:cubicBezTo>
                    <a:pt x="7322" y="4103"/>
                    <a:pt x="7275" y="4151"/>
                    <a:pt x="7203" y="4198"/>
                  </a:cubicBezTo>
                  <a:lnTo>
                    <a:pt x="6988" y="4389"/>
                  </a:lnTo>
                  <a:cubicBezTo>
                    <a:pt x="6726" y="4604"/>
                    <a:pt x="6464" y="4842"/>
                    <a:pt x="6201" y="5033"/>
                  </a:cubicBezTo>
                  <a:lnTo>
                    <a:pt x="5844" y="5295"/>
                  </a:lnTo>
                  <a:lnTo>
                    <a:pt x="5724" y="5391"/>
                  </a:lnTo>
                  <a:cubicBezTo>
                    <a:pt x="5438" y="5582"/>
                    <a:pt x="5200" y="5796"/>
                    <a:pt x="4937" y="5963"/>
                  </a:cubicBezTo>
                  <a:cubicBezTo>
                    <a:pt x="4770" y="6082"/>
                    <a:pt x="4603" y="6202"/>
                    <a:pt x="4436" y="6321"/>
                  </a:cubicBezTo>
                  <a:cubicBezTo>
                    <a:pt x="4341" y="6369"/>
                    <a:pt x="4293" y="6440"/>
                    <a:pt x="4198" y="6488"/>
                  </a:cubicBezTo>
                  <a:lnTo>
                    <a:pt x="4079" y="6583"/>
                  </a:lnTo>
                  <a:lnTo>
                    <a:pt x="0" y="9302"/>
                  </a:lnTo>
                  <a:lnTo>
                    <a:pt x="2624" y="13452"/>
                  </a:lnTo>
                  <a:lnTo>
                    <a:pt x="8014" y="21943"/>
                  </a:lnTo>
                  <a:lnTo>
                    <a:pt x="3339" y="30720"/>
                  </a:lnTo>
                  <a:lnTo>
                    <a:pt x="1002" y="35085"/>
                  </a:lnTo>
                  <a:lnTo>
                    <a:pt x="5367" y="37446"/>
                  </a:lnTo>
                  <a:cubicBezTo>
                    <a:pt x="7322" y="38495"/>
                    <a:pt x="8992" y="39568"/>
                    <a:pt x="10304" y="40642"/>
                  </a:cubicBezTo>
                  <a:lnTo>
                    <a:pt x="13714" y="43313"/>
                  </a:lnTo>
                  <a:lnTo>
                    <a:pt x="16839" y="40332"/>
                  </a:lnTo>
                  <a:cubicBezTo>
                    <a:pt x="18174" y="39091"/>
                    <a:pt x="19629" y="37923"/>
                    <a:pt x="21156" y="36873"/>
                  </a:cubicBezTo>
                  <a:lnTo>
                    <a:pt x="25234" y="34154"/>
                  </a:lnTo>
                  <a:lnTo>
                    <a:pt x="22610" y="30028"/>
                  </a:lnTo>
                  <a:lnTo>
                    <a:pt x="17173" y="21466"/>
                  </a:lnTo>
                  <a:lnTo>
                    <a:pt x="21776" y="12737"/>
                  </a:lnTo>
                  <a:lnTo>
                    <a:pt x="24089" y="8444"/>
                  </a:lnTo>
                  <a:lnTo>
                    <a:pt x="19844" y="6059"/>
                  </a:lnTo>
                  <a:cubicBezTo>
                    <a:pt x="18150" y="5105"/>
                    <a:pt x="16576" y="4031"/>
                    <a:pt x="15098" y="2815"/>
                  </a:cubicBezTo>
                  <a:lnTo>
                    <a:pt x="117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>
              <a:off x="3989750" y="1300050"/>
              <a:ext cx="965375" cy="831825"/>
            </a:xfrm>
            <a:custGeom>
              <a:rect b="b" l="l" r="r" t="t"/>
              <a:pathLst>
                <a:path extrusionOk="0" h="33273" w="38615">
                  <a:moveTo>
                    <a:pt x="11806" y="6774"/>
                  </a:moveTo>
                  <a:lnTo>
                    <a:pt x="17268" y="15360"/>
                  </a:lnTo>
                  <a:lnTo>
                    <a:pt x="17125" y="15456"/>
                  </a:lnTo>
                  <a:lnTo>
                    <a:pt x="17125" y="15599"/>
                  </a:lnTo>
                  <a:lnTo>
                    <a:pt x="6941" y="15909"/>
                  </a:lnTo>
                  <a:cubicBezTo>
                    <a:pt x="6941" y="15742"/>
                    <a:pt x="6917" y="15575"/>
                    <a:pt x="6893" y="15432"/>
                  </a:cubicBezTo>
                  <a:cubicBezTo>
                    <a:pt x="6869" y="15193"/>
                    <a:pt x="6869" y="14979"/>
                    <a:pt x="6822" y="14740"/>
                  </a:cubicBezTo>
                  <a:cubicBezTo>
                    <a:pt x="6798" y="14382"/>
                    <a:pt x="6750" y="14025"/>
                    <a:pt x="6702" y="13667"/>
                  </a:cubicBezTo>
                  <a:cubicBezTo>
                    <a:pt x="6678" y="13452"/>
                    <a:pt x="6655" y="13214"/>
                    <a:pt x="6631" y="12999"/>
                  </a:cubicBezTo>
                  <a:cubicBezTo>
                    <a:pt x="6559" y="12618"/>
                    <a:pt x="6512" y="12236"/>
                    <a:pt x="6416" y="11854"/>
                  </a:cubicBezTo>
                  <a:cubicBezTo>
                    <a:pt x="6392" y="11664"/>
                    <a:pt x="6345" y="11449"/>
                    <a:pt x="6297" y="11282"/>
                  </a:cubicBezTo>
                  <a:cubicBezTo>
                    <a:pt x="6178" y="10709"/>
                    <a:pt x="6058" y="10137"/>
                    <a:pt x="5915" y="9589"/>
                  </a:cubicBezTo>
                  <a:cubicBezTo>
                    <a:pt x="7966" y="8825"/>
                    <a:pt x="9922" y="7871"/>
                    <a:pt x="11806" y="6774"/>
                  </a:cubicBezTo>
                  <a:close/>
                  <a:moveTo>
                    <a:pt x="31674" y="17221"/>
                  </a:moveTo>
                  <a:cubicBezTo>
                    <a:pt x="31817" y="19320"/>
                    <a:pt x="32151" y="21442"/>
                    <a:pt x="32675" y="23541"/>
                  </a:cubicBezTo>
                  <a:cubicBezTo>
                    <a:pt x="30863" y="24209"/>
                    <a:pt x="28883" y="25211"/>
                    <a:pt x="26784" y="26451"/>
                  </a:cubicBezTo>
                  <a:lnTo>
                    <a:pt x="23111" y="20440"/>
                  </a:lnTo>
                  <a:lnTo>
                    <a:pt x="21728" y="17865"/>
                  </a:lnTo>
                  <a:lnTo>
                    <a:pt x="24638" y="17578"/>
                  </a:lnTo>
                  <a:lnTo>
                    <a:pt x="31674" y="17221"/>
                  </a:lnTo>
                  <a:close/>
                  <a:moveTo>
                    <a:pt x="13476" y="1"/>
                  </a:moveTo>
                  <a:lnTo>
                    <a:pt x="9326" y="2433"/>
                  </a:lnTo>
                  <a:cubicBezTo>
                    <a:pt x="7656" y="3364"/>
                    <a:pt x="5963" y="4222"/>
                    <a:pt x="4246" y="4842"/>
                  </a:cubicBezTo>
                  <a:lnTo>
                    <a:pt x="0" y="6393"/>
                  </a:lnTo>
                  <a:lnTo>
                    <a:pt x="1098" y="10757"/>
                  </a:lnTo>
                  <a:cubicBezTo>
                    <a:pt x="1217" y="11210"/>
                    <a:pt x="1336" y="11711"/>
                    <a:pt x="1431" y="12260"/>
                  </a:cubicBezTo>
                  <a:cubicBezTo>
                    <a:pt x="1455" y="12355"/>
                    <a:pt x="1455" y="12403"/>
                    <a:pt x="1455" y="12498"/>
                  </a:cubicBezTo>
                  <a:lnTo>
                    <a:pt x="1527" y="12737"/>
                  </a:lnTo>
                  <a:cubicBezTo>
                    <a:pt x="1575" y="13071"/>
                    <a:pt x="1646" y="13381"/>
                    <a:pt x="1694" y="13762"/>
                  </a:cubicBezTo>
                  <a:cubicBezTo>
                    <a:pt x="1741" y="13905"/>
                    <a:pt x="1741" y="14025"/>
                    <a:pt x="1765" y="14168"/>
                  </a:cubicBezTo>
                  <a:lnTo>
                    <a:pt x="1789" y="14311"/>
                  </a:lnTo>
                  <a:cubicBezTo>
                    <a:pt x="1813" y="14621"/>
                    <a:pt x="1885" y="14955"/>
                    <a:pt x="1908" y="15241"/>
                  </a:cubicBezTo>
                  <a:cubicBezTo>
                    <a:pt x="1932" y="15456"/>
                    <a:pt x="1932" y="15623"/>
                    <a:pt x="1980" y="15837"/>
                  </a:cubicBezTo>
                  <a:cubicBezTo>
                    <a:pt x="1980" y="15933"/>
                    <a:pt x="2004" y="16052"/>
                    <a:pt x="2004" y="16147"/>
                  </a:cubicBezTo>
                  <a:lnTo>
                    <a:pt x="2004" y="16267"/>
                  </a:lnTo>
                  <a:lnTo>
                    <a:pt x="2338" y="21037"/>
                  </a:lnTo>
                  <a:lnTo>
                    <a:pt x="7132" y="20870"/>
                  </a:lnTo>
                  <a:lnTo>
                    <a:pt x="17387" y="20584"/>
                  </a:lnTo>
                  <a:lnTo>
                    <a:pt x="22539" y="29050"/>
                  </a:lnTo>
                  <a:lnTo>
                    <a:pt x="25115" y="33272"/>
                  </a:lnTo>
                  <a:lnTo>
                    <a:pt x="29360" y="30744"/>
                  </a:lnTo>
                  <a:cubicBezTo>
                    <a:pt x="31244" y="29647"/>
                    <a:pt x="32938" y="28788"/>
                    <a:pt x="34488" y="28192"/>
                  </a:cubicBezTo>
                  <a:lnTo>
                    <a:pt x="38614" y="26594"/>
                  </a:lnTo>
                  <a:lnTo>
                    <a:pt x="37541" y="22301"/>
                  </a:lnTo>
                  <a:cubicBezTo>
                    <a:pt x="37064" y="20512"/>
                    <a:pt x="36754" y="18699"/>
                    <a:pt x="36635" y="16863"/>
                  </a:cubicBezTo>
                  <a:lnTo>
                    <a:pt x="36325" y="11974"/>
                  </a:lnTo>
                  <a:lnTo>
                    <a:pt x="31435" y="12212"/>
                  </a:lnTo>
                  <a:lnTo>
                    <a:pt x="21561" y="12713"/>
                  </a:lnTo>
                  <a:lnTo>
                    <a:pt x="16076" y="4055"/>
                  </a:lnTo>
                  <a:lnTo>
                    <a:pt x="134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8"/>
            <p:cNvSpPr/>
            <p:nvPr/>
          </p:nvSpPr>
          <p:spPr>
            <a:xfrm>
              <a:off x="4818550" y="2217100"/>
              <a:ext cx="619525" cy="1094775"/>
            </a:xfrm>
            <a:custGeom>
              <a:rect b="b" l="l" r="r" t="t"/>
              <a:pathLst>
                <a:path extrusionOk="0" h="43791" w="24781">
                  <a:moveTo>
                    <a:pt x="12021" y="6583"/>
                  </a:moveTo>
                  <a:cubicBezTo>
                    <a:pt x="13714" y="7991"/>
                    <a:pt x="15575" y="9231"/>
                    <a:pt x="17507" y="10352"/>
                  </a:cubicBezTo>
                  <a:lnTo>
                    <a:pt x="13857" y="17197"/>
                  </a:lnTo>
                  <a:lnTo>
                    <a:pt x="12546" y="19653"/>
                  </a:lnTo>
                  <a:lnTo>
                    <a:pt x="10685" y="16577"/>
                  </a:lnTo>
                  <a:lnTo>
                    <a:pt x="6893" y="10638"/>
                  </a:lnTo>
                  <a:cubicBezTo>
                    <a:pt x="8706" y="9445"/>
                    <a:pt x="10447" y="8110"/>
                    <a:pt x="12021" y="6583"/>
                  </a:cubicBezTo>
                  <a:close/>
                  <a:moveTo>
                    <a:pt x="12069" y="24567"/>
                  </a:moveTo>
                  <a:lnTo>
                    <a:pt x="12426" y="24781"/>
                  </a:lnTo>
                  <a:lnTo>
                    <a:pt x="12641" y="24662"/>
                  </a:lnTo>
                  <a:lnTo>
                    <a:pt x="18007" y="33081"/>
                  </a:lnTo>
                  <a:cubicBezTo>
                    <a:pt x="16195" y="34274"/>
                    <a:pt x="14454" y="35657"/>
                    <a:pt x="12880" y="37136"/>
                  </a:cubicBezTo>
                  <a:cubicBezTo>
                    <a:pt x="11186" y="35752"/>
                    <a:pt x="9326" y="34488"/>
                    <a:pt x="7394" y="33391"/>
                  </a:cubicBezTo>
                  <a:lnTo>
                    <a:pt x="12069" y="24567"/>
                  </a:lnTo>
                  <a:close/>
                  <a:moveTo>
                    <a:pt x="11711" y="1"/>
                  </a:moveTo>
                  <a:lnTo>
                    <a:pt x="8539" y="3030"/>
                  </a:lnTo>
                  <a:cubicBezTo>
                    <a:pt x="7156" y="4318"/>
                    <a:pt x="5701" y="5510"/>
                    <a:pt x="4103" y="6512"/>
                  </a:cubicBezTo>
                  <a:lnTo>
                    <a:pt x="0" y="9207"/>
                  </a:lnTo>
                  <a:lnTo>
                    <a:pt x="2648" y="13357"/>
                  </a:lnTo>
                  <a:lnTo>
                    <a:pt x="7966" y="21681"/>
                  </a:lnTo>
                  <a:lnTo>
                    <a:pt x="7895" y="21800"/>
                  </a:lnTo>
                  <a:lnTo>
                    <a:pt x="2982" y="31054"/>
                  </a:lnTo>
                  <a:lnTo>
                    <a:pt x="692" y="35347"/>
                  </a:lnTo>
                  <a:lnTo>
                    <a:pt x="4914" y="37732"/>
                  </a:lnTo>
                  <a:cubicBezTo>
                    <a:pt x="6583" y="38686"/>
                    <a:pt x="8205" y="39759"/>
                    <a:pt x="9660" y="40976"/>
                  </a:cubicBezTo>
                  <a:lnTo>
                    <a:pt x="13047" y="43790"/>
                  </a:lnTo>
                  <a:lnTo>
                    <a:pt x="16243" y="40737"/>
                  </a:lnTo>
                  <a:cubicBezTo>
                    <a:pt x="17602" y="39473"/>
                    <a:pt x="19081" y="38281"/>
                    <a:pt x="20655" y="37255"/>
                  </a:cubicBezTo>
                  <a:lnTo>
                    <a:pt x="24781" y="34584"/>
                  </a:lnTo>
                  <a:lnTo>
                    <a:pt x="22110" y="30434"/>
                  </a:lnTo>
                  <a:lnTo>
                    <a:pt x="16791" y="22062"/>
                  </a:lnTo>
                  <a:lnTo>
                    <a:pt x="16863" y="21991"/>
                  </a:lnTo>
                  <a:lnTo>
                    <a:pt x="21800" y="12713"/>
                  </a:lnTo>
                  <a:lnTo>
                    <a:pt x="24089" y="8420"/>
                  </a:lnTo>
                  <a:lnTo>
                    <a:pt x="19844" y="6035"/>
                  </a:lnTo>
                  <a:cubicBezTo>
                    <a:pt x="18174" y="5128"/>
                    <a:pt x="16576" y="4008"/>
                    <a:pt x="15122" y="2791"/>
                  </a:cubicBezTo>
                  <a:lnTo>
                    <a:pt x="117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8"/>
            <p:cNvSpPr/>
            <p:nvPr/>
          </p:nvSpPr>
          <p:spPr>
            <a:xfrm>
              <a:off x="2836575" y="3473425"/>
              <a:ext cx="963575" cy="830625"/>
            </a:xfrm>
            <a:custGeom>
              <a:rect b="b" l="l" r="r" t="t"/>
              <a:pathLst>
                <a:path extrusionOk="0" h="33225" w="38543">
                  <a:moveTo>
                    <a:pt x="11878" y="6774"/>
                  </a:moveTo>
                  <a:lnTo>
                    <a:pt x="17221" y="15146"/>
                  </a:lnTo>
                  <a:lnTo>
                    <a:pt x="17006" y="15313"/>
                  </a:lnTo>
                  <a:lnTo>
                    <a:pt x="17006" y="15599"/>
                  </a:lnTo>
                  <a:lnTo>
                    <a:pt x="7013" y="15861"/>
                  </a:lnTo>
                  <a:cubicBezTo>
                    <a:pt x="7013" y="15718"/>
                    <a:pt x="6989" y="15551"/>
                    <a:pt x="6965" y="15384"/>
                  </a:cubicBezTo>
                  <a:cubicBezTo>
                    <a:pt x="6917" y="15146"/>
                    <a:pt x="6917" y="14955"/>
                    <a:pt x="6894" y="14716"/>
                  </a:cubicBezTo>
                  <a:cubicBezTo>
                    <a:pt x="6870" y="14358"/>
                    <a:pt x="6798" y="14001"/>
                    <a:pt x="6774" y="13619"/>
                  </a:cubicBezTo>
                  <a:cubicBezTo>
                    <a:pt x="6750" y="13428"/>
                    <a:pt x="6727" y="13190"/>
                    <a:pt x="6679" y="12975"/>
                  </a:cubicBezTo>
                  <a:cubicBezTo>
                    <a:pt x="6631" y="12594"/>
                    <a:pt x="6560" y="12188"/>
                    <a:pt x="6488" y="11806"/>
                  </a:cubicBezTo>
                  <a:cubicBezTo>
                    <a:pt x="6440" y="11640"/>
                    <a:pt x="6417" y="11425"/>
                    <a:pt x="6369" y="11258"/>
                  </a:cubicBezTo>
                  <a:cubicBezTo>
                    <a:pt x="6250" y="10686"/>
                    <a:pt x="6130" y="10113"/>
                    <a:pt x="5963" y="9541"/>
                  </a:cubicBezTo>
                  <a:cubicBezTo>
                    <a:pt x="8038" y="8801"/>
                    <a:pt x="9994" y="7847"/>
                    <a:pt x="11878" y="6774"/>
                  </a:cubicBezTo>
                  <a:close/>
                  <a:moveTo>
                    <a:pt x="31698" y="17149"/>
                  </a:moveTo>
                  <a:cubicBezTo>
                    <a:pt x="31841" y="19272"/>
                    <a:pt x="32175" y="21394"/>
                    <a:pt x="32723" y="23469"/>
                  </a:cubicBezTo>
                  <a:cubicBezTo>
                    <a:pt x="30887" y="24185"/>
                    <a:pt x="28931" y="25163"/>
                    <a:pt x="26809" y="26427"/>
                  </a:cubicBezTo>
                  <a:lnTo>
                    <a:pt x="22969" y="20369"/>
                  </a:lnTo>
                  <a:lnTo>
                    <a:pt x="20751" y="17292"/>
                  </a:lnTo>
                  <a:lnTo>
                    <a:pt x="20751" y="17292"/>
                  </a:lnTo>
                  <a:lnTo>
                    <a:pt x="24567" y="17364"/>
                  </a:lnTo>
                  <a:lnTo>
                    <a:pt x="31698" y="17149"/>
                  </a:lnTo>
                  <a:close/>
                  <a:moveTo>
                    <a:pt x="13476" y="1"/>
                  </a:moveTo>
                  <a:lnTo>
                    <a:pt x="9350" y="2433"/>
                  </a:lnTo>
                  <a:cubicBezTo>
                    <a:pt x="7681" y="3387"/>
                    <a:pt x="5963" y="4222"/>
                    <a:pt x="4246" y="4842"/>
                  </a:cubicBezTo>
                  <a:lnTo>
                    <a:pt x="1" y="6392"/>
                  </a:lnTo>
                  <a:lnTo>
                    <a:pt x="1122" y="10781"/>
                  </a:lnTo>
                  <a:cubicBezTo>
                    <a:pt x="1241" y="11210"/>
                    <a:pt x="1360" y="11735"/>
                    <a:pt x="1432" y="12260"/>
                  </a:cubicBezTo>
                  <a:cubicBezTo>
                    <a:pt x="1479" y="12355"/>
                    <a:pt x="1479" y="12403"/>
                    <a:pt x="1479" y="12498"/>
                  </a:cubicBezTo>
                  <a:lnTo>
                    <a:pt x="1527" y="12737"/>
                  </a:lnTo>
                  <a:cubicBezTo>
                    <a:pt x="1575" y="13071"/>
                    <a:pt x="1646" y="13404"/>
                    <a:pt x="1718" y="13762"/>
                  </a:cubicBezTo>
                  <a:cubicBezTo>
                    <a:pt x="1742" y="13905"/>
                    <a:pt x="1742" y="14048"/>
                    <a:pt x="1766" y="14168"/>
                  </a:cubicBezTo>
                  <a:lnTo>
                    <a:pt x="1790" y="14311"/>
                  </a:lnTo>
                  <a:cubicBezTo>
                    <a:pt x="1813" y="14621"/>
                    <a:pt x="1885" y="14955"/>
                    <a:pt x="1909" y="15241"/>
                  </a:cubicBezTo>
                  <a:cubicBezTo>
                    <a:pt x="1933" y="15456"/>
                    <a:pt x="1933" y="15623"/>
                    <a:pt x="1980" y="15837"/>
                  </a:cubicBezTo>
                  <a:cubicBezTo>
                    <a:pt x="1980" y="15933"/>
                    <a:pt x="2004" y="16052"/>
                    <a:pt x="2004" y="16147"/>
                  </a:cubicBezTo>
                  <a:lnTo>
                    <a:pt x="2004" y="16267"/>
                  </a:lnTo>
                  <a:lnTo>
                    <a:pt x="2338" y="21037"/>
                  </a:lnTo>
                  <a:lnTo>
                    <a:pt x="7108" y="20870"/>
                  </a:lnTo>
                  <a:lnTo>
                    <a:pt x="17125" y="20583"/>
                  </a:lnTo>
                  <a:lnTo>
                    <a:pt x="22539" y="29122"/>
                  </a:lnTo>
                  <a:lnTo>
                    <a:pt x="25139" y="33224"/>
                  </a:lnTo>
                  <a:lnTo>
                    <a:pt x="29313" y="30744"/>
                  </a:lnTo>
                  <a:cubicBezTo>
                    <a:pt x="31197" y="29647"/>
                    <a:pt x="32890" y="28788"/>
                    <a:pt x="34441" y="28192"/>
                  </a:cubicBezTo>
                  <a:lnTo>
                    <a:pt x="38543" y="26594"/>
                  </a:lnTo>
                  <a:lnTo>
                    <a:pt x="37470" y="22301"/>
                  </a:lnTo>
                  <a:cubicBezTo>
                    <a:pt x="37088" y="20488"/>
                    <a:pt x="36802" y="18652"/>
                    <a:pt x="36683" y="16815"/>
                  </a:cubicBezTo>
                  <a:lnTo>
                    <a:pt x="36349" y="12045"/>
                  </a:lnTo>
                  <a:lnTo>
                    <a:pt x="31555" y="12212"/>
                  </a:lnTo>
                  <a:lnTo>
                    <a:pt x="21442" y="12498"/>
                  </a:lnTo>
                  <a:lnTo>
                    <a:pt x="16076" y="4055"/>
                  </a:lnTo>
                  <a:lnTo>
                    <a:pt x="134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8"/>
            <p:cNvSpPr/>
            <p:nvPr/>
          </p:nvSpPr>
          <p:spPr>
            <a:xfrm>
              <a:off x="4094100" y="3426925"/>
              <a:ext cx="924225" cy="848500"/>
            </a:xfrm>
            <a:custGeom>
              <a:rect b="b" l="l" r="r" t="t"/>
              <a:pathLst>
                <a:path extrusionOk="0" h="33940" w="36969">
                  <a:moveTo>
                    <a:pt x="25115" y="6583"/>
                  </a:moveTo>
                  <a:cubicBezTo>
                    <a:pt x="27094" y="7561"/>
                    <a:pt x="29193" y="8372"/>
                    <a:pt x="31316" y="8992"/>
                  </a:cubicBezTo>
                  <a:cubicBezTo>
                    <a:pt x="30958" y="11138"/>
                    <a:pt x="30791" y="13309"/>
                    <a:pt x="30839" y="15527"/>
                  </a:cubicBezTo>
                  <a:lnTo>
                    <a:pt x="23588" y="15765"/>
                  </a:lnTo>
                  <a:lnTo>
                    <a:pt x="20130" y="16028"/>
                  </a:lnTo>
                  <a:lnTo>
                    <a:pt x="21799" y="12832"/>
                  </a:lnTo>
                  <a:lnTo>
                    <a:pt x="25115" y="6583"/>
                  </a:lnTo>
                  <a:close/>
                  <a:moveTo>
                    <a:pt x="16171" y="18031"/>
                  </a:moveTo>
                  <a:lnTo>
                    <a:pt x="16171" y="18246"/>
                  </a:lnTo>
                  <a:lnTo>
                    <a:pt x="16529" y="18484"/>
                  </a:lnTo>
                  <a:lnTo>
                    <a:pt x="11830" y="27309"/>
                  </a:lnTo>
                  <a:cubicBezTo>
                    <a:pt x="11591" y="27142"/>
                    <a:pt x="11329" y="27023"/>
                    <a:pt x="11091" y="26903"/>
                  </a:cubicBezTo>
                  <a:cubicBezTo>
                    <a:pt x="11067" y="26880"/>
                    <a:pt x="10995" y="26880"/>
                    <a:pt x="10971" y="26856"/>
                  </a:cubicBezTo>
                  <a:cubicBezTo>
                    <a:pt x="10447" y="26593"/>
                    <a:pt x="9898" y="26331"/>
                    <a:pt x="9326" y="26140"/>
                  </a:cubicBezTo>
                  <a:cubicBezTo>
                    <a:pt x="9302" y="26140"/>
                    <a:pt x="9278" y="26116"/>
                    <a:pt x="9254" y="26116"/>
                  </a:cubicBezTo>
                  <a:cubicBezTo>
                    <a:pt x="8729" y="25902"/>
                    <a:pt x="8205" y="25687"/>
                    <a:pt x="7704" y="25520"/>
                  </a:cubicBezTo>
                  <a:cubicBezTo>
                    <a:pt x="7608" y="25472"/>
                    <a:pt x="7513" y="25449"/>
                    <a:pt x="7465" y="25425"/>
                  </a:cubicBezTo>
                  <a:cubicBezTo>
                    <a:pt x="6893" y="25210"/>
                    <a:pt x="6297" y="25043"/>
                    <a:pt x="5700" y="24852"/>
                  </a:cubicBezTo>
                  <a:cubicBezTo>
                    <a:pt x="6058" y="22706"/>
                    <a:pt x="6201" y="20512"/>
                    <a:pt x="6177" y="18317"/>
                  </a:cubicBezTo>
                  <a:lnTo>
                    <a:pt x="16171" y="18031"/>
                  </a:lnTo>
                  <a:close/>
                  <a:moveTo>
                    <a:pt x="22944" y="0"/>
                  </a:moveTo>
                  <a:lnTo>
                    <a:pt x="20678" y="4293"/>
                  </a:lnTo>
                  <a:lnTo>
                    <a:pt x="16028" y="13046"/>
                  </a:lnTo>
                  <a:lnTo>
                    <a:pt x="5963" y="13356"/>
                  </a:lnTo>
                  <a:lnTo>
                    <a:pt x="1050" y="13500"/>
                  </a:lnTo>
                  <a:lnTo>
                    <a:pt x="1121" y="18413"/>
                  </a:lnTo>
                  <a:cubicBezTo>
                    <a:pt x="1169" y="20345"/>
                    <a:pt x="1002" y="22229"/>
                    <a:pt x="716" y="24041"/>
                  </a:cubicBezTo>
                  <a:lnTo>
                    <a:pt x="0" y="28406"/>
                  </a:lnTo>
                  <a:lnTo>
                    <a:pt x="4222" y="29646"/>
                  </a:lnTo>
                  <a:cubicBezTo>
                    <a:pt x="4699" y="29789"/>
                    <a:pt x="5176" y="29956"/>
                    <a:pt x="5748" y="30171"/>
                  </a:cubicBezTo>
                  <a:lnTo>
                    <a:pt x="5772" y="30171"/>
                  </a:lnTo>
                  <a:lnTo>
                    <a:pt x="5963" y="30219"/>
                  </a:lnTo>
                  <a:cubicBezTo>
                    <a:pt x="6416" y="30409"/>
                    <a:pt x="6893" y="30553"/>
                    <a:pt x="7346" y="30767"/>
                  </a:cubicBezTo>
                  <a:lnTo>
                    <a:pt x="7394" y="30791"/>
                  </a:lnTo>
                  <a:lnTo>
                    <a:pt x="8825" y="31411"/>
                  </a:lnTo>
                  <a:lnTo>
                    <a:pt x="8896" y="31435"/>
                  </a:lnTo>
                  <a:lnTo>
                    <a:pt x="8944" y="31483"/>
                  </a:lnTo>
                  <a:lnTo>
                    <a:pt x="9206" y="31602"/>
                  </a:lnTo>
                  <a:lnTo>
                    <a:pt x="9564" y="31769"/>
                  </a:lnTo>
                  <a:lnTo>
                    <a:pt x="13929" y="33939"/>
                  </a:lnTo>
                  <a:lnTo>
                    <a:pt x="16218" y="29646"/>
                  </a:lnTo>
                  <a:lnTo>
                    <a:pt x="20869" y="20869"/>
                  </a:lnTo>
                  <a:lnTo>
                    <a:pt x="30982" y="20559"/>
                  </a:lnTo>
                  <a:lnTo>
                    <a:pt x="35895" y="20416"/>
                  </a:lnTo>
                  <a:lnTo>
                    <a:pt x="35800" y="15503"/>
                  </a:lnTo>
                  <a:cubicBezTo>
                    <a:pt x="35800" y="13547"/>
                    <a:pt x="35967" y="11639"/>
                    <a:pt x="36253" y="9827"/>
                  </a:cubicBezTo>
                  <a:lnTo>
                    <a:pt x="36968" y="5438"/>
                  </a:lnTo>
                  <a:lnTo>
                    <a:pt x="32699" y="4222"/>
                  </a:lnTo>
                  <a:cubicBezTo>
                    <a:pt x="30863" y="3697"/>
                    <a:pt x="29026" y="2981"/>
                    <a:pt x="27309" y="2147"/>
                  </a:cubicBezTo>
                  <a:lnTo>
                    <a:pt x="229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8"/>
            <p:cNvSpPr/>
            <p:nvPr/>
          </p:nvSpPr>
          <p:spPr>
            <a:xfrm>
              <a:off x="1824725" y="1690000"/>
              <a:ext cx="692875" cy="528325"/>
            </a:xfrm>
            <a:custGeom>
              <a:rect b="b" l="l" r="r" t="t"/>
              <a:pathLst>
                <a:path extrusionOk="0" h="21133" w="27715">
                  <a:moveTo>
                    <a:pt x="19200" y="5129"/>
                  </a:moveTo>
                  <a:cubicBezTo>
                    <a:pt x="19200" y="5319"/>
                    <a:pt x="19224" y="5463"/>
                    <a:pt x="19248" y="5630"/>
                  </a:cubicBezTo>
                  <a:cubicBezTo>
                    <a:pt x="19272" y="5868"/>
                    <a:pt x="19272" y="6107"/>
                    <a:pt x="19319" y="6321"/>
                  </a:cubicBezTo>
                  <a:cubicBezTo>
                    <a:pt x="19343" y="6679"/>
                    <a:pt x="19391" y="7037"/>
                    <a:pt x="19439" y="7394"/>
                  </a:cubicBezTo>
                  <a:cubicBezTo>
                    <a:pt x="19463" y="7633"/>
                    <a:pt x="19486" y="7848"/>
                    <a:pt x="19510" y="8086"/>
                  </a:cubicBezTo>
                  <a:cubicBezTo>
                    <a:pt x="19582" y="8468"/>
                    <a:pt x="19630" y="8849"/>
                    <a:pt x="19725" y="9255"/>
                  </a:cubicBezTo>
                  <a:cubicBezTo>
                    <a:pt x="19749" y="9422"/>
                    <a:pt x="19797" y="9636"/>
                    <a:pt x="19844" y="9803"/>
                  </a:cubicBezTo>
                  <a:cubicBezTo>
                    <a:pt x="19963" y="10352"/>
                    <a:pt x="20083" y="10924"/>
                    <a:pt x="20202" y="11449"/>
                  </a:cubicBezTo>
                  <a:lnTo>
                    <a:pt x="20154" y="11425"/>
                  </a:lnTo>
                  <a:cubicBezTo>
                    <a:pt x="20130" y="11449"/>
                    <a:pt x="20154" y="11473"/>
                    <a:pt x="20154" y="11521"/>
                  </a:cubicBezTo>
                  <a:cubicBezTo>
                    <a:pt x="18103" y="12260"/>
                    <a:pt x="16124" y="13190"/>
                    <a:pt x="14239" y="14287"/>
                  </a:cubicBezTo>
                  <a:lnTo>
                    <a:pt x="8515" y="5272"/>
                  </a:lnTo>
                  <a:lnTo>
                    <a:pt x="8825" y="5439"/>
                  </a:lnTo>
                  <a:lnTo>
                    <a:pt x="19200" y="5129"/>
                  </a:lnTo>
                  <a:close/>
                  <a:moveTo>
                    <a:pt x="23780" y="1"/>
                  </a:moveTo>
                  <a:lnTo>
                    <a:pt x="19009" y="120"/>
                  </a:lnTo>
                  <a:lnTo>
                    <a:pt x="9994" y="382"/>
                  </a:lnTo>
                  <a:lnTo>
                    <a:pt x="1" y="1170"/>
                  </a:lnTo>
                  <a:lnTo>
                    <a:pt x="4294" y="7919"/>
                  </a:lnTo>
                  <a:lnTo>
                    <a:pt x="10042" y="16959"/>
                  </a:lnTo>
                  <a:lnTo>
                    <a:pt x="12618" y="21013"/>
                  </a:lnTo>
                  <a:lnTo>
                    <a:pt x="16744" y="18604"/>
                  </a:lnTo>
                  <a:cubicBezTo>
                    <a:pt x="17769" y="18008"/>
                    <a:pt x="18842" y="17459"/>
                    <a:pt x="19916" y="17006"/>
                  </a:cubicBezTo>
                  <a:lnTo>
                    <a:pt x="27715" y="21132"/>
                  </a:lnTo>
                  <a:lnTo>
                    <a:pt x="27715" y="21132"/>
                  </a:lnTo>
                  <a:lnTo>
                    <a:pt x="25044" y="10257"/>
                  </a:lnTo>
                  <a:cubicBezTo>
                    <a:pt x="24924" y="9803"/>
                    <a:pt x="24829" y="9326"/>
                    <a:pt x="24710" y="8849"/>
                  </a:cubicBezTo>
                  <a:cubicBezTo>
                    <a:pt x="24710" y="8802"/>
                    <a:pt x="24686" y="8706"/>
                    <a:pt x="24686" y="8611"/>
                  </a:cubicBezTo>
                  <a:lnTo>
                    <a:pt x="24614" y="8372"/>
                  </a:lnTo>
                  <a:cubicBezTo>
                    <a:pt x="24567" y="8062"/>
                    <a:pt x="24495" y="7681"/>
                    <a:pt x="24447" y="7371"/>
                  </a:cubicBezTo>
                  <a:cubicBezTo>
                    <a:pt x="24423" y="7204"/>
                    <a:pt x="24423" y="7061"/>
                    <a:pt x="24376" y="6917"/>
                  </a:cubicBezTo>
                  <a:lnTo>
                    <a:pt x="24352" y="6774"/>
                  </a:lnTo>
                  <a:cubicBezTo>
                    <a:pt x="24328" y="6464"/>
                    <a:pt x="24257" y="6130"/>
                    <a:pt x="24233" y="5820"/>
                  </a:cubicBezTo>
                  <a:cubicBezTo>
                    <a:pt x="24209" y="5606"/>
                    <a:pt x="24209" y="5415"/>
                    <a:pt x="24185" y="5224"/>
                  </a:cubicBezTo>
                  <a:cubicBezTo>
                    <a:pt x="24185" y="5129"/>
                    <a:pt x="24137" y="5009"/>
                    <a:pt x="24137" y="4914"/>
                  </a:cubicBezTo>
                  <a:lnTo>
                    <a:pt x="24137" y="4771"/>
                  </a:lnTo>
                  <a:lnTo>
                    <a:pt x="237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8"/>
            <p:cNvSpPr/>
            <p:nvPr/>
          </p:nvSpPr>
          <p:spPr>
            <a:xfrm>
              <a:off x="3517500" y="473050"/>
              <a:ext cx="606425" cy="737600"/>
            </a:xfrm>
            <a:custGeom>
              <a:rect b="b" l="l" r="r" t="t"/>
              <a:pathLst>
                <a:path extrusionOk="0" h="29504" w="24257">
                  <a:moveTo>
                    <a:pt x="11711" y="9898"/>
                  </a:moveTo>
                  <a:lnTo>
                    <a:pt x="17436" y="18937"/>
                  </a:lnTo>
                  <a:cubicBezTo>
                    <a:pt x="15647" y="20130"/>
                    <a:pt x="13953" y="21465"/>
                    <a:pt x="12403" y="22920"/>
                  </a:cubicBezTo>
                  <a:cubicBezTo>
                    <a:pt x="10853" y="21704"/>
                    <a:pt x="8921" y="20488"/>
                    <a:pt x="6727" y="19295"/>
                  </a:cubicBezTo>
                  <a:lnTo>
                    <a:pt x="11711" y="9898"/>
                  </a:lnTo>
                  <a:close/>
                  <a:moveTo>
                    <a:pt x="11330" y="0"/>
                  </a:moveTo>
                  <a:lnTo>
                    <a:pt x="7299" y="7561"/>
                  </a:lnTo>
                  <a:lnTo>
                    <a:pt x="2314" y="16934"/>
                  </a:lnTo>
                  <a:lnTo>
                    <a:pt x="1" y="21299"/>
                  </a:lnTo>
                  <a:lnTo>
                    <a:pt x="4342" y="23660"/>
                  </a:lnTo>
                  <a:cubicBezTo>
                    <a:pt x="6321" y="24709"/>
                    <a:pt x="7991" y="25782"/>
                    <a:pt x="9326" y="26832"/>
                  </a:cubicBezTo>
                  <a:lnTo>
                    <a:pt x="12713" y="29503"/>
                  </a:lnTo>
                  <a:lnTo>
                    <a:pt x="15861" y="26522"/>
                  </a:lnTo>
                  <a:cubicBezTo>
                    <a:pt x="17197" y="25258"/>
                    <a:pt x="18652" y="24113"/>
                    <a:pt x="20178" y="23063"/>
                  </a:cubicBezTo>
                  <a:lnTo>
                    <a:pt x="24257" y="20368"/>
                  </a:lnTo>
                  <a:lnTo>
                    <a:pt x="21633" y="16242"/>
                  </a:lnTo>
                  <a:lnTo>
                    <a:pt x="15909" y="7251"/>
                  </a:lnTo>
                  <a:lnTo>
                    <a:pt x="113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8"/>
            <p:cNvSpPr/>
            <p:nvPr/>
          </p:nvSpPr>
          <p:spPr>
            <a:xfrm>
              <a:off x="1915350" y="3502650"/>
              <a:ext cx="632075" cy="524125"/>
            </a:xfrm>
            <a:custGeom>
              <a:rect b="b" l="l" r="r" t="t"/>
              <a:pathLst>
                <a:path extrusionOk="0" h="20965" w="25283">
                  <a:moveTo>
                    <a:pt x="13286" y="6631"/>
                  </a:moveTo>
                  <a:cubicBezTo>
                    <a:pt x="15313" y="7632"/>
                    <a:pt x="17459" y="8467"/>
                    <a:pt x="19630" y="9087"/>
                  </a:cubicBezTo>
                  <a:cubicBezTo>
                    <a:pt x="19296" y="11186"/>
                    <a:pt x="19153" y="13309"/>
                    <a:pt x="19177" y="15408"/>
                  </a:cubicBezTo>
                  <a:lnTo>
                    <a:pt x="8444" y="15741"/>
                  </a:lnTo>
                  <a:lnTo>
                    <a:pt x="13286" y="6631"/>
                  </a:lnTo>
                  <a:close/>
                  <a:moveTo>
                    <a:pt x="11187" y="0"/>
                  </a:moveTo>
                  <a:lnTo>
                    <a:pt x="8897" y="4293"/>
                  </a:lnTo>
                  <a:lnTo>
                    <a:pt x="4032" y="13380"/>
                  </a:lnTo>
                  <a:lnTo>
                    <a:pt x="1" y="20965"/>
                  </a:lnTo>
                  <a:lnTo>
                    <a:pt x="8587" y="20726"/>
                  </a:lnTo>
                  <a:lnTo>
                    <a:pt x="19367" y="20392"/>
                  </a:lnTo>
                  <a:lnTo>
                    <a:pt x="24281" y="20249"/>
                  </a:lnTo>
                  <a:lnTo>
                    <a:pt x="24209" y="15312"/>
                  </a:lnTo>
                  <a:cubicBezTo>
                    <a:pt x="24161" y="13547"/>
                    <a:pt x="24281" y="11687"/>
                    <a:pt x="24567" y="9898"/>
                  </a:cubicBezTo>
                  <a:lnTo>
                    <a:pt x="25282" y="5557"/>
                  </a:lnTo>
                  <a:lnTo>
                    <a:pt x="21061" y="4317"/>
                  </a:lnTo>
                  <a:cubicBezTo>
                    <a:pt x="19153" y="3792"/>
                    <a:pt x="17292" y="3029"/>
                    <a:pt x="15551" y="2171"/>
                  </a:cubicBezTo>
                  <a:lnTo>
                    <a:pt x="111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8"/>
            <p:cNvSpPr/>
            <p:nvPr/>
          </p:nvSpPr>
          <p:spPr>
            <a:xfrm>
              <a:off x="5247250" y="1573725"/>
              <a:ext cx="629075" cy="528325"/>
            </a:xfrm>
            <a:custGeom>
              <a:rect b="b" l="l" r="r" t="t"/>
              <a:pathLst>
                <a:path extrusionOk="0" h="21133" w="25163">
                  <a:moveTo>
                    <a:pt x="16720" y="5224"/>
                  </a:moveTo>
                  <a:lnTo>
                    <a:pt x="11783" y="14502"/>
                  </a:lnTo>
                  <a:cubicBezTo>
                    <a:pt x="11544" y="14383"/>
                    <a:pt x="11258" y="14264"/>
                    <a:pt x="11020" y="14144"/>
                  </a:cubicBezTo>
                  <a:cubicBezTo>
                    <a:pt x="10996" y="14097"/>
                    <a:pt x="10948" y="14097"/>
                    <a:pt x="10900" y="14073"/>
                  </a:cubicBezTo>
                  <a:cubicBezTo>
                    <a:pt x="10376" y="13810"/>
                    <a:pt x="9827" y="13572"/>
                    <a:pt x="9279" y="13357"/>
                  </a:cubicBezTo>
                  <a:cubicBezTo>
                    <a:pt x="9231" y="13357"/>
                    <a:pt x="9207" y="13333"/>
                    <a:pt x="9183" y="13333"/>
                  </a:cubicBezTo>
                  <a:cubicBezTo>
                    <a:pt x="8682" y="13119"/>
                    <a:pt x="8134" y="12904"/>
                    <a:pt x="7633" y="12737"/>
                  </a:cubicBezTo>
                  <a:cubicBezTo>
                    <a:pt x="7538" y="12713"/>
                    <a:pt x="7442" y="12666"/>
                    <a:pt x="7394" y="12642"/>
                  </a:cubicBezTo>
                  <a:cubicBezTo>
                    <a:pt x="6822" y="12427"/>
                    <a:pt x="6226" y="12260"/>
                    <a:pt x="5630" y="12069"/>
                  </a:cubicBezTo>
                  <a:cubicBezTo>
                    <a:pt x="5987" y="9923"/>
                    <a:pt x="6130" y="7729"/>
                    <a:pt x="6107" y="5558"/>
                  </a:cubicBezTo>
                  <a:lnTo>
                    <a:pt x="16720" y="5224"/>
                  </a:lnTo>
                  <a:close/>
                  <a:moveTo>
                    <a:pt x="25163" y="1"/>
                  </a:moveTo>
                  <a:lnTo>
                    <a:pt x="16577" y="240"/>
                  </a:lnTo>
                  <a:lnTo>
                    <a:pt x="5963" y="526"/>
                  </a:lnTo>
                  <a:lnTo>
                    <a:pt x="1050" y="693"/>
                  </a:lnTo>
                  <a:lnTo>
                    <a:pt x="1122" y="5606"/>
                  </a:lnTo>
                  <a:cubicBezTo>
                    <a:pt x="1169" y="7538"/>
                    <a:pt x="1003" y="9446"/>
                    <a:pt x="716" y="11235"/>
                  </a:cubicBezTo>
                  <a:lnTo>
                    <a:pt x="1" y="15599"/>
                  </a:lnTo>
                  <a:lnTo>
                    <a:pt x="4222" y="16839"/>
                  </a:lnTo>
                  <a:cubicBezTo>
                    <a:pt x="4699" y="17006"/>
                    <a:pt x="5176" y="17149"/>
                    <a:pt x="5749" y="17340"/>
                  </a:cubicBezTo>
                  <a:lnTo>
                    <a:pt x="5773" y="17340"/>
                  </a:lnTo>
                  <a:lnTo>
                    <a:pt x="5963" y="17412"/>
                  </a:lnTo>
                  <a:cubicBezTo>
                    <a:pt x="6440" y="17579"/>
                    <a:pt x="6894" y="17746"/>
                    <a:pt x="7323" y="17937"/>
                  </a:cubicBezTo>
                  <a:lnTo>
                    <a:pt x="7394" y="17984"/>
                  </a:lnTo>
                  <a:lnTo>
                    <a:pt x="8825" y="18604"/>
                  </a:lnTo>
                  <a:lnTo>
                    <a:pt x="8873" y="18628"/>
                  </a:lnTo>
                  <a:lnTo>
                    <a:pt x="8945" y="18652"/>
                  </a:lnTo>
                  <a:lnTo>
                    <a:pt x="9207" y="18771"/>
                  </a:lnTo>
                  <a:lnTo>
                    <a:pt x="9565" y="18962"/>
                  </a:lnTo>
                  <a:lnTo>
                    <a:pt x="13929" y="21132"/>
                  </a:lnTo>
                  <a:lnTo>
                    <a:pt x="16219" y="16839"/>
                  </a:lnTo>
                  <a:lnTo>
                    <a:pt x="21132" y="7562"/>
                  </a:lnTo>
                  <a:lnTo>
                    <a:pt x="25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8"/>
            <p:cNvSpPr/>
            <p:nvPr/>
          </p:nvSpPr>
          <p:spPr>
            <a:xfrm>
              <a:off x="3667775" y="4388100"/>
              <a:ext cx="604625" cy="738775"/>
            </a:xfrm>
            <a:custGeom>
              <a:rect b="b" l="l" r="r" t="t"/>
              <a:pathLst>
                <a:path extrusionOk="0" h="29551" w="24185">
                  <a:moveTo>
                    <a:pt x="11949" y="6678"/>
                  </a:moveTo>
                  <a:cubicBezTo>
                    <a:pt x="13666" y="8085"/>
                    <a:pt x="15503" y="9326"/>
                    <a:pt x="17435" y="10423"/>
                  </a:cubicBezTo>
                  <a:lnTo>
                    <a:pt x="12522" y="19677"/>
                  </a:lnTo>
                  <a:lnTo>
                    <a:pt x="6821" y="10733"/>
                  </a:lnTo>
                  <a:cubicBezTo>
                    <a:pt x="8658" y="9540"/>
                    <a:pt x="10375" y="8157"/>
                    <a:pt x="11949" y="6678"/>
                  </a:cubicBezTo>
                  <a:close/>
                  <a:moveTo>
                    <a:pt x="11758" y="0"/>
                  </a:moveTo>
                  <a:lnTo>
                    <a:pt x="8539" y="3053"/>
                  </a:lnTo>
                  <a:cubicBezTo>
                    <a:pt x="7155" y="4317"/>
                    <a:pt x="5700" y="5510"/>
                    <a:pt x="4102" y="6535"/>
                  </a:cubicBezTo>
                  <a:lnTo>
                    <a:pt x="0" y="9206"/>
                  </a:lnTo>
                  <a:lnTo>
                    <a:pt x="2648" y="13356"/>
                  </a:lnTo>
                  <a:lnTo>
                    <a:pt x="8348" y="22300"/>
                  </a:lnTo>
                  <a:lnTo>
                    <a:pt x="12927" y="29551"/>
                  </a:lnTo>
                  <a:lnTo>
                    <a:pt x="16958" y="21966"/>
                  </a:lnTo>
                  <a:lnTo>
                    <a:pt x="21871" y="12712"/>
                  </a:lnTo>
                  <a:lnTo>
                    <a:pt x="24184" y="8419"/>
                  </a:lnTo>
                  <a:lnTo>
                    <a:pt x="19939" y="6034"/>
                  </a:lnTo>
                  <a:cubicBezTo>
                    <a:pt x="18222" y="5104"/>
                    <a:pt x="16600" y="4031"/>
                    <a:pt x="15145" y="2814"/>
                  </a:cubicBezTo>
                  <a:lnTo>
                    <a:pt x="1175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8"/>
            <p:cNvSpPr/>
            <p:nvPr/>
          </p:nvSpPr>
          <p:spPr>
            <a:xfrm>
              <a:off x="5148875" y="3396500"/>
              <a:ext cx="799000" cy="528925"/>
            </a:xfrm>
            <a:custGeom>
              <a:rect b="b" l="l" r="r" t="t"/>
              <a:pathLst>
                <a:path extrusionOk="0" h="21157" w="31960">
                  <a:moveTo>
                    <a:pt x="18055" y="6750"/>
                  </a:moveTo>
                  <a:lnTo>
                    <a:pt x="23636" y="15551"/>
                  </a:lnTo>
                  <a:lnTo>
                    <a:pt x="23946" y="15694"/>
                  </a:lnTo>
                  <a:lnTo>
                    <a:pt x="13381" y="16028"/>
                  </a:lnTo>
                  <a:cubicBezTo>
                    <a:pt x="13237" y="13858"/>
                    <a:pt x="12880" y="11711"/>
                    <a:pt x="12331" y="9565"/>
                  </a:cubicBezTo>
                  <a:lnTo>
                    <a:pt x="12212" y="9493"/>
                  </a:lnTo>
                  <a:cubicBezTo>
                    <a:pt x="14239" y="8754"/>
                    <a:pt x="16219" y="7824"/>
                    <a:pt x="18055" y="6750"/>
                  </a:cubicBezTo>
                  <a:close/>
                  <a:moveTo>
                    <a:pt x="19701" y="1"/>
                  </a:moveTo>
                  <a:lnTo>
                    <a:pt x="15551" y="2434"/>
                  </a:lnTo>
                  <a:cubicBezTo>
                    <a:pt x="13977" y="3364"/>
                    <a:pt x="12283" y="4151"/>
                    <a:pt x="10519" y="4771"/>
                  </a:cubicBezTo>
                  <a:lnTo>
                    <a:pt x="1" y="8635"/>
                  </a:lnTo>
                  <a:lnTo>
                    <a:pt x="7967" y="12904"/>
                  </a:lnTo>
                  <a:cubicBezTo>
                    <a:pt x="8157" y="14049"/>
                    <a:pt x="8324" y="15217"/>
                    <a:pt x="8396" y="16362"/>
                  </a:cubicBezTo>
                  <a:lnTo>
                    <a:pt x="8730" y="21156"/>
                  </a:lnTo>
                  <a:lnTo>
                    <a:pt x="13524" y="21013"/>
                  </a:lnTo>
                  <a:lnTo>
                    <a:pt x="24089" y="20703"/>
                  </a:lnTo>
                  <a:lnTo>
                    <a:pt x="31960" y="19964"/>
                  </a:lnTo>
                  <a:lnTo>
                    <a:pt x="27166" y="11759"/>
                  </a:lnTo>
                  <a:lnTo>
                    <a:pt x="22277" y="4079"/>
                  </a:lnTo>
                  <a:lnTo>
                    <a:pt x="197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8"/>
            <p:cNvSpPr/>
            <p:nvPr/>
          </p:nvSpPr>
          <p:spPr>
            <a:xfrm>
              <a:off x="2893225" y="781475"/>
              <a:ext cx="1846650" cy="1657450"/>
            </a:xfrm>
            <a:custGeom>
              <a:rect b="b" l="l" r="r" t="t"/>
              <a:pathLst>
                <a:path extrusionOk="0" h="66298" w="73866">
                  <a:moveTo>
                    <a:pt x="62961" y="1"/>
                  </a:moveTo>
                  <a:cubicBezTo>
                    <a:pt x="57830" y="1"/>
                    <a:pt x="52703" y="1034"/>
                    <a:pt x="47988" y="3070"/>
                  </a:cubicBezTo>
                  <a:cubicBezTo>
                    <a:pt x="46270" y="3786"/>
                    <a:pt x="44648" y="4645"/>
                    <a:pt x="43050" y="5622"/>
                  </a:cubicBezTo>
                  <a:lnTo>
                    <a:pt x="43003" y="5670"/>
                  </a:lnTo>
                  <a:cubicBezTo>
                    <a:pt x="40999" y="6910"/>
                    <a:pt x="39115" y="8341"/>
                    <a:pt x="37398" y="9963"/>
                  </a:cubicBezTo>
                  <a:cubicBezTo>
                    <a:pt x="35776" y="8699"/>
                    <a:pt x="33820" y="7483"/>
                    <a:pt x="31578" y="6290"/>
                  </a:cubicBezTo>
                  <a:lnTo>
                    <a:pt x="31030" y="5980"/>
                  </a:lnTo>
                  <a:cubicBezTo>
                    <a:pt x="25563" y="3128"/>
                    <a:pt x="19448" y="1673"/>
                    <a:pt x="13348" y="1673"/>
                  </a:cubicBezTo>
                  <a:cubicBezTo>
                    <a:pt x="9655" y="1673"/>
                    <a:pt x="5968" y="2206"/>
                    <a:pt x="2433" y="3285"/>
                  </a:cubicBezTo>
                  <a:lnTo>
                    <a:pt x="1" y="4024"/>
                  </a:lnTo>
                  <a:lnTo>
                    <a:pt x="764" y="6433"/>
                  </a:lnTo>
                  <a:cubicBezTo>
                    <a:pt x="3697" y="15759"/>
                    <a:pt x="10423" y="23796"/>
                    <a:pt x="19081" y="28447"/>
                  </a:cubicBezTo>
                  <a:lnTo>
                    <a:pt x="19248" y="28543"/>
                  </a:lnTo>
                  <a:cubicBezTo>
                    <a:pt x="21418" y="29688"/>
                    <a:pt x="23732" y="30642"/>
                    <a:pt x="26117" y="31357"/>
                  </a:cubicBezTo>
                  <a:cubicBezTo>
                    <a:pt x="25759" y="33694"/>
                    <a:pt x="25640" y="36079"/>
                    <a:pt x="25735" y="38441"/>
                  </a:cubicBezTo>
                  <a:lnTo>
                    <a:pt x="25735" y="38512"/>
                  </a:lnTo>
                  <a:cubicBezTo>
                    <a:pt x="26188" y="48410"/>
                    <a:pt x="30648" y="57926"/>
                    <a:pt x="38018" y="64628"/>
                  </a:cubicBezTo>
                  <a:lnTo>
                    <a:pt x="39807" y="66298"/>
                  </a:lnTo>
                  <a:lnTo>
                    <a:pt x="41476" y="64485"/>
                  </a:lnTo>
                  <a:cubicBezTo>
                    <a:pt x="48154" y="57306"/>
                    <a:pt x="51732" y="47504"/>
                    <a:pt x="51279" y="37582"/>
                  </a:cubicBezTo>
                  <a:cubicBezTo>
                    <a:pt x="51207" y="35483"/>
                    <a:pt x="50897" y="33361"/>
                    <a:pt x="50444" y="31286"/>
                  </a:cubicBezTo>
                  <a:lnTo>
                    <a:pt x="50277" y="30546"/>
                  </a:lnTo>
                  <a:cubicBezTo>
                    <a:pt x="52543" y="29735"/>
                    <a:pt x="54713" y="28662"/>
                    <a:pt x="56741" y="27374"/>
                  </a:cubicBezTo>
                  <a:cubicBezTo>
                    <a:pt x="58863" y="26062"/>
                    <a:pt x="60819" y="24536"/>
                    <a:pt x="62608" y="22842"/>
                  </a:cubicBezTo>
                  <a:cubicBezTo>
                    <a:pt x="67569" y="18192"/>
                    <a:pt x="71122" y="12277"/>
                    <a:pt x="72863" y="5742"/>
                  </a:cubicBezTo>
                  <a:cubicBezTo>
                    <a:pt x="73054" y="5145"/>
                    <a:pt x="73197" y="4549"/>
                    <a:pt x="73317" y="3953"/>
                  </a:cubicBezTo>
                  <a:lnTo>
                    <a:pt x="73865" y="1544"/>
                  </a:lnTo>
                  <a:lnTo>
                    <a:pt x="71480" y="972"/>
                  </a:lnTo>
                  <a:cubicBezTo>
                    <a:pt x="68687" y="322"/>
                    <a:pt x="65823" y="1"/>
                    <a:pt x="629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8"/>
            <p:cNvSpPr/>
            <p:nvPr/>
          </p:nvSpPr>
          <p:spPr>
            <a:xfrm>
              <a:off x="2814525" y="720375"/>
              <a:ext cx="1999875" cy="1806200"/>
            </a:xfrm>
            <a:custGeom>
              <a:rect b="b" l="l" r="r" t="t"/>
              <a:pathLst>
                <a:path extrusionOk="0" h="72248" w="79995">
                  <a:moveTo>
                    <a:pt x="66036" y="4963"/>
                  </a:moveTo>
                  <a:cubicBezTo>
                    <a:pt x="68721" y="4963"/>
                    <a:pt x="71415" y="5263"/>
                    <a:pt x="74056" y="5872"/>
                  </a:cubicBezTo>
                  <a:cubicBezTo>
                    <a:pt x="73936" y="6445"/>
                    <a:pt x="73793" y="7017"/>
                    <a:pt x="73626" y="7542"/>
                  </a:cubicBezTo>
                  <a:cubicBezTo>
                    <a:pt x="72005" y="13624"/>
                    <a:pt x="68666" y="19133"/>
                    <a:pt x="64062" y="23474"/>
                  </a:cubicBezTo>
                  <a:cubicBezTo>
                    <a:pt x="62393" y="25048"/>
                    <a:pt x="60580" y="26455"/>
                    <a:pt x="58601" y="27672"/>
                  </a:cubicBezTo>
                  <a:cubicBezTo>
                    <a:pt x="56335" y="29055"/>
                    <a:pt x="53902" y="30224"/>
                    <a:pt x="51374" y="31106"/>
                  </a:cubicBezTo>
                  <a:cubicBezTo>
                    <a:pt x="50849" y="31273"/>
                    <a:pt x="50563" y="31822"/>
                    <a:pt x="50706" y="32322"/>
                  </a:cubicBezTo>
                  <a:cubicBezTo>
                    <a:pt x="50897" y="32942"/>
                    <a:pt x="51040" y="33610"/>
                    <a:pt x="51183" y="34254"/>
                  </a:cubicBezTo>
                  <a:cubicBezTo>
                    <a:pt x="51613" y="36186"/>
                    <a:pt x="51875" y="38190"/>
                    <a:pt x="51970" y="40169"/>
                  </a:cubicBezTo>
                  <a:cubicBezTo>
                    <a:pt x="52376" y="49423"/>
                    <a:pt x="49061" y="58534"/>
                    <a:pt x="42836" y="65236"/>
                  </a:cubicBezTo>
                  <a:cubicBezTo>
                    <a:pt x="35919" y="58939"/>
                    <a:pt x="31745" y="50091"/>
                    <a:pt x="31364" y="40765"/>
                  </a:cubicBezTo>
                  <a:cubicBezTo>
                    <a:pt x="31244" y="38142"/>
                    <a:pt x="31459" y="35518"/>
                    <a:pt x="31936" y="32919"/>
                  </a:cubicBezTo>
                  <a:cubicBezTo>
                    <a:pt x="32008" y="32465"/>
                    <a:pt x="31769" y="32012"/>
                    <a:pt x="31387" y="31822"/>
                  </a:cubicBezTo>
                  <a:cubicBezTo>
                    <a:pt x="31292" y="31750"/>
                    <a:pt x="31197" y="31726"/>
                    <a:pt x="31077" y="31726"/>
                  </a:cubicBezTo>
                  <a:lnTo>
                    <a:pt x="31006" y="31726"/>
                  </a:lnTo>
                  <a:cubicBezTo>
                    <a:pt x="31006" y="31726"/>
                    <a:pt x="30958" y="31726"/>
                    <a:pt x="30958" y="31702"/>
                  </a:cubicBezTo>
                  <a:cubicBezTo>
                    <a:pt x="28382" y="31011"/>
                    <a:pt x="25878" y="30033"/>
                    <a:pt x="23517" y="28769"/>
                  </a:cubicBezTo>
                  <a:cubicBezTo>
                    <a:pt x="23493" y="28769"/>
                    <a:pt x="23445" y="28745"/>
                    <a:pt x="23445" y="28745"/>
                  </a:cubicBezTo>
                  <a:cubicBezTo>
                    <a:pt x="23445" y="28745"/>
                    <a:pt x="23421" y="28745"/>
                    <a:pt x="23421" y="28721"/>
                  </a:cubicBezTo>
                  <a:cubicBezTo>
                    <a:pt x="15217" y="24332"/>
                    <a:pt x="9016" y="16867"/>
                    <a:pt x="6249" y="8138"/>
                  </a:cubicBezTo>
                  <a:cubicBezTo>
                    <a:pt x="9578" y="7128"/>
                    <a:pt x="13033" y="6626"/>
                    <a:pt x="16489" y="6626"/>
                  </a:cubicBezTo>
                  <a:cubicBezTo>
                    <a:pt x="22170" y="6626"/>
                    <a:pt x="27854" y="7982"/>
                    <a:pt x="32985" y="10666"/>
                  </a:cubicBezTo>
                  <a:lnTo>
                    <a:pt x="33534" y="10952"/>
                  </a:lnTo>
                  <a:cubicBezTo>
                    <a:pt x="36134" y="12312"/>
                    <a:pt x="38304" y="13743"/>
                    <a:pt x="39950" y="15150"/>
                  </a:cubicBezTo>
                  <a:cubicBezTo>
                    <a:pt x="39997" y="15198"/>
                    <a:pt x="40069" y="15245"/>
                    <a:pt x="40117" y="15269"/>
                  </a:cubicBezTo>
                  <a:cubicBezTo>
                    <a:pt x="40212" y="15317"/>
                    <a:pt x="40307" y="15365"/>
                    <a:pt x="40427" y="15365"/>
                  </a:cubicBezTo>
                  <a:lnTo>
                    <a:pt x="40451" y="15365"/>
                  </a:lnTo>
                  <a:cubicBezTo>
                    <a:pt x="40498" y="15377"/>
                    <a:pt x="40546" y="15383"/>
                    <a:pt x="40597" y="15383"/>
                  </a:cubicBezTo>
                  <a:cubicBezTo>
                    <a:pt x="40647" y="15383"/>
                    <a:pt x="40701" y="15377"/>
                    <a:pt x="40761" y="15365"/>
                  </a:cubicBezTo>
                  <a:lnTo>
                    <a:pt x="40784" y="15365"/>
                  </a:lnTo>
                  <a:cubicBezTo>
                    <a:pt x="40880" y="15365"/>
                    <a:pt x="40951" y="15317"/>
                    <a:pt x="41047" y="15269"/>
                  </a:cubicBezTo>
                  <a:cubicBezTo>
                    <a:pt x="41047" y="15269"/>
                    <a:pt x="41071" y="15269"/>
                    <a:pt x="41071" y="15245"/>
                  </a:cubicBezTo>
                  <a:cubicBezTo>
                    <a:pt x="41166" y="15198"/>
                    <a:pt x="41261" y="15150"/>
                    <a:pt x="41309" y="15055"/>
                  </a:cubicBezTo>
                  <a:lnTo>
                    <a:pt x="41357" y="15055"/>
                  </a:lnTo>
                  <a:cubicBezTo>
                    <a:pt x="43193" y="13218"/>
                    <a:pt x="45292" y="11572"/>
                    <a:pt x="47510" y="10165"/>
                  </a:cubicBezTo>
                  <a:cubicBezTo>
                    <a:pt x="49013" y="9235"/>
                    <a:pt x="50539" y="8472"/>
                    <a:pt x="52113" y="7780"/>
                  </a:cubicBezTo>
                  <a:cubicBezTo>
                    <a:pt x="56497" y="5917"/>
                    <a:pt x="61253" y="4963"/>
                    <a:pt x="66036" y="4963"/>
                  </a:cubicBezTo>
                  <a:close/>
                  <a:moveTo>
                    <a:pt x="66046" y="1"/>
                  </a:moveTo>
                  <a:cubicBezTo>
                    <a:pt x="60599" y="1"/>
                    <a:pt x="55152" y="1098"/>
                    <a:pt x="50134" y="3249"/>
                  </a:cubicBezTo>
                  <a:cubicBezTo>
                    <a:pt x="48464" y="3964"/>
                    <a:pt x="46819" y="4799"/>
                    <a:pt x="45244" y="5753"/>
                  </a:cubicBezTo>
                  <a:lnTo>
                    <a:pt x="44887" y="5991"/>
                  </a:lnTo>
                  <a:cubicBezTo>
                    <a:pt x="43313" y="6969"/>
                    <a:pt x="41786" y="8090"/>
                    <a:pt x="40355" y="9283"/>
                  </a:cubicBezTo>
                  <a:cubicBezTo>
                    <a:pt x="39020" y="8353"/>
                    <a:pt x="37493" y="7446"/>
                    <a:pt x="35847" y="6588"/>
                  </a:cubicBezTo>
                  <a:cubicBezTo>
                    <a:pt x="35680" y="6492"/>
                    <a:pt x="35466" y="6373"/>
                    <a:pt x="35299" y="6302"/>
                  </a:cubicBezTo>
                  <a:cubicBezTo>
                    <a:pt x="29458" y="3269"/>
                    <a:pt x="22940" y="1710"/>
                    <a:pt x="16433" y="1710"/>
                  </a:cubicBezTo>
                  <a:cubicBezTo>
                    <a:pt x="12499" y="1710"/>
                    <a:pt x="8569" y="2280"/>
                    <a:pt x="4794" y="3439"/>
                  </a:cubicBezTo>
                  <a:lnTo>
                    <a:pt x="0" y="4871"/>
                  </a:lnTo>
                  <a:lnTo>
                    <a:pt x="1527" y="9664"/>
                  </a:lnTo>
                  <a:cubicBezTo>
                    <a:pt x="4651" y="19610"/>
                    <a:pt x="11782" y="28149"/>
                    <a:pt x="21036" y="33133"/>
                  </a:cubicBezTo>
                  <a:cubicBezTo>
                    <a:pt x="21084" y="33133"/>
                    <a:pt x="21108" y="33157"/>
                    <a:pt x="21108" y="33157"/>
                  </a:cubicBezTo>
                  <a:lnTo>
                    <a:pt x="21156" y="33181"/>
                  </a:lnTo>
                  <a:cubicBezTo>
                    <a:pt x="22897" y="34111"/>
                    <a:pt x="24638" y="34874"/>
                    <a:pt x="26498" y="35542"/>
                  </a:cubicBezTo>
                  <a:cubicBezTo>
                    <a:pt x="26307" y="37307"/>
                    <a:pt x="26283" y="39024"/>
                    <a:pt x="26355" y="40789"/>
                  </a:cubicBezTo>
                  <a:lnTo>
                    <a:pt x="26355" y="40956"/>
                  </a:lnTo>
                  <a:cubicBezTo>
                    <a:pt x="26784" y="51546"/>
                    <a:pt x="31554" y="61754"/>
                    <a:pt x="39473" y="68909"/>
                  </a:cubicBezTo>
                  <a:lnTo>
                    <a:pt x="43122" y="72248"/>
                  </a:lnTo>
                  <a:lnTo>
                    <a:pt x="46509" y="68623"/>
                  </a:lnTo>
                  <a:cubicBezTo>
                    <a:pt x="53616" y="60967"/>
                    <a:pt x="57432" y="50496"/>
                    <a:pt x="56979" y="39955"/>
                  </a:cubicBezTo>
                  <a:cubicBezTo>
                    <a:pt x="56883" y="38166"/>
                    <a:pt x="56669" y="36353"/>
                    <a:pt x="56335" y="34517"/>
                  </a:cubicBezTo>
                  <a:cubicBezTo>
                    <a:pt x="58028" y="33777"/>
                    <a:pt x="59674" y="32919"/>
                    <a:pt x="61272" y="31941"/>
                  </a:cubicBezTo>
                  <a:cubicBezTo>
                    <a:pt x="63490" y="30534"/>
                    <a:pt x="65613" y="28912"/>
                    <a:pt x="67521" y="27099"/>
                  </a:cubicBezTo>
                  <a:cubicBezTo>
                    <a:pt x="72792" y="22114"/>
                    <a:pt x="76584" y="15794"/>
                    <a:pt x="78468" y="8854"/>
                  </a:cubicBezTo>
                  <a:cubicBezTo>
                    <a:pt x="78635" y="8233"/>
                    <a:pt x="78802" y="7566"/>
                    <a:pt x="78945" y="6945"/>
                  </a:cubicBezTo>
                  <a:lnTo>
                    <a:pt x="79994" y="2152"/>
                  </a:lnTo>
                  <a:lnTo>
                    <a:pt x="75177" y="1054"/>
                  </a:lnTo>
                  <a:cubicBezTo>
                    <a:pt x="72185" y="349"/>
                    <a:pt x="69115" y="1"/>
                    <a:pt x="6604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8"/>
            <p:cNvSpPr/>
            <p:nvPr/>
          </p:nvSpPr>
          <p:spPr>
            <a:xfrm>
              <a:off x="1740650" y="2954250"/>
              <a:ext cx="1846650" cy="1657450"/>
            </a:xfrm>
            <a:custGeom>
              <a:rect b="b" l="l" r="r" t="t"/>
              <a:pathLst>
                <a:path extrusionOk="0" h="66298" w="73866">
                  <a:moveTo>
                    <a:pt x="62978" y="1"/>
                  </a:moveTo>
                  <a:cubicBezTo>
                    <a:pt x="57851" y="1"/>
                    <a:pt x="52718" y="1034"/>
                    <a:pt x="47988" y="3070"/>
                  </a:cubicBezTo>
                  <a:cubicBezTo>
                    <a:pt x="46294" y="3786"/>
                    <a:pt x="44649" y="4645"/>
                    <a:pt x="43075" y="5622"/>
                  </a:cubicBezTo>
                  <a:cubicBezTo>
                    <a:pt x="41047" y="6887"/>
                    <a:pt x="39139" y="8341"/>
                    <a:pt x="37398" y="9963"/>
                  </a:cubicBezTo>
                  <a:cubicBezTo>
                    <a:pt x="35776" y="8699"/>
                    <a:pt x="33797" y="7483"/>
                    <a:pt x="31555" y="6290"/>
                  </a:cubicBezTo>
                  <a:lnTo>
                    <a:pt x="31030" y="6028"/>
                  </a:lnTo>
                  <a:cubicBezTo>
                    <a:pt x="25544" y="3159"/>
                    <a:pt x="19428" y="1698"/>
                    <a:pt x="13322" y="1698"/>
                  </a:cubicBezTo>
                  <a:cubicBezTo>
                    <a:pt x="9634" y="1698"/>
                    <a:pt x="5949" y="2231"/>
                    <a:pt x="2410" y="3309"/>
                  </a:cubicBezTo>
                  <a:lnTo>
                    <a:pt x="1" y="4048"/>
                  </a:lnTo>
                  <a:lnTo>
                    <a:pt x="740" y="6433"/>
                  </a:lnTo>
                  <a:cubicBezTo>
                    <a:pt x="3698" y="15759"/>
                    <a:pt x="10400" y="23797"/>
                    <a:pt x="19081" y="28447"/>
                  </a:cubicBezTo>
                  <a:lnTo>
                    <a:pt x="19224" y="28519"/>
                  </a:lnTo>
                  <a:cubicBezTo>
                    <a:pt x="21395" y="29688"/>
                    <a:pt x="23732" y="30642"/>
                    <a:pt x="26117" y="31357"/>
                  </a:cubicBezTo>
                  <a:cubicBezTo>
                    <a:pt x="25735" y="33694"/>
                    <a:pt x="25616" y="36080"/>
                    <a:pt x="25711" y="38417"/>
                  </a:cubicBezTo>
                  <a:lnTo>
                    <a:pt x="25735" y="38751"/>
                  </a:lnTo>
                  <a:cubicBezTo>
                    <a:pt x="26260" y="48553"/>
                    <a:pt x="30720" y="57974"/>
                    <a:pt x="38042" y="64628"/>
                  </a:cubicBezTo>
                  <a:lnTo>
                    <a:pt x="39831" y="66298"/>
                  </a:lnTo>
                  <a:lnTo>
                    <a:pt x="41500" y="64485"/>
                  </a:lnTo>
                  <a:cubicBezTo>
                    <a:pt x="48179" y="57283"/>
                    <a:pt x="51756" y="47480"/>
                    <a:pt x="51303" y="37582"/>
                  </a:cubicBezTo>
                  <a:cubicBezTo>
                    <a:pt x="51208" y="35483"/>
                    <a:pt x="50921" y="33361"/>
                    <a:pt x="50468" y="31262"/>
                  </a:cubicBezTo>
                  <a:lnTo>
                    <a:pt x="50277" y="30546"/>
                  </a:lnTo>
                  <a:cubicBezTo>
                    <a:pt x="52543" y="29711"/>
                    <a:pt x="54737" y="28638"/>
                    <a:pt x="56765" y="27374"/>
                  </a:cubicBezTo>
                  <a:cubicBezTo>
                    <a:pt x="58864" y="26062"/>
                    <a:pt x="60843" y="24536"/>
                    <a:pt x="62632" y="22843"/>
                  </a:cubicBezTo>
                  <a:cubicBezTo>
                    <a:pt x="67569" y="18192"/>
                    <a:pt x="71123" y="12277"/>
                    <a:pt x="72888" y="5742"/>
                  </a:cubicBezTo>
                  <a:cubicBezTo>
                    <a:pt x="73054" y="5145"/>
                    <a:pt x="73221" y="4549"/>
                    <a:pt x="73341" y="3953"/>
                  </a:cubicBezTo>
                  <a:lnTo>
                    <a:pt x="73865" y="1544"/>
                  </a:lnTo>
                  <a:lnTo>
                    <a:pt x="71480" y="972"/>
                  </a:lnTo>
                  <a:cubicBezTo>
                    <a:pt x="68696" y="322"/>
                    <a:pt x="65838" y="1"/>
                    <a:pt x="629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8"/>
            <p:cNvSpPr/>
            <p:nvPr/>
          </p:nvSpPr>
          <p:spPr>
            <a:xfrm>
              <a:off x="1661350" y="2892250"/>
              <a:ext cx="2000475" cy="1807700"/>
            </a:xfrm>
            <a:custGeom>
              <a:rect b="b" l="l" r="r" t="t"/>
              <a:pathLst>
                <a:path extrusionOk="0" h="72308" w="80019">
                  <a:moveTo>
                    <a:pt x="66071" y="4972"/>
                  </a:moveTo>
                  <a:cubicBezTo>
                    <a:pt x="68765" y="4972"/>
                    <a:pt x="71469" y="5280"/>
                    <a:pt x="74128" y="5908"/>
                  </a:cubicBezTo>
                  <a:cubicBezTo>
                    <a:pt x="74008" y="6457"/>
                    <a:pt x="73841" y="7029"/>
                    <a:pt x="73698" y="7578"/>
                  </a:cubicBezTo>
                  <a:cubicBezTo>
                    <a:pt x="72053" y="13660"/>
                    <a:pt x="68714" y="19169"/>
                    <a:pt x="64134" y="23486"/>
                  </a:cubicBezTo>
                  <a:cubicBezTo>
                    <a:pt x="62465" y="25084"/>
                    <a:pt x="60652" y="26467"/>
                    <a:pt x="58673" y="27708"/>
                  </a:cubicBezTo>
                  <a:cubicBezTo>
                    <a:pt x="56407" y="29091"/>
                    <a:pt x="53950" y="30260"/>
                    <a:pt x="51422" y="31118"/>
                  </a:cubicBezTo>
                  <a:cubicBezTo>
                    <a:pt x="50921" y="31309"/>
                    <a:pt x="50635" y="31834"/>
                    <a:pt x="50778" y="32358"/>
                  </a:cubicBezTo>
                  <a:cubicBezTo>
                    <a:pt x="50945" y="32978"/>
                    <a:pt x="51112" y="33622"/>
                    <a:pt x="51255" y="34290"/>
                  </a:cubicBezTo>
                  <a:cubicBezTo>
                    <a:pt x="51661" y="36222"/>
                    <a:pt x="51947" y="38226"/>
                    <a:pt x="52018" y="40181"/>
                  </a:cubicBezTo>
                  <a:cubicBezTo>
                    <a:pt x="52448" y="49459"/>
                    <a:pt x="49132" y="58546"/>
                    <a:pt x="42908" y="65272"/>
                  </a:cubicBezTo>
                  <a:cubicBezTo>
                    <a:pt x="35991" y="58975"/>
                    <a:pt x="31817" y="50127"/>
                    <a:pt x="31412" y="40778"/>
                  </a:cubicBezTo>
                  <a:cubicBezTo>
                    <a:pt x="31292" y="38154"/>
                    <a:pt x="31507" y="35530"/>
                    <a:pt x="31984" y="32955"/>
                  </a:cubicBezTo>
                  <a:cubicBezTo>
                    <a:pt x="32079" y="32501"/>
                    <a:pt x="31841" y="32048"/>
                    <a:pt x="31459" y="31834"/>
                  </a:cubicBezTo>
                  <a:cubicBezTo>
                    <a:pt x="31364" y="31786"/>
                    <a:pt x="31269" y="31762"/>
                    <a:pt x="31149" y="31762"/>
                  </a:cubicBezTo>
                  <a:lnTo>
                    <a:pt x="31054" y="31762"/>
                  </a:lnTo>
                  <a:cubicBezTo>
                    <a:pt x="31054" y="31762"/>
                    <a:pt x="31030" y="31762"/>
                    <a:pt x="31030" y="31714"/>
                  </a:cubicBezTo>
                  <a:cubicBezTo>
                    <a:pt x="28430" y="31023"/>
                    <a:pt x="25926" y="30045"/>
                    <a:pt x="23589" y="28805"/>
                  </a:cubicBezTo>
                  <a:cubicBezTo>
                    <a:pt x="23541" y="28805"/>
                    <a:pt x="23517" y="28757"/>
                    <a:pt x="23517" y="28757"/>
                  </a:cubicBezTo>
                  <a:cubicBezTo>
                    <a:pt x="23517" y="28757"/>
                    <a:pt x="23493" y="28757"/>
                    <a:pt x="23493" y="28733"/>
                  </a:cubicBezTo>
                  <a:cubicBezTo>
                    <a:pt x="15289" y="24345"/>
                    <a:pt x="9088" y="16903"/>
                    <a:pt x="6321" y="8174"/>
                  </a:cubicBezTo>
                  <a:cubicBezTo>
                    <a:pt x="9647" y="7155"/>
                    <a:pt x="13100" y="6651"/>
                    <a:pt x="16553" y="6651"/>
                  </a:cubicBezTo>
                  <a:cubicBezTo>
                    <a:pt x="22237" y="6651"/>
                    <a:pt x="27924" y="8017"/>
                    <a:pt x="33057" y="10702"/>
                  </a:cubicBezTo>
                  <a:lnTo>
                    <a:pt x="33606" y="10965"/>
                  </a:lnTo>
                  <a:cubicBezTo>
                    <a:pt x="36229" y="12348"/>
                    <a:pt x="38376" y="13779"/>
                    <a:pt x="40022" y="15162"/>
                  </a:cubicBezTo>
                  <a:cubicBezTo>
                    <a:pt x="40069" y="15234"/>
                    <a:pt x="40141" y="15258"/>
                    <a:pt x="40189" y="15281"/>
                  </a:cubicBezTo>
                  <a:cubicBezTo>
                    <a:pt x="40284" y="15353"/>
                    <a:pt x="40379" y="15377"/>
                    <a:pt x="40499" y="15377"/>
                  </a:cubicBezTo>
                  <a:lnTo>
                    <a:pt x="40522" y="15377"/>
                  </a:lnTo>
                  <a:cubicBezTo>
                    <a:pt x="40570" y="15389"/>
                    <a:pt x="40612" y="15395"/>
                    <a:pt x="40657" y="15395"/>
                  </a:cubicBezTo>
                  <a:cubicBezTo>
                    <a:pt x="40701" y="15395"/>
                    <a:pt x="40749" y="15389"/>
                    <a:pt x="40809" y="15377"/>
                  </a:cubicBezTo>
                  <a:lnTo>
                    <a:pt x="40833" y="15377"/>
                  </a:lnTo>
                  <a:cubicBezTo>
                    <a:pt x="40928" y="15377"/>
                    <a:pt x="41023" y="15353"/>
                    <a:pt x="41119" y="15281"/>
                  </a:cubicBezTo>
                  <a:cubicBezTo>
                    <a:pt x="41119" y="15281"/>
                    <a:pt x="41143" y="15281"/>
                    <a:pt x="41143" y="15258"/>
                  </a:cubicBezTo>
                  <a:cubicBezTo>
                    <a:pt x="41238" y="15234"/>
                    <a:pt x="41310" y="15162"/>
                    <a:pt x="41381" y="15091"/>
                  </a:cubicBezTo>
                  <a:lnTo>
                    <a:pt x="41405" y="15091"/>
                  </a:lnTo>
                  <a:cubicBezTo>
                    <a:pt x="43265" y="13230"/>
                    <a:pt x="45340" y="11585"/>
                    <a:pt x="47582" y="10201"/>
                  </a:cubicBezTo>
                  <a:cubicBezTo>
                    <a:pt x="49061" y="9271"/>
                    <a:pt x="50587" y="8484"/>
                    <a:pt x="52161" y="7816"/>
                  </a:cubicBezTo>
                  <a:cubicBezTo>
                    <a:pt x="56553" y="5941"/>
                    <a:pt x="61295" y="4972"/>
                    <a:pt x="66071" y="4972"/>
                  </a:cubicBezTo>
                  <a:close/>
                  <a:moveTo>
                    <a:pt x="66092" y="1"/>
                  </a:moveTo>
                  <a:cubicBezTo>
                    <a:pt x="60644" y="1"/>
                    <a:pt x="55203" y="1094"/>
                    <a:pt x="50182" y="3261"/>
                  </a:cubicBezTo>
                  <a:cubicBezTo>
                    <a:pt x="48512" y="3976"/>
                    <a:pt x="46867" y="4811"/>
                    <a:pt x="45293" y="5765"/>
                  </a:cubicBezTo>
                  <a:lnTo>
                    <a:pt x="44935" y="6004"/>
                  </a:lnTo>
                  <a:cubicBezTo>
                    <a:pt x="43361" y="6982"/>
                    <a:pt x="41834" y="8079"/>
                    <a:pt x="40403" y="9271"/>
                  </a:cubicBezTo>
                  <a:cubicBezTo>
                    <a:pt x="39068" y="8341"/>
                    <a:pt x="37541" y="7459"/>
                    <a:pt x="35896" y="6600"/>
                  </a:cubicBezTo>
                  <a:cubicBezTo>
                    <a:pt x="35729" y="6505"/>
                    <a:pt x="35514" y="6385"/>
                    <a:pt x="35323" y="6290"/>
                  </a:cubicBezTo>
                  <a:cubicBezTo>
                    <a:pt x="29497" y="3258"/>
                    <a:pt x="22985" y="1698"/>
                    <a:pt x="16480" y="1698"/>
                  </a:cubicBezTo>
                  <a:cubicBezTo>
                    <a:pt x="12547" y="1698"/>
                    <a:pt x="8617" y="2268"/>
                    <a:pt x="4842" y="3428"/>
                  </a:cubicBezTo>
                  <a:lnTo>
                    <a:pt x="1" y="4883"/>
                  </a:lnTo>
                  <a:lnTo>
                    <a:pt x="1527" y="9700"/>
                  </a:lnTo>
                  <a:cubicBezTo>
                    <a:pt x="4652" y="19646"/>
                    <a:pt x="11783" y="28185"/>
                    <a:pt x="21061" y="33145"/>
                  </a:cubicBezTo>
                  <a:cubicBezTo>
                    <a:pt x="21084" y="33145"/>
                    <a:pt x="21108" y="33193"/>
                    <a:pt x="21108" y="33193"/>
                  </a:cubicBezTo>
                  <a:lnTo>
                    <a:pt x="21180" y="33217"/>
                  </a:lnTo>
                  <a:cubicBezTo>
                    <a:pt x="22897" y="34147"/>
                    <a:pt x="24662" y="34910"/>
                    <a:pt x="26498" y="35578"/>
                  </a:cubicBezTo>
                  <a:cubicBezTo>
                    <a:pt x="26332" y="37295"/>
                    <a:pt x="26308" y="39037"/>
                    <a:pt x="26355" y="40778"/>
                  </a:cubicBezTo>
                  <a:lnTo>
                    <a:pt x="26355" y="41016"/>
                  </a:lnTo>
                  <a:cubicBezTo>
                    <a:pt x="26809" y="51606"/>
                    <a:pt x="31579" y="61814"/>
                    <a:pt x="39473" y="68969"/>
                  </a:cubicBezTo>
                  <a:lnTo>
                    <a:pt x="43146" y="72308"/>
                  </a:lnTo>
                  <a:lnTo>
                    <a:pt x="46509" y="68683"/>
                  </a:lnTo>
                  <a:cubicBezTo>
                    <a:pt x="53640" y="61027"/>
                    <a:pt x="57456" y="50556"/>
                    <a:pt x="56979" y="40014"/>
                  </a:cubicBezTo>
                  <a:cubicBezTo>
                    <a:pt x="56884" y="38226"/>
                    <a:pt x="56669" y="36413"/>
                    <a:pt x="56359" y="34576"/>
                  </a:cubicBezTo>
                  <a:cubicBezTo>
                    <a:pt x="58052" y="33837"/>
                    <a:pt x="59698" y="32978"/>
                    <a:pt x="61272" y="32001"/>
                  </a:cubicBezTo>
                  <a:cubicBezTo>
                    <a:pt x="63514" y="30593"/>
                    <a:pt x="65613" y="28972"/>
                    <a:pt x="67521" y="27159"/>
                  </a:cubicBezTo>
                  <a:cubicBezTo>
                    <a:pt x="72816" y="22174"/>
                    <a:pt x="76584" y="15854"/>
                    <a:pt x="78468" y="8913"/>
                  </a:cubicBezTo>
                  <a:cubicBezTo>
                    <a:pt x="78659" y="8293"/>
                    <a:pt x="78802" y="7625"/>
                    <a:pt x="78945" y="7005"/>
                  </a:cubicBezTo>
                  <a:lnTo>
                    <a:pt x="80019" y="2140"/>
                  </a:lnTo>
                  <a:lnTo>
                    <a:pt x="75225" y="1043"/>
                  </a:lnTo>
                  <a:cubicBezTo>
                    <a:pt x="72227" y="347"/>
                    <a:pt x="69158" y="1"/>
                    <a:pt x="660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8"/>
            <p:cNvSpPr/>
            <p:nvPr/>
          </p:nvSpPr>
          <p:spPr>
            <a:xfrm>
              <a:off x="1725150" y="1079425"/>
              <a:ext cx="1847250" cy="1653725"/>
            </a:xfrm>
            <a:custGeom>
              <a:rect b="b" l="l" r="r" t="t"/>
              <a:pathLst>
                <a:path extrusionOk="0" h="66149" w="73890">
                  <a:moveTo>
                    <a:pt x="34178" y="1"/>
                  </a:moveTo>
                  <a:lnTo>
                    <a:pt x="32485" y="1837"/>
                  </a:lnTo>
                  <a:cubicBezTo>
                    <a:pt x="25807" y="8993"/>
                    <a:pt x="22229" y="18771"/>
                    <a:pt x="22635" y="28622"/>
                  </a:cubicBezTo>
                  <a:cubicBezTo>
                    <a:pt x="22754" y="31007"/>
                    <a:pt x="23088" y="33368"/>
                    <a:pt x="23613" y="35657"/>
                  </a:cubicBezTo>
                  <a:cubicBezTo>
                    <a:pt x="21371" y="36492"/>
                    <a:pt x="19176" y="37565"/>
                    <a:pt x="17125" y="38853"/>
                  </a:cubicBezTo>
                  <a:lnTo>
                    <a:pt x="17054" y="38877"/>
                  </a:lnTo>
                  <a:cubicBezTo>
                    <a:pt x="8682" y="44100"/>
                    <a:pt x="2672" y="52567"/>
                    <a:pt x="549" y="62131"/>
                  </a:cubicBezTo>
                  <a:lnTo>
                    <a:pt x="1" y="64612"/>
                  </a:lnTo>
                  <a:lnTo>
                    <a:pt x="2433" y="65184"/>
                  </a:lnTo>
                  <a:cubicBezTo>
                    <a:pt x="5208" y="65831"/>
                    <a:pt x="8044" y="66149"/>
                    <a:pt x="10877" y="66149"/>
                  </a:cubicBezTo>
                  <a:cubicBezTo>
                    <a:pt x="17860" y="66149"/>
                    <a:pt x="24826" y="64222"/>
                    <a:pt x="30815" y="60557"/>
                  </a:cubicBezTo>
                  <a:cubicBezTo>
                    <a:pt x="32866" y="59317"/>
                    <a:pt x="34798" y="57838"/>
                    <a:pt x="36563" y="56216"/>
                  </a:cubicBezTo>
                  <a:cubicBezTo>
                    <a:pt x="36730" y="56360"/>
                    <a:pt x="37279" y="56765"/>
                    <a:pt x="37279" y="56765"/>
                  </a:cubicBezTo>
                  <a:cubicBezTo>
                    <a:pt x="37756" y="57123"/>
                    <a:pt x="38233" y="57481"/>
                    <a:pt x="38710" y="57814"/>
                  </a:cubicBezTo>
                  <a:cubicBezTo>
                    <a:pt x="38853" y="57934"/>
                    <a:pt x="39044" y="58029"/>
                    <a:pt x="39187" y="58148"/>
                  </a:cubicBezTo>
                  <a:lnTo>
                    <a:pt x="40427" y="58959"/>
                  </a:lnTo>
                  <a:cubicBezTo>
                    <a:pt x="40642" y="59079"/>
                    <a:pt x="40833" y="59198"/>
                    <a:pt x="41023" y="59317"/>
                  </a:cubicBezTo>
                  <a:cubicBezTo>
                    <a:pt x="41548" y="59603"/>
                    <a:pt x="42049" y="59866"/>
                    <a:pt x="42574" y="60176"/>
                  </a:cubicBezTo>
                  <a:lnTo>
                    <a:pt x="42693" y="60223"/>
                  </a:lnTo>
                  <a:cubicBezTo>
                    <a:pt x="48246" y="63169"/>
                    <a:pt x="54364" y="64670"/>
                    <a:pt x="60562" y="64670"/>
                  </a:cubicBezTo>
                  <a:cubicBezTo>
                    <a:pt x="61791" y="64670"/>
                    <a:pt x="63023" y="64611"/>
                    <a:pt x="64254" y="64493"/>
                  </a:cubicBezTo>
                  <a:cubicBezTo>
                    <a:pt x="66352" y="64278"/>
                    <a:pt x="68427" y="63920"/>
                    <a:pt x="70455" y="63372"/>
                  </a:cubicBezTo>
                  <a:lnTo>
                    <a:pt x="70574" y="63419"/>
                  </a:lnTo>
                  <a:lnTo>
                    <a:pt x="73889" y="62227"/>
                  </a:lnTo>
                  <a:lnTo>
                    <a:pt x="73174" y="59937"/>
                  </a:lnTo>
                  <a:cubicBezTo>
                    <a:pt x="70216" y="50564"/>
                    <a:pt x="63538" y="42550"/>
                    <a:pt x="54833" y="37875"/>
                  </a:cubicBezTo>
                  <a:lnTo>
                    <a:pt x="54666" y="37780"/>
                  </a:lnTo>
                  <a:cubicBezTo>
                    <a:pt x="52472" y="36611"/>
                    <a:pt x="50206" y="35705"/>
                    <a:pt x="47868" y="34990"/>
                  </a:cubicBezTo>
                  <a:cubicBezTo>
                    <a:pt x="48226" y="32605"/>
                    <a:pt x="48369" y="30219"/>
                    <a:pt x="48250" y="27834"/>
                  </a:cubicBezTo>
                  <a:lnTo>
                    <a:pt x="48226" y="27501"/>
                  </a:lnTo>
                  <a:cubicBezTo>
                    <a:pt x="47701" y="17722"/>
                    <a:pt x="43265" y="8325"/>
                    <a:pt x="35991" y="1671"/>
                  </a:cubicBezTo>
                  <a:lnTo>
                    <a:pt x="3417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8"/>
            <p:cNvSpPr/>
            <p:nvPr/>
          </p:nvSpPr>
          <p:spPr>
            <a:xfrm>
              <a:off x="1651825" y="991200"/>
              <a:ext cx="2000475" cy="1802475"/>
            </a:xfrm>
            <a:custGeom>
              <a:rect b="b" l="l" r="r" t="t"/>
              <a:pathLst>
                <a:path extrusionOk="0" h="72099" w="80019">
                  <a:moveTo>
                    <a:pt x="37254" y="6988"/>
                  </a:moveTo>
                  <a:cubicBezTo>
                    <a:pt x="44147" y="13285"/>
                    <a:pt x="48297" y="22109"/>
                    <a:pt x="48703" y="31411"/>
                  </a:cubicBezTo>
                  <a:cubicBezTo>
                    <a:pt x="48822" y="34059"/>
                    <a:pt x="48655" y="36730"/>
                    <a:pt x="48154" y="39306"/>
                  </a:cubicBezTo>
                  <a:cubicBezTo>
                    <a:pt x="48059" y="39759"/>
                    <a:pt x="48297" y="40212"/>
                    <a:pt x="48679" y="40427"/>
                  </a:cubicBezTo>
                  <a:cubicBezTo>
                    <a:pt x="48774" y="40474"/>
                    <a:pt x="48869" y="40498"/>
                    <a:pt x="48989" y="40498"/>
                  </a:cubicBezTo>
                  <a:lnTo>
                    <a:pt x="49060" y="40498"/>
                  </a:lnTo>
                  <a:cubicBezTo>
                    <a:pt x="49108" y="40498"/>
                    <a:pt x="49108" y="40546"/>
                    <a:pt x="49132" y="40546"/>
                  </a:cubicBezTo>
                  <a:cubicBezTo>
                    <a:pt x="51684" y="41214"/>
                    <a:pt x="54164" y="42215"/>
                    <a:pt x="56502" y="43432"/>
                  </a:cubicBezTo>
                  <a:cubicBezTo>
                    <a:pt x="56525" y="43432"/>
                    <a:pt x="56525" y="43456"/>
                    <a:pt x="56549" y="43456"/>
                  </a:cubicBezTo>
                  <a:cubicBezTo>
                    <a:pt x="56549" y="43456"/>
                    <a:pt x="56573" y="43456"/>
                    <a:pt x="56573" y="43479"/>
                  </a:cubicBezTo>
                  <a:cubicBezTo>
                    <a:pt x="64802" y="47868"/>
                    <a:pt x="71026" y="55357"/>
                    <a:pt x="73769" y="64110"/>
                  </a:cubicBezTo>
                  <a:lnTo>
                    <a:pt x="73745" y="64110"/>
                  </a:lnTo>
                  <a:lnTo>
                    <a:pt x="73722" y="64086"/>
                  </a:lnTo>
                  <a:cubicBezTo>
                    <a:pt x="71504" y="64730"/>
                    <a:pt x="69238" y="65183"/>
                    <a:pt x="66972" y="65422"/>
                  </a:cubicBezTo>
                  <a:cubicBezTo>
                    <a:pt x="65839" y="65532"/>
                    <a:pt x="64700" y="65587"/>
                    <a:pt x="63560" y="65587"/>
                  </a:cubicBezTo>
                  <a:cubicBezTo>
                    <a:pt x="57813" y="65587"/>
                    <a:pt x="52041" y="64189"/>
                    <a:pt x="46866" y="61463"/>
                  </a:cubicBezTo>
                  <a:cubicBezTo>
                    <a:pt x="46818" y="61439"/>
                    <a:pt x="46771" y="61439"/>
                    <a:pt x="46747" y="61391"/>
                  </a:cubicBezTo>
                  <a:lnTo>
                    <a:pt x="45316" y="60604"/>
                  </a:lnTo>
                  <a:cubicBezTo>
                    <a:pt x="45125" y="60485"/>
                    <a:pt x="44910" y="60366"/>
                    <a:pt x="44743" y="60270"/>
                  </a:cubicBezTo>
                  <a:cubicBezTo>
                    <a:pt x="44362" y="60032"/>
                    <a:pt x="43956" y="59793"/>
                    <a:pt x="43575" y="59531"/>
                  </a:cubicBezTo>
                  <a:cubicBezTo>
                    <a:pt x="43432" y="59435"/>
                    <a:pt x="43289" y="59316"/>
                    <a:pt x="43122" y="59221"/>
                  </a:cubicBezTo>
                  <a:lnTo>
                    <a:pt x="41786" y="58243"/>
                  </a:lnTo>
                  <a:cubicBezTo>
                    <a:pt x="41738" y="58219"/>
                    <a:pt x="41691" y="58147"/>
                    <a:pt x="41643" y="58124"/>
                  </a:cubicBezTo>
                  <a:cubicBezTo>
                    <a:pt x="41142" y="57742"/>
                    <a:pt x="40617" y="57313"/>
                    <a:pt x="40140" y="56907"/>
                  </a:cubicBezTo>
                  <a:cubicBezTo>
                    <a:pt x="40093" y="56836"/>
                    <a:pt x="40021" y="56812"/>
                    <a:pt x="39949" y="56740"/>
                  </a:cubicBezTo>
                  <a:cubicBezTo>
                    <a:pt x="39793" y="56667"/>
                    <a:pt x="39623" y="56629"/>
                    <a:pt x="39453" y="56629"/>
                  </a:cubicBezTo>
                  <a:cubicBezTo>
                    <a:pt x="39183" y="56629"/>
                    <a:pt x="38915" y="56726"/>
                    <a:pt x="38709" y="56931"/>
                  </a:cubicBezTo>
                  <a:cubicBezTo>
                    <a:pt x="36849" y="58815"/>
                    <a:pt x="34726" y="60437"/>
                    <a:pt x="32460" y="61868"/>
                  </a:cubicBezTo>
                  <a:cubicBezTo>
                    <a:pt x="26854" y="65324"/>
                    <a:pt x="20381" y="67107"/>
                    <a:pt x="13879" y="67107"/>
                  </a:cubicBezTo>
                  <a:cubicBezTo>
                    <a:pt x="11226" y="67107"/>
                    <a:pt x="8568" y="66810"/>
                    <a:pt x="5963" y="66209"/>
                  </a:cubicBezTo>
                  <a:cubicBezTo>
                    <a:pt x="7918" y="57217"/>
                    <a:pt x="13523" y="49347"/>
                    <a:pt x="21394" y="44457"/>
                  </a:cubicBezTo>
                  <a:cubicBezTo>
                    <a:pt x="23660" y="43074"/>
                    <a:pt x="26116" y="41905"/>
                    <a:pt x="28644" y="41071"/>
                  </a:cubicBezTo>
                  <a:cubicBezTo>
                    <a:pt x="28907" y="40975"/>
                    <a:pt x="29121" y="40761"/>
                    <a:pt x="29241" y="40522"/>
                  </a:cubicBezTo>
                  <a:lnTo>
                    <a:pt x="29336" y="40570"/>
                  </a:lnTo>
                  <a:cubicBezTo>
                    <a:pt x="29408" y="40355"/>
                    <a:pt x="29455" y="40117"/>
                    <a:pt x="29384" y="39878"/>
                  </a:cubicBezTo>
                  <a:cubicBezTo>
                    <a:pt x="28668" y="37302"/>
                    <a:pt x="28263" y="34655"/>
                    <a:pt x="28144" y="32007"/>
                  </a:cubicBezTo>
                  <a:cubicBezTo>
                    <a:pt x="27714" y="22730"/>
                    <a:pt x="31029" y="13714"/>
                    <a:pt x="37254" y="6988"/>
                  </a:cubicBezTo>
                  <a:close/>
                  <a:moveTo>
                    <a:pt x="36992" y="0"/>
                  </a:moveTo>
                  <a:lnTo>
                    <a:pt x="33629" y="3602"/>
                  </a:lnTo>
                  <a:cubicBezTo>
                    <a:pt x="26498" y="11234"/>
                    <a:pt x="22682" y="21656"/>
                    <a:pt x="23135" y="32222"/>
                  </a:cubicBezTo>
                  <a:cubicBezTo>
                    <a:pt x="23207" y="34035"/>
                    <a:pt x="23397" y="35823"/>
                    <a:pt x="23731" y="37612"/>
                  </a:cubicBezTo>
                  <a:cubicBezTo>
                    <a:pt x="21990" y="38352"/>
                    <a:pt x="20344" y="39234"/>
                    <a:pt x="18770" y="40236"/>
                  </a:cubicBezTo>
                  <a:lnTo>
                    <a:pt x="18246" y="40570"/>
                  </a:lnTo>
                  <a:lnTo>
                    <a:pt x="18198" y="40594"/>
                  </a:lnTo>
                  <a:cubicBezTo>
                    <a:pt x="9540" y="46198"/>
                    <a:pt x="3291" y="55095"/>
                    <a:pt x="1073" y="65136"/>
                  </a:cubicBezTo>
                  <a:lnTo>
                    <a:pt x="0" y="69953"/>
                  </a:lnTo>
                  <a:lnTo>
                    <a:pt x="4794" y="71074"/>
                  </a:lnTo>
                  <a:cubicBezTo>
                    <a:pt x="7749" y="71762"/>
                    <a:pt x="10767" y="72098"/>
                    <a:pt x="13782" y="72098"/>
                  </a:cubicBezTo>
                  <a:cubicBezTo>
                    <a:pt x="21231" y="72098"/>
                    <a:pt x="28659" y="70043"/>
                    <a:pt x="35060" y="66137"/>
                  </a:cubicBezTo>
                  <a:cubicBezTo>
                    <a:pt x="36658" y="65160"/>
                    <a:pt x="38185" y="64062"/>
                    <a:pt x="39616" y="62870"/>
                  </a:cubicBezTo>
                  <a:lnTo>
                    <a:pt x="40236" y="63299"/>
                  </a:lnTo>
                  <a:lnTo>
                    <a:pt x="40784" y="63657"/>
                  </a:lnTo>
                  <a:cubicBezTo>
                    <a:pt x="41190" y="63943"/>
                    <a:pt x="41619" y="64229"/>
                    <a:pt x="42096" y="64492"/>
                  </a:cubicBezTo>
                  <a:cubicBezTo>
                    <a:pt x="42311" y="64611"/>
                    <a:pt x="42501" y="64778"/>
                    <a:pt x="42716" y="64897"/>
                  </a:cubicBezTo>
                  <a:cubicBezTo>
                    <a:pt x="43336" y="65255"/>
                    <a:pt x="43861" y="65541"/>
                    <a:pt x="44338" y="65827"/>
                  </a:cubicBezTo>
                  <a:lnTo>
                    <a:pt x="44457" y="65875"/>
                  </a:lnTo>
                  <a:cubicBezTo>
                    <a:pt x="50343" y="69006"/>
                    <a:pt x="56821" y="70606"/>
                    <a:pt x="63400" y="70606"/>
                  </a:cubicBezTo>
                  <a:cubicBezTo>
                    <a:pt x="64739" y="70606"/>
                    <a:pt x="66082" y="70540"/>
                    <a:pt x="67425" y="70407"/>
                  </a:cubicBezTo>
                  <a:cubicBezTo>
                    <a:pt x="69333" y="70240"/>
                    <a:pt x="71241" y="69906"/>
                    <a:pt x="73101" y="69453"/>
                  </a:cubicBezTo>
                  <a:lnTo>
                    <a:pt x="73245" y="69548"/>
                  </a:lnTo>
                  <a:lnTo>
                    <a:pt x="75129" y="68952"/>
                  </a:lnTo>
                  <a:lnTo>
                    <a:pt x="75153" y="68952"/>
                  </a:lnTo>
                  <a:lnTo>
                    <a:pt x="75296" y="68880"/>
                  </a:lnTo>
                  <a:lnTo>
                    <a:pt x="80018" y="67378"/>
                  </a:lnTo>
                  <a:lnTo>
                    <a:pt x="78516" y="62655"/>
                  </a:lnTo>
                  <a:cubicBezTo>
                    <a:pt x="75391" y="52710"/>
                    <a:pt x="68260" y="44123"/>
                    <a:pt x="59006" y="39139"/>
                  </a:cubicBezTo>
                  <a:cubicBezTo>
                    <a:pt x="58958" y="39115"/>
                    <a:pt x="58911" y="39067"/>
                    <a:pt x="58887" y="39067"/>
                  </a:cubicBezTo>
                  <a:cubicBezTo>
                    <a:pt x="58839" y="39043"/>
                    <a:pt x="58791" y="39043"/>
                    <a:pt x="58767" y="39019"/>
                  </a:cubicBezTo>
                  <a:cubicBezTo>
                    <a:pt x="57098" y="38113"/>
                    <a:pt x="55357" y="37374"/>
                    <a:pt x="53568" y="36730"/>
                  </a:cubicBezTo>
                  <a:cubicBezTo>
                    <a:pt x="53711" y="35060"/>
                    <a:pt x="53783" y="33391"/>
                    <a:pt x="53735" y="31721"/>
                  </a:cubicBezTo>
                  <a:lnTo>
                    <a:pt x="53663" y="30076"/>
                  </a:lnTo>
                  <a:cubicBezTo>
                    <a:pt x="52900" y="19939"/>
                    <a:pt x="48226" y="10256"/>
                    <a:pt x="40665" y="3339"/>
                  </a:cubicBezTo>
                  <a:lnTo>
                    <a:pt x="369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8"/>
            <p:cNvSpPr/>
            <p:nvPr/>
          </p:nvSpPr>
          <p:spPr>
            <a:xfrm>
              <a:off x="4204400" y="991200"/>
              <a:ext cx="1848425" cy="1654775"/>
            </a:xfrm>
            <a:custGeom>
              <a:rect b="b" l="l" r="r" t="t"/>
              <a:pathLst>
                <a:path extrusionOk="0" h="66191" w="73937">
                  <a:moveTo>
                    <a:pt x="34226" y="0"/>
                  </a:moveTo>
                  <a:lnTo>
                    <a:pt x="32532" y="1789"/>
                  </a:lnTo>
                  <a:cubicBezTo>
                    <a:pt x="25759" y="8944"/>
                    <a:pt x="22158" y="18723"/>
                    <a:pt x="22563" y="28621"/>
                  </a:cubicBezTo>
                  <a:cubicBezTo>
                    <a:pt x="22682" y="30958"/>
                    <a:pt x="23016" y="33319"/>
                    <a:pt x="23565" y="35609"/>
                  </a:cubicBezTo>
                  <a:cubicBezTo>
                    <a:pt x="21681" y="36372"/>
                    <a:pt x="19582" y="37445"/>
                    <a:pt x="17411" y="38781"/>
                  </a:cubicBezTo>
                  <a:lnTo>
                    <a:pt x="16720" y="38996"/>
                  </a:lnTo>
                  <a:lnTo>
                    <a:pt x="16553" y="39306"/>
                  </a:lnTo>
                  <a:cubicBezTo>
                    <a:pt x="8444" y="44529"/>
                    <a:pt x="2624" y="52853"/>
                    <a:pt x="549" y="62202"/>
                  </a:cubicBezTo>
                  <a:lnTo>
                    <a:pt x="1" y="64635"/>
                  </a:lnTo>
                  <a:lnTo>
                    <a:pt x="2386" y="65183"/>
                  </a:lnTo>
                  <a:cubicBezTo>
                    <a:pt x="5230" y="65859"/>
                    <a:pt x="8138" y="66191"/>
                    <a:pt x="11040" y="66191"/>
                  </a:cubicBezTo>
                  <a:cubicBezTo>
                    <a:pt x="17872" y="66191"/>
                    <a:pt x="24670" y="64351"/>
                    <a:pt x="30529" y="60819"/>
                  </a:cubicBezTo>
                  <a:lnTo>
                    <a:pt x="30720" y="60819"/>
                  </a:lnTo>
                  <a:lnTo>
                    <a:pt x="30958" y="60628"/>
                  </a:lnTo>
                  <a:cubicBezTo>
                    <a:pt x="33009" y="59364"/>
                    <a:pt x="34917" y="57909"/>
                    <a:pt x="36682" y="56263"/>
                  </a:cubicBezTo>
                  <a:cubicBezTo>
                    <a:pt x="38543" y="57790"/>
                    <a:pt x="40618" y="59173"/>
                    <a:pt x="42812" y="60318"/>
                  </a:cubicBezTo>
                  <a:cubicBezTo>
                    <a:pt x="48356" y="63225"/>
                    <a:pt x="54550" y="64720"/>
                    <a:pt x="60724" y="64720"/>
                  </a:cubicBezTo>
                  <a:cubicBezTo>
                    <a:pt x="64378" y="64720"/>
                    <a:pt x="68026" y="64196"/>
                    <a:pt x="71528" y="63132"/>
                  </a:cubicBezTo>
                  <a:lnTo>
                    <a:pt x="73937" y="62393"/>
                  </a:lnTo>
                  <a:lnTo>
                    <a:pt x="73173" y="59960"/>
                  </a:lnTo>
                  <a:cubicBezTo>
                    <a:pt x="70192" y="50635"/>
                    <a:pt x="63466" y="42597"/>
                    <a:pt x="54689" y="37875"/>
                  </a:cubicBezTo>
                  <a:lnTo>
                    <a:pt x="54403" y="37732"/>
                  </a:lnTo>
                  <a:cubicBezTo>
                    <a:pt x="53998" y="37517"/>
                    <a:pt x="53568" y="37302"/>
                    <a:pt x="53139" y="37111"/>
                  </a:cubicBezTo>
                  <a:cubicBezTo>
                    <a:pt x="52781" y="36944"/>
                    <a:pt x="52424" y="36777"/>
                    <a:pt x="52066" y="36634"/>
                  </a:cubicBezTo>
                  <a:lnTo>
                    <a:pt x="51255" y="36277"/>
                  </a:lnTo>
                  <a:cubicBezTo>
                    <a:pt x="50921" y="36134"/>
                    <a:pt x="50563" y="36014"/>
                    <a:pt x="50206" y="35847"/>
                  </a:cubicBezTo>
                  <a:cubicBezTo>
                    <a:pt x="49752" y="35704"/>
                    <a:pt x="49323" y="35537"/>
                    <a:pt x="48870" y="35370"/>
                  </a:cubicBezTo>
                  <a:lnTo>
                    <a:pt x="48441" y="35227"/>
                  </a:lnTo>
                  <a:cubicBezTo>
                    <a:pt x="48274" y="35180"/>
                    <a:pt x="48059" y="35108"/>
                    <a:pt x="47892" y="35060"/>
                  </a:cubicBezTo>
                  <a:cubicBezTo>
                    <a:pt x="48250" y="32628"/>
                    <a:pt x="48393" y="30219"/>
                    <a:pt x="48274" y="27786"/>
                  </a:cubicBezTo>
                  <a:cubicBezTo>
                    <a:pt x="47916" y="19820"/>
                    <a:pt x="44935" y="11973"/>
                    <a:pt x="39854" y="5700"/>
                  </a:cubicBezTo>
                  <a:cubicBezTo>
                    <a:pt x="38710" y="4293"/>
                    <a:pt x="37422" y="2910"/>
                    <a:pt x="36038" y="1670"/>
                  </a:cubicBezTo>
                  <a:lnTo>
                    <a:pt x="3422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8"/>
            <p:cNvSpPr/>
            <p:nvPr/>
          </p:nvSpPr>
          <p:spPr>
            <a:xfrm>
              <a:off x="4129275" y="902950"/>
              <a:ext cx="2000475" cy="1805175"/>
            </a:xfrm>
            <a:custGeom>
              <a:rect b="b" l="l" r="r" t="t"/>
              <a:pathLst>
                <a:path extrusionOk="0" h="72207" w="80019">
                  <a:moveTo>
                    <a:pt x="37326" y="7012"/>
                  </a:moveTo>
                  <a:cubicBezTo>
                    <a:pt x="38614" y="8205"/>
                    <a:pt x="39807" y="9445"/>
                    <a:pt x="40904" y="10804"/>
                  </a:cubicBezTo>
                  <a:cubicBezTo>
                    <a:pt x="45602" y="16600"/>
                    <a:pt x="48417" y="23851"/>
                    <a:pt x="48751" y="31387"/>
                  </a:cubicBezTo>
                  <a:cubicBezTo>
                    <a:pt x="48870" y="34083"/>
                    <a:pt x="48655" y="36801"/>
                    <a:pt x="48154" y="39425"/>
                  </a:cubicBezTo>
                  <a:cubicBezTo>
                    <a:pt x="48059" y="39854"/>
                    <a:pt x="48297" y="40307"/>
                    <a:pt x="48679" y="40522"/>
                  </a:cubicBezTo>
                  <a:cubicBezTo>
                    <a:pt x="48751" y="40546"/>
                    <a:pt x="48822" y="40570"/>
                    <a:pt x="48894" y="40618"/>
                  </a:cubicBezTo>
                  <a:cubicBezTo>
                    <a:pt x="49466" y="40761"/>
                    <a:pt x="50062" y="40928"/>
                    <a:pt x="50611" y="41118"/>
                  </a:cubicBezTo>
                  <a:cubicBezTo>
                    <a:pt x="50730" y="41142"/>
                    <a:pt x="50873" y="41214"/>
                    <a:pt x="50992" y="41238"/>
                  </a:cubicBezTo>
                  <a:lnTo>
                    <a:pt x="52257" y="41691"/>
                  </a:lnTo>
                  <a:cubicBezTo>
                    <a:pt x="52590" y="41810"/>
                    <a:pt x="52924" y="41953"/>
                    <a:pt x="53234" y="42072"/>
                  </a:cubicBezTo>
                  <a:cubicBezTo>
                    <a:pt x="53473" y="42168"/>
                    <a:pt x="53735" y="42287"/>
                    <a:pt x="53974" y="42406"/>
                  </a:cubicBezTo>
                  <a:cubicBezTo>
                    <a:pt x="54308" y="42549"/>
                    <a:pt x="54665" y="42693"/>
                    <a:pt x="54999" y="42836"/>
                  </a:cubicBezTo>
                  <a:cubicBezTo>
                    <a:pt x="55381" y="43026"/>
                    <a:pt x="55810" y="43241"/>
                    <a:pt x="56192" y="43432"/>
                  </a:cubicBezTo>
                  <a:cubicBezTo>
                    <a:pt x="56287" y="43480"/>
                    <a:pt x="56359" y="43527"/>
                    <a:pt x="56430" y="43551"/>
                  </a:cubicBezTo>
                  <a:cubicBezTo>
                    <a:pt x="64683" y="47963"/>
                    <a:pt x="70908" y="55453"/>
                    <a:pt x="73698" y="64229"/>
                  </a:cubicBezTo>
                  <a:cubicBezTo>
                    <a:pt x="70406" y="65226"/>
                    <a:pt x="66989" y="65718"/>
                    <a:pt x="63569" y="65718"/>
                  </a:cubicBezTo>
                  <a:cubicBezTo>
                    <a:pt x="57820" y="65718"/>
                    <a:pt x="52064" y="64328"/>
                    <a:pt x="46890" y="61606"/>
                  </a:cubicBezTo>
                  <a:cubicBezTo>
                    <a:pt x="46866" y="61606"/>
                    <a:pt x="46866" y="61558"/>
                    <a:pt x="46819" y="61558"/>
                  </a:cubicBezTo>
                  <a:cubicBezTo>
                    <a:pt x="44481" y="60318"/>
                    <a:pt x="42216" y="58768"/>
                    <a:pt x="40141" y="57003"/>
                  </a:cubicBezTo>
                  <a:cubicBezTo>
                    <a:pt x="40093" y="56955"/>
                    <a:pt x="40021" y="56907"/>
                    <a:pt x="39950" y="56860"/>
                  </a:cubicBezTo>
                  <a:cubicBezTo>
                    <a:pt x="39780" y="56775"/>
                    <a:pt x="39600" y="56731"/>
                    <a:pt x="39422" y="56731"/>
                  </a:cubicBezTo>
                  <a:cubicBezTo>
                    <a:pt x="39151" y="56731"/>
                    <a:pt x="38888" y="56834"/>
                    <a:pt x="38686" y="57051"/>
                  </a:cubicBezTo>
                  <a:lnTo>
                    <a:pt x="38638" y="57122"/>
                  </a:lnTo>
                  <a:lnTo>
                    <a:pt x="38590" y="57146"/>
                  </a:lnTo>
                  <a:cubicBezTo>
                    <a:pt x="36754" y="59006"/>
                    <a:pt x="34655" y="60604"/>
                    <a:pt x="32437" y="61988"/>
                  </a:cubicBezTo>
                  <a:cubicBezTo>
                    <a:pt x="26900" y="65394"/>
                    <a:pt x="20489" y="67159"/>
                    <a:pt x="14027" y="67159"/>
                  </a:cubicBezTo>
                  <a:cubicBezTo>
                    <a:pt x="11304" y="67159"/>
                    <a:pt x="8571" y="66846"/>
                    <a:pt x="5891" y="66209"/>
                  </a:cubicBezTo>
                  <a:cubicBezTo>
                    <a:pt x="7895" y="57265"/>
                    <a:pt x="13500" y="49395"/>
                    <a:pt x="21370" y="44529"/>
                  </a:cubicBezTo>
                  <a:cubicBezTo>
                    <a:pt x="23994" y="42907"/>
                    <a:pt x="26498" y="41667"/>
                    <a:pt x="28573" y="40951"/>
                  </a:cubicBezTo>
                  <a:cubicBezTo>
                    <a:pt x="28621" y="40951"/>
                    <a:pt x="28621" y="40928"/>
                    <a:pt x="28645" y="40928"/>
                  </a:cubicBezTo>
                  <a:cubicBezTo>
                    <a:pt x="28669" y="40928"/>
                    <a:pt x="28692" y="40904"/>
                    <a:pt x="28740" y="40880"/>
                  </a:cubicBezTo>
                  <a:cubicBezTo>
                    <a:pt x="28764" y="40856"/>
                    <a:pt x="28788" y="40856"/>
                    <a:pt x="28812" y="40808"/>
                  </a:cubicBezTo>
                  <a:cubicBezTo>
                    <a:pt x="28859" y="40785"/>
                    <a:pt x="28883" y="40785"/>
                    <a:pt x="28907" y="40761"/>
                  </a:cubicBezTo>
                  <a:cubicBezTo>
                    <a:pt x="28931" y="40737"/>
                    <a:pt x="28979" y="40737"/>
                    <a:pt x="28979" y="40689"/>
                  </a:cubicBezTo>
                  <a:cubicBezTo>
                    <a:pt x="29002" y="40665"/>
                    <a:pt x="29026" y="40641"/>
                    <a:pt x="29026" y="40618"/>
                  </a:cubicBezTo>
                  <a:cubicBezTo>
                    <a:pt x="29050" y="40570"/>
                    <a:pt x="29050" y="40546"/>
                    <a:pt x="29098" y="40522"/>
                  </a:cubicBezTo>
                  <a:cubicBezTo>
                    <a:pt x="29122" y="40498"/>
                    <a:pt x="29122" y="40451"/>
                    <a:pt x="29146" y="40427"/>
                  </a:cubicBezTo>
                  <a:cubicBezTo>
                    <a:pt x="29146" y="40403"/>
                    <a:pt x="29169" y="40379"/>
                    <a:pt x="29169" y="40331"/>
                  </a:cubicBezTo>
                  <a:cubicBezTo>
                    <a:pt x="29169" y="40307"/>
                    <a:pt x="29217" y="40284"/>
                    <a:pt x="29217" y="40236"/>
                  </a:cubicBezTo>
                  <a:cubicBezTo>
                    <a:pt x="29217" y="40212"/>
                    <a:pt x="29241" y="40188"/>
                    <a:pt x="29241" y="40164"/>
                  </a:cubicBezTo>
                  <a:cubicBezTo>
                    <a:pt x="29241" y="40117"/>
                    <a:pt x="29241" y="40093"/>
                    <a:pt x="29265" y="40069"/>
                  </a:cubicBezTo>
                  <a:lnTo>
                    <a:pt x="29265" y="39974"/>
                  </a:lnTo>
                  <a:lnTo>
                    <a:pt x="29265" y="39878"/>
                  </a:lnTo>
                  <a:cubicBezTo>
                    <a:pt x="29265" y="39854"/>
                    <a:pt x="29265" y="39830"/>
                    <a:pt x="29241" y="39807"/>
                  </a:cubicBezTo>
                  <a:lnTo>
                    <a:pt x="29241" y="39735"/>
                  </a:lnTo>
                  <a:cubicBezTo>
                    <a:pt x="28525" y="37207"/>
                    <a:pt x="28096" y="34583"/>
                    <a:pt x="28025" y="31960"/>
                  </a:cubicBezTo>
                  <a:cubicBezTo>
                    <a:pt x="27667" y="22754"/>
                    <a:pt x="31030" y="13690"/>
                    <a:pt x="37326" y="7012"/>
                  </a:cubicBezTo>
                  <a:close/>
                  <a:moveTo>
                    <a:pt x="37088" y="0"/>
                  </a:moveTo>
                  <a:lnTo>
                    <a:pt x="33725" y="3578"/>
                  </a:lnTo>
                  <a:cubicBezTo>
                    <a:pt x="26665" y="11043"/>
                    <a:pt x="22801" y="21156"/>
                    <a:pt x="23040" y="31459"/>
                  </a:cubicBezTo>
                  <a:lnTo>
                    <a:pt x="23040" y="31483"/>
                  </a:lnTo>
                  <a:lnTo>
                    <a:pt x="23064" y="32222"/>
                  </a:lnTo>
                  <a:cubicBezTo>
                    <a:pt x="23159" y="34035"/>
                    <a:pt x="23326" y="35871"/>
                    <a:pt x="23660" y="37684"/>
                  </a:cubicBezTo>
                  <a:cubicBezTo>
                    <a:pt x="22229" y="38376"/>
                    <a:pt x="20726" y="39210"/>
                    <a:pt x="19152" y="40141"/>
                  </a:cubicBezTo>
                  <a:lnTo>
                    <a:pt x="17864" y="40641"/>
                  </a:lnTo>
                  <a:lnTo>
                    <a:pt x="17626" y="41118"/>
                  </a:lnTo>
                  <a:cubicBezTo>
                    <a:pt x="9278" y="46723"/>
                    <a:pt x="3268" y="55429"/>
                    <a:pt x="1074" y="65207"/>
                  </a:cubicBezTo>
                  <a:lnTo>
                    <a:pt x="0" y="70001"/>
                  </a:lnTo>
                  <a:lnTo>
                    <a:pt x="4794" y="71146"/>
                  </a:lnTo>
                  <a:cubicBezTo>
                    <a:pt x="7815" y="71857"/>
                    <a:pt x="10900" y="72207"/>
                    <a:pt x="13979" y="72207"/>
                  </a:cubicBezTo>
                  <a:cubicBezTo>
                    <a:pt x="21328" y="72207"/>
                    <a:pt x="28638" y="70215"/>
                    <a:pt x="34941" y="66400"/>
                  </a:cubicBezTo>
                  <a:lnTo>
                    <a:pt x="35323" y="66209"/>
                  </a:lnTo>
                  <a:lnTo>
                    <a:pt x="35466" y="66066"/>
                  </a:lnTo>
                  <a:cubicBezTo>
                    <a:pt x="36921" y="65136"/>
                    <a:pt x="38352" y="64110"/>
                    <a:pt x="39711" y="62989"/>
                  </a:cubicBezTo>
                  <a:cubicBezTo>
                    <a:pt x="41214" y="64110"/>
                    <a:pt x="42836" y="65112"/>
                    <a:pt x="44529" y="66018"/>
                  </a:cubicBezTo>
                  <a:lnTo>
                    <a:pt x="44601" y="66042"/>
                  </a:lnTo>
                  <a:cubicBezTo>
                    <a:pt x="50505" y="69144"/>
                    <a:pt x="57098" y="70740"/>
                    <a:pt x="63673" y="70740"/>
                  </a:cubicBezTo>
                  <a:cubicBezTo>
                    <a:pt x="67562" y="70740"/>
                    <a:pt x="71445" y="70182"/>
                    <a:pt x="75177" y="69047"/>
                  </a:cubicBezTo>
                  <a:lnTo>
                    <a:pt x="80018" y="67592"/>
                  </a:lnTo>
                  <a:lnTo>
                    <a:pt x="78492" y="62751"/>
                  </a:lnTo>
                  <a:cubicBezTo>
                    <a:pt x="75344" y="52805"/>
                    <a:pt x="68189" y="44219"/>
                    <a:pt x="58815" y="39210"/>
                  </a:cubicBezTo>
                  <a:lnTo>
                    <a:pt x="58768" y="39210"/>
                  </a:lnTo>
                  <a:cubicBezTo>
                    <a:pt x="58696" y="39187"/>
                    <a:pt x="58601" y="39115"/>
                    <a:pt x="58553" y="39091"/>
                  </a:cubicBezTo>
                  <a:lnTo>
                    <a:pt x="58481" y="39067"/>
                  </a:lnTo>
                  <a:cubicBezTo>
                    <a:pt x="58028" y="38829"/>
                    <a:pt x="57551" y="38590"/>
                    <a:pt x="57146" y="38399"/>
                  </a:cubicBezTo>
                  <a:cubicBezTo>
                    <a:pt x="56764" y="38233"/>
                    <a:pt x="56359" y="38042"/>
                    <a:pt x="56025" y="37875"/>
                  </a:cubicBezTo>
                  <a:cubicBezTo>
                    <a:pt x="55739" y="37756"/>
                    <a:pt x="55452" y="37636"/>
                    <a:pt x="55142" y="37517"/>
                  </a:cubicBezTo>
                  <a:cubicBezTo>
                    <a:pt x="54785" y="37350"/>
                    <a:pt x="54403" y="37207"/>
                    <a:pt x="54045" y="37064"/>
                  </a:cubicBezTo>
                  <a:cubicBezTo>
                    <a:pt x="53902" y="36992"/>
                    <a:pt x="53735" y="36945"/>
                    <a:pt x="53568" y="36873"/>
                  </a:cubicBezTo>
                  <a:cubicBezTo>
                    <a:pt x="53735" y="35013"/>
                    <a:pt x="53807" y="33105"/>
                    <a:pt x="53711" y="31220"/>
                  </a:cubicBezTo>
                  <a:cubicBezTo>
                    <a:pt x="53354" y="22730"/>
                    <a:pt x="50158" y="14382"/>
                    <a:pt x="44768" y="7704"/>
                  </a:cubicBezTo>
                  <a:cubicBezTo>
                    <a:pt x="43527" y="6154"/>
                    <a:pt x="42144" y="4675"/>
                    <a:pt x="40689" y="3363"/>
                  </a:cubicBezTo>
                  <a:lnTo>
                    <a:pt x="37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8"/>
            <p:cNvSpPr/>
            <p:nvPr/>
          </p:nvSpPr>
          <p:spPr>
            <a:xfrm>
              <a:off x="3053025" y="3163375"/>
              <a:ext cx="1846050" cy="1655750"/>
            </a:xfrm>
            <a:custGeom>
              <a:rect b="b" l="l" r="r" t="t"/>
              <a:pathLst>
                <a:path extrusionOk="0" h="66230" w="73842">
                  <a:moveTo>
                    <a:pt x="34202" y="0"/>
                  </a:moveTo>
                  <a:lnTo>
                    <a:pt x="32485" y="1789"/>
                  </a:lnTo>
                  <a:cubicBezTo>
                    <a:pt x="25759" y="8920"/>
                    <a:pt x="22110" y="18675"/>
                    <a:pt x="22539" y="28549"/>
                  </a:cubicBezTo>
                  <a:lnTo>
                    <a:pt x="22539" y="28621"/>
                  </a:lnTo>
                  <a:cubicBezTo>
                    <a:pt x="22658" y="30982"/>
                    <a:pt x="22992" y="33343"/>
                    <a:pt x="23517" y="35633"/>
                  </a:cubicBezTo>
                  <a:cubicBezTo>
                    <a:pt x="21633" y="36372"/>
                    <a:pt x="19558" y="37445"/>
                    <a:pt x="17387" y="38805"/>
                  </a:cubicBezTo>
                  <a:lnTo>
                    <a:pt x="16696" y="38996"/>
                  </a:lnTo>
                  <a:lnTo>
                    <a:pt x="16505" y="39330"/>
                  </a:lnTo>
                  <a:cubicBezTo>
                    <a:pt x="8396" y="44553"/>
                    <a:pt x="2600" y="52877"/>
                    <a:pt x="501" y="62226"/>
                  </a:cubicBezTo>
                  <a:lnTo>
                    <a:pt x="0" y="64683"/>
                  </a:lnTo>
                  <a:lnTo>
                    <a:pt x="2385" y="65231"/>
                  </a:lnTo>
                  <a:cubicBezTo>
                    <a:pt x="5234" y="65899"/>
                    <a:pt x="8142" y="66229"/>
                    <a:pt x="11043" y="66229"/>
                  </a:cubicBezTo>
                  <a:cubicBezTo>
                    <a:pt x="17979" y="66229"/>
                    <a:pt x="24872" y="64342"/>
                    <a:pt x="30791" y="60676"/>
                  </a:cubicBezTo>
                  <a:lnTo>
                    <a:pt x="30863" y="60628"/>
                  </a:lnTo>
                  <a:cubicBezTo>
                    <a:pt x="32914" y="59364"/>
                    <a:pt x="34822" y="57909"/>
                    <a:pt x="36563" y="56263"/>
                  </a:cubicBezTo>
                  <a:cubicBezTo>
                    <a:pt x="38447" y="57790"/>
                    <a:pt x="40522" y="59149"/>
                    <a:pt x="42716" y="60318"/>
                  </a:cubicBezTo>
                  <a:cubicBezTo>
                    <a:pt x="48261" y="63225"/>
                    <a:pt x="54454" y="64720"/>
                    <a:pt x="60629" y="64720"/>
                  </a:cubicBezTo>
                  <a:cubicBezTo>
                    <a:pt x="64283" y="64720"/>
                    <a:pt x="67930" y="64196"/>
                    <a:pt x="71432" y="63132"/>
                  </a:cubicBezTo>
                  <a:lnTo>
                    <a:pt x="73841" y="62369"/>
                  </a:lnTo>
                  <a:lnTo>
                    <a:pt x="73078" y="59960"/>
                  </a:lnTo>
                  <a:cubicBezTo>
                    <a:pt x="70121" y="50611"/>
                    <a:pt x="63371" y="42549"/>
                    <a:pt x="54594" y="37851"/>
                  </a:cubicBezTo>
                  <a:lnTo>
                    <a:pt x="54355" y="37732"/>
                  </a:lnTo>
                  <a:cubicBezTo>
                    <a:pt x="53926" y="37517"/>
                    <a:pt x="53521" y="37302"/>
                    <a:pt x="53068" y="37088"/>
                  </a:cubicBezTo>
                  <a:cubicBezTo>
                    <a:pt x="52710" y="36945"/>
                    <a:pt x="52352" y="36778"/>
                    <a:pt x="51994" y="36611"/>
                  </a:cubicBezTo>
                  <a:cubicBezTo>
                    <a:pt x="51732" y="36539"/>
                    <a:pt x="51446" y="36420"/>
                    <a:pt x="51183" y="36301"/>
                  </a:cubicBezTo>
                  <a:cubicBezTo>
                    <a:pt x="50849" y="36134"/>
                    <a:pt x="50492" y="36014"/>
                    <a:pt x="50134" y="35871"/>
                  </a:cubicBezTo>
                  <a:cubicBezTo>
                    <a:pt x="49681" y="35704"/>
                    <a:pt x="49275" y="35537"/>
                    <a:pt x="48822" y="35394"/>
                  </a:cubicBezTo>
                  <a:lnTo>
                    <a:pt x="48417" y="35251"/>
                  </a:lnTo>
                  <a:cubicBezTo>
                    <a:pt x="48226" y="35180"/>
                    <a:pt x="48035" y="35132"/>
                    <a:pt x="47844" y="35060"/>
                  </a:cubicBezTo>
                  <a:cubicBezTo>
                    <a:pt x="48202" y="32652"/>
                    <a:pt x="48345" y="30243"/>
                    <a:pt x="48226" y="27786"/>
                  </a:cubicBezTo>
                  <a:cubicBezTo>
                    <a:pt x="47868" y="19844"/>
                    <a:pt x="44887" y="11997"/>
                    <a:pt x="39831" y="5724"/>
                  </a:cubicBezTo>
                  <a:cubicBezTo>
                    <a:pt x="38662" y="4293"/>
                    <a:pt x="37374" y="2934"/>
                    <a:pt x="36015" y="1670"/>
                  </a:cubicBezTo>
                  <a:lnTo>
                    <a:pt x="342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8"/>
            <p:cNvSpPr/>
            <p:nvPr/>
          </p:nvSpPr>
          <p:spPr>
            <a:xfrm>
              <a:off x="2976700" y="3075725"/>
              <a:ext cx="2000475" cy="1804725"/>
            </a:xfrm>
            <a:custGeom>
              <a:rect b="b" l="l" r="r" t="t"/>
              <a:pathLst>
                <a:path extrusionOk="0" h="72189" w="80019">
                  <a:moveTo>
                    <a:pt x="37374" y="7012"/>
                  </a:moveTo>
                  <a:cubicBezTo>
                    <a:pt x="38638" y="8205"/>
                    <a:pt x="39831" y="9445"/>
                    <a:pt x="40952" y="10781"/>
                  </a:cubicBezTo>
                  <a:cubicBezTo>
                    <a:pt x="45650" y="16600"/>
                    <a:pt x="48465" y="23851"/>
                    <a:pt x="48775" y="31387"/>
                  </a:cubicBezTo>
                  <a:cubicBezTo>
                    <a:pt x="48894" y="34083"/>
                    <a:pt x="48703" y="36778"/>
                    <a:pt x="48178" y="39401"/>
                  </a:cubicBezTo>
                  <a:cubicBezTo>
                    <a:pt x="48107" y="39854"/>
                    <a:pt x="48345" y="40308"/>
                    <a:pt x="48727" y="40522"/>
                  </a:cubicBezTo>
                  <a:cubicBezTo>
                    <a:pt x="48775" y="40546"/>
                    <a:pt x="48870" y="40570"/>
                    <a:pt x="48942" y="40594"/>
                  </a:cubicBezTo>
                  <a:cubicBezTo>
                    <a:pt x="49490" y="40761"/>
                    <a:pt x="50086" y="40928"/>
                    <a:pt x="50659" y="41118"/>
                  </a:cubicBezTo>
                  <a:cubicBezTo>
                    <a:pt x="50778" y="41142"/>
                    <a:pt x="50921" y="41190"/>
                    <a:pt x="51040" y="41238"/>
                  </a:cubicBezTo>
                  <a:lnTo>
                    <a:pt x="52304" y="41667"/>
                  </a:lnTo>
                  <a:cubicBezTo>
                    <a:pt x="52638" y="41786"/>
                    <a:pt x="52948" y="41953"/>
                    <a:pt x="53282" y="42049"/>
                  </a:cubicBezTo>
                  <a:cubicBezTo>
                    <a:pt x="53521" y="42144"/>
                    <a:pt x="53783" y="42263"/>
                    <a:pt x="54022" y="42383"/>
                  </a:cubicBezTo>
                  <a:cubicBezTo>
                    <a:pt x="54356" y="42549"/>
                    <a:pt x="54713" y="42693"/>
                    <a:pt x="55047" y="42836"/>
                  </a:cubicBezTo>
                  <a:cubicBezTo>
                    <a:pt x="55429" y="43026"/>
                    <a:pt x="55858" y="43217"/>
                    <a:pt x="56240" y="43432"/>
                  </a:cubicBezTo>
                  <a:cubicBezTo>
                    <a:pt x="56335" y="43456"/>
                    <a:pt x="56407" y="43527"/>
                    <a:pt x="56478" y="43551"/>
                  </a:cubicBezTo>
                  <a:cubicBezTo>
                    <a:pt x="64731" y="47964"/>
                    <a:pt x="70955" y="55453"/>
                    <a:pt x="73746" y="64206"/>
                  </a:cubicBezTo>
                  <a:cubicBezTo>
                    <a:pt x="70447" y="65213"/>
                    <a:pt x="67021" y="65711"/>
                    <a:pt x="63593" y="65711"/>
                  </a:cubicBezTo>
                  <a:cubicBezTo>
                    <a:pt x="57852" y="65711"/>
                    <a:pt x="52105" y="64315"/>
                    <a:pt x="46938" y="61582"/>
                  </a:cubicBezTo>
                  <a:cubicBezTo>
                    <a:pt x="46890" y="61582"/>
                    <a:pt x="46890" y="61558"/>
                    <a:pt x="46867" y="61558"/>
                  </a:cubicBezTo>
                  <a:cubicBezTo>
                    <a:pt x="44529" y="60294"/>
                    <a:pt x="42263" y="58744"/>
                    <a:pt x="40188" y="57003"/>
                  </a:cubicBezTo>
                  <a:cubicBezTo>
                    <a:pt x="40141" y="56931"/>
                    <a:pt x="40069" y="56907"/>
                    <a:pt x="39998" y="56860"/>
                  </a:cubicBezTo>
                  <a:cubicBezTo>
                    <a:pt x="39828" y="56775"/>
                    <a:pt x="39647" y="56731"/>
                    <a:pt x="39470" y="56731"/>
                  </a:cubicBezTo>
                  <a:cubicBezTo>
                    <a:pt x="39199" y="56731"/>
                    <a:pt x="38936" y="56834"/>
                    <a:pt x="38734" y="57051"/>
                  </a:cubicBezTo>
                  <a:lnTo>
                    <a:pt x="38686" y="57122"/>
                  </a:lnTo>
                  <a:lnTo>
                    <a:pt x="38638" y="57146"/>
                  </a:lnTo>
                  <a:cubicBezTo>
                    <a:pt x="36802" y="59006"/>
                    <a:pt x="34703" y="60604"/>
                    <a:pt x="32485" y="61988"/>
                  </a:cubicBezTo>
                  <a:cubicBezTo>
                    <a:pt x="26948" y="65394"/>
                    <a:pt x="20537" y="67159"/>
                    <a:pt x="14075" y="67159"/>
                  </a:cubicBezTo>
                  <a:cubicBezTo>
                    <a:pt x="11352" y="67159"/>
                    <a:pt x="8619" y="66846"/>
                    <a:pt x="5939" y="66209"/>
                  </a:cubicBezTo>
                  <a:cubicBezTo>
                    <a:pt x="7943" y="57265"/>
                    <a:pt x="13548" y="49395"/>
                    <a:pt x="21418" y="44529"/>
                  </a:cubicBezTo>
                  <a:cubicBezTo>
                    <a:pt x="24042" y="42907"/>
                    <a:pt x="26546" y="41667"/>
                    <a:pt x="28621" y="40951"/>
                  </a:cubicBezTo>
                  <a:cubicBezTo>
                    <a:pt x="28669" y="40951"/>
                    <a:pt x="28669" y="40928"/>
                    <a:pt x="28693" y="40928"/>
                  </a:cubicBezTo>
                  <a:cubicBezTo>
                    <a:pt x="28716" y="40928"/>
                    <a:pt x="28740" y="40904"/>
                    <a:pt x="28764" y="40880"/>
                  </a:cubicBezTo>
                  <a:cubicBezTo>
                    <a:pt x="28812" y="40832"/>
                    <a:pt x="28836" y="40832"/>
                    <a:pt x="28860" y="40808"/>
                  </a:cubicBezTo>
                  <a:cubicBezTo>
                    <a:pt x="28907" y="40785"/>
                    <a:pt x="28931" y="40785"/>
                    <a:pt x="28955" y="40761"/>
                  </a:cubicBezTo>
                  <a:cubicBezTo>
                    <a:pt x="28979" y="40713"/>
                    <a:pt x="29027" y="40713"/>
                    <a:pt x="29027" y="40689"/>
                  </a:cubicBezTo>
                  <a:cubicBezTo>
                    <a:pt x="29050" y="40665"/>
                    <a:pt x="29074" y="40618"/>
                    <a:pt x="29074" y="40594"/>
                  </a:cubicBezTo>
                  <a:cubicBezTo>
                    <a:pt x="29098" y="40570"/>
                    <a:pt x="29098" y="40546"/>
                    <a:pt x="29122" y="40522"/>
                  </a:cubicBezTo>
                  <a:cubicBezTo>
                    <a:pt x="29170" y="40474"/>
                    <a:pt x="29170" y="40451"/>
                    <a:pt x="29193" y="40427"/>
                  </a:cubicBezTo>
                  <a:cubicBezTo>
                    <a:pt x="29193" y="40403"/>
                    <a:pt x="29217" y="40355"/>
                    <a:pt x="29217" y="40331"/>
                  </a:cubicBezTo>
                  <a:cubicBezTo>
                    <a:pt x="29217" y="40308"/>
                    <a:pt x="29265" y="40284"/>
                    <a:pt x="29265" y="40236"/>
                  </a:cubicBezTo>
                  <a:cubicBezTo>
                    <a:pt x="29265" y="40212"/>
                    <a:pt x="29289" y="40188"/>
                    <a:pt x="29289" y="40164"/>
                  </a:cubicBezTo>
                  <a:cubicBezTo>
                    <a:pt x="29289" y="40117"/>
                    <a:pt x="29289" y="40093"/>
                    <a:pt x="29313" y="40069"/>
                  </a:cubicBezTo>
                  <a:lnTo>
                    <a:pt x="29313" y="39974"/>
                  </a:lnTo>
                  <a:lnTo>
                    <a:pt x="29313" y="39878"/>
                  </a:lnTo>
                  <a:cubicBezTo>
                    <a:pt x="29313" y="39854"/>
                    <a:pt x="29313" y="39831"/>
                    <a:pt x="29289" y="39807"/>
                  </a:cubicBezTo>
                  <a:lnTo>
                    <a:pt x="29289" y="39735"/>
                  </a:lnTo>
                  <a:cubicBezTo>
                    <a:pt x="28573" y="37207"/>
                    <a:pt x="28144" y="34583"/>
                    <a:pt x="28073" y="31960"/>
                  </a:cubicBezTo>
                  <a:cubicBezTo>
                    <a:pt x="27667" y="22754"/>
                    <a:pt x="31054" y="13690"/>
                    <a:pt x="37374" y="7012"/>
                  </a:cubicBezTo>
                  <a:close/>
                  <a:moveTo>
                    <a:pt x="37088" y="0"/>
                  </a:moveTo>
                  <a:lnTo>
                    <a:pt x="33725" y="3578"/>
                  </a:lnTo>
                  <a:cubicBezTo>
                    <a:pt x="26665" y="11067"/>
                    <a:pt x="22802" y="21203"/>
                    <a:pt x="23064" y="31507"/>
                  </a:cubicBezTo>
                  <a:lnTo>
                    <a:pt x="23064" y="31531"/>
                  </a:lnTo>
                  <a:lnTo>
                    <a:pt x="23088" y="32222"/>
                  </a:lnTo>
                  <a:cubicBezTo>
                    <a:pt x="23183" y="34035"/>
                    <a:pt x="23350" y="35871"/>
                    <a:pt x="23684" y="37684"/>
                  </a:cubicBezTo>
                  <a:cubicBezTo>
                    <a:pt x="22229" y="38376"/>
                    <a:pt x="20703" y="39210"/>
                    <a:pt x="19129" y="40164"/>
                  </a:cubicBezTo>
                  <a:lnTo>
                    <a:pt x="17841" y="40689"/>
                  </a:lnTo>
                  <a:lnTo>
                    <a:pt x="17626" y="41095"/>
                  </a:lnTo>
                  <a:cubicBezTo>
                    <a:pt x="9278" y="46699"/>
                    <a:pt x="3292" y="55405"/>
                    <a:pt x="1074" y="65184"/>
                  </a:cubicBezTo>
                  <a:lnTo>
                    <a:pt x="1" y="70001"/>
                  </a:lnTo>
                  <a:lnTo>
                    <a:pt x="4818" y="71122"/>
                  </a:lnTo>
                  <a:cubicBezTo>
                    <a:pt x="7848" y="71837"/>
                    <a:pt x="10942" y="72189"/>
                    <a:pt x="14029" y="72189"/>
                  </a:cubicBezTo>
                  <a:cubicBezTo>
                    <a:pt x="21345" y="72189"/>
                    <a:pt x="28621" y="70214"/>
                    <a:pt x="34894" y="66424"/>
                  </a:cubicBezTo>
                  <a:lnTo>
                    <a:pt x="35275" y="66233"/>
                  </a:lnTo>
                  <a:lnTo>
                    <a:pt x="35490" y="66066"/>
                  </a:lnTo>
                  <a:cubicBezTo>
                    <a:pt x="36969" y="65136"/>
                    <a:pt x="38376" y="64086"/>
                    <a:pt x="39711" y="62989"/>
                  </a:cubicBezTo>
                  <a:cubicBezTo>
                    <a:pt x="41238" y="64086"/>
                    <a:pt x="42860" y="65112"/>
                    <a:pt x="44553" y="65994"/>
                  </a:cubicBezTo>
                  <a:lnTo>
                    <a:pt x="44601" y="66018"/>
                  </a:lnTo>
                  <a:cubicBezTo>
                    <a:pt x="50507" y="69137"/>
                    <a:pt x="57111" y="70728"/>
                    <a:pt x="63696" y="70728"/>
                  </a:cubicBezTo>
                  <a:cubicBezTo>
                    <a:pt x="67587" y="70728"/>
                    <a:pt x="71471" y="70172"/>
                    <a:pt x="75201" y="69047"/>
                  </a:cubicBezTo>
                  <a:lnTo>
                    <a:pt x="80019" y="67592"/>
                  </a:lnTo>
                  <a:lnTo>
                    <a:pt x="78492" y="62751"/>
                  </a:lnTo>
                  <a:cubicBezTo>
                    <a:pt x="75344" y="52781"/>
                    <a:pt x="68189" y="44195"/>
                    <a:pt x="58816" y="39187"/>
                  </a:cubicBezTo>
                  <a:lnTo>
                    <a:pt x="58768" y="39187"/>
                  </a:lnTo>
                  <a:cubicBezTo>
                    <a:pt x="58696" y="39163"/>
                    <a:pt x="58625" y="39115"/>
                    <a:pt x="58553" y="39067"/>
                  </a:cubicBezTo>
                  <a:lnTo>
                    <a:pt x="58506" y="39043"/>
                  </a:lnTo>
                  <a:cubicBezTo>
                    <a:pt x="58052" y="38805"/>
                    <a:pt x="57575" y="38566"/>
                    <a:pt x="57146" y="38399"/>
                  </a:cubicBezTo>
                  <a:cubicBezTo>
                    <a:pt x="56764" y="38209"/>
                    <a:pt x="56383" y="38042"/>
                    <a:pt x="56025" y="37851"/>
                  </a:cubicBezTo>
                  <a:cubicBezTo>
                    <a:pt x="55715" y="37732"/>
                    <a:pt x="55453" y="37612"/>
                    <a:pt x="55167" y="37493"/>
                  </a:cubicBezTo>
                  <a:cubicBezTo>
                    <a:pt x="54809" y="37350"/>
                    <a:pt x="54403" y="37207"/>
                    <a:pt x="54046" y="37040"/>
                  </a:cubicBezTo>
                  <a:cubicBezTo>
                    <a:pt x="53902" y="36992"/>
                    <a:pt x="53759" y="36945"/>
                    <a:pt x="53569" y="36873"/>
                  </a:cubicBezTo>
                  <a:cubicBezTo>
                    <a:pt x="53759" y="34989"/>
                    <a:pt x="53807" y="33081"/>
                    <a:pt x="53735" y="31197"/>
                  </a:cubicBezTo>
                  <a:cubicBezTo>
                    <a:pt x="53378" y="22706"/>
                    <a:pt x="50182" y="14358"/>
                    <a:pt x="44792" y="7680"/>
                  </a:cubicBezTo>
                  <a:cubicBezTo>
                    <a:pt x="43528" y="6130"/>
                    <a:pt x="42168" y="4675"/>
                    <a:pt x="40689" y="3363"/>
                  </a:cubicBezTo>
                  <a:lnTo>
                    <a:pt x="37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8"/>
            <p:cNvSpPr/>
            <p:nvPr/>
          </p:nvSpPr>
          <p:spPr>
            <a:xfrm>
              <a:off x="4212750" y="2880950"/>
              <a:ext cx="1841875" cy="1653250"/>
            </a:xfrm>
            <a:custGeom>
              <a:rect b="b" l="l" r="r" t="t"/>
              <a:pathLst>
                <a:path extrusionOk="0" h="66130" w="73675">
                  <a:moveTo>
                    <a:pt x="62661" y="0"/>
                  </a:moveTo>
                  <a:cubicBezTo>
                    <a:pt x="55713" y="0"/>
                    <a:pt x="48805" y="1895"/>
                    <a:pt x="42860" y="5549"/>
                  </a:cubicBezTo>
                  <a:lnTo>
                    <a:pt x="42812" y="5621"/>
                  </a:lnTo>
                  <a:cubicBezTo>
                    <a:pt x="40785" y="6861"/>
                    <a:pt x="38877" y="8316"/>
                    <a:pt x="37112" y="9962"/>
                  </a:cubicBezTo>
                  <a:cubicBezTo>
                    <a:pt x="35227" y="8483"/>
                    <a:pt x="33248" y="7123"/>
                    <a:pt x="31149" y="6026"/>
                  </a:cubicBezTo>
                  <a:lnTo>
                    <a:pt x="30982" y="5931"/>
                  </a:lnTo>
                  <a:cubicBezTo>
                    <a:pt x="25459" y="3013"/>
                    <a:pt x="19282" y="1514"/>
                    <a:pt x="13120" y="1514"/>
                  </a:cubicBezTo>
                  <a:cubicBezTo>
                    <a:pt x="9863" y="1514"/>
                    <a:pt x="6609" y="1933"/>
                    <a:pt x="3459" y="2783"/>
                  </a:cubicBezTo>
                  <a:lnTo>
                    <a:pt x="3339" y="2711"/>
                  </a:lnTo>
                  <a:lnTo>
                    <a:pt x="2385" y="3069"/>
                  </a:lnTo>
                  <a:lnTo>
                    <a:pt x="0" y="3832"/>
                  </a:lnTo>
                  <a:lnTo>
                    <a:pt x="740" y="6217"/>
                  </a:lnTo>
                  <a:cubicBezTo>
                    <a:pt x="3697" y="15614"/>
                    <a:pt x="10423" y="23700"/>
                    <a:pt x="19248" y="28374"/>
                  </a:cubicBezTo>
                  <a:cubicBezTo>
                    <a:pt x="21442" y="29543"/>
                    <a:pt x="23732" y="30473"/>
                    <a:pt x="26093" y="31189"/>
                  </a:cubicBezTo>
                  <a:cubicBezTo>
                    <a:pt x="25735" y="33574"/>
                    <a:pt x="25568" y="36006"/>
                    <a:pt x="25687" y="38439"/>
                  </a:cubicBezTo>
                  <a:cubicBezTo>
                    <a:pt x="26140" y="48265"/>
                    <a:pt x="30577" y="57758"/>
                    <a:pt x="37899" y="64460"/>
                  </a:cubicBezTo>
                  <a:lnTo>
                    <a:pt x="39711" y="66129"/>
                  </a:lnTo>
                  <a:lnTo>
                    <a:pt x="41405" y="64341"/>
                  </a:lnTo>
                  <a:cubicBezTo>
                    <a:pt x="48083" y="57209"/>
                    <a:pt x="51732" y="47502"/>
                    <a:pt x="51326" y="37700"/>
                  </a:cubicBezTo>
                  <a:lnTo>
                    <a:pt x="51326" y="37366"/>
                  </a:lnTo>
                  <a:lnTo>
                    <a:pt x="51303" y="37270"/>
                  </a:lnTo>
                  <a:cubicBezTo>
                    <a:pt x="51183" y="34933"/>
                    <a:pt x="50826" y="32620"/>
                    <a:pt x="50301" y="30354"/>
                  </a:cubicBezTo>
                  <a:cubicBezTo>
                    <a:pt x="52471" y="29519"/>
                    <a:pt x="54594" y="28470"/>
                    <a:pt x="56550" y="27253"/>
                  </a:cubicBezTo>
                  <a:lnTo>
                    <a:pt x="56788" y="27110"/>
                  </a:lnTo>
                  <a:cubicBezTo>
                    <a:pt x="65040" y="21887"/>
                    <a:pt x="71003" y="13468"/>
                    <a:pt x="73126" y="3975"/>
                  </a:cubicBezTo>
                  <a:lnTo>
                    <a:pt x="73674" y="1542"/>
                  </a:lnTo>
                  <a:lnTo>
                    <a:pt x="71289" y="994"/>
                  </a:lnTo>
                  <a:cubicBezTo>
                    <a:pt x="68451" y="328"/>
                    <a:pt x="65553" y="0"/>
                    <a:pt x="626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8"/>
            <p:cNvSpPr/>
            <p:nvPr/>
          </p:nvSpPr>
          <p:spPr>
            <a:xfrm>
              <a:off x="4134050" y="2819200"/>
              <a:ext cx="1995700" cy="1802050"/>
            </a:xfrm>
            <a:custGeom>
              <a:rect b="b" l="l" r="r" t="t"/>
              <a:pathLst>
                <a:path extrusionOk="0" h="72082" w="79828">
                  <a:moveTo>
                    <a:pt x="65809" y="4973"/>
                  </a:moveTo>
                  <a:cubicBezTo>
                    <a:pt x="68509" y="4973"/>
                    <a:pt x="71222" y="5279"/>
                    <a:pt x="73889" y="5897"/>
                  </a:cubicBezTo>
                  <a:cubicBezTo>
                    <a:pt x="71885" y="14841"/>
                    <a:pt x="66328" y="22711"/>
                    <a:pt x="58410" y="27577"/>
                  </a:cubicBezTo>
                  <a:cubicBezTo>
                    <a:pt x="56239" y="28912"/>
                    <a:pt x="53878" y="30057"/>
                    <a:pt x="51445" y="30892"/>
                  </a:cubicBezTo>
                  <a:cubicBezTo>
                    <a:pt x="51207" y="30987"/>
                    <a:pt x="51016" y="31130"/>
                    <a:pt x="50897" y="31345"/>
                  </a:cubicBezTo>
                  <a:cubicBezTo>
                    <a:pt x="50849" y="31369"/>
                    <a:pt x="50825" y="31417"/>
                    <a:pt x="50754" y="31488"/>
                  </a:cubicBezTo>
                  <a:cubicBezTo>
                    <a:pt x="50658" y="31727"/>
                    <a:pt x="50635" y="31989"/>
                    <a:pt x="50730" y="32228"/>
                  </a:cubicBezTo>
                  <a:cubicBezTo>
                    <a:pt x="50730" y="32251"/>
                    <a:pt x="50754" y="32251"/>
                    <a:pt x="50754" y="32299"/>
                  </a:cubicBezTo>
                  <a:lnTo>
                    <a:pt x="50754" y="32347"/>
                  </a:lnTo>
                  <a:cubicBezTo>
                    <a:pt x="51469" y="34923"/>
                    <a:pt x="51899" y="37546"/>
                    <a:pt x="51970" y="40170"/>
                  </a:cubicBezTo>
                  <a:cubicBezTo>
                    <a:pt x="52376" y="49376"/>
                    <a:pt x="48989" y="58415"/>
                    <a:pt x="42740" y="65093"/>
                  </a:cubicBezTo>
                  <a:cubicBezTo>
                    <a:pt x="35919" y="58821"/>
                    <a:pt x="31769" y="50020"/>
                    <a:pt x="31340" y="40790"/>
                  </a:cubicBezTo>
                  <a:cubicBezTo>
                    <a:pt x="31220" y="38190"/>
                    <a:pt x="31411" y="35590"/>
                    <a:pt x="31864" y="33062"/>
                  </a:cubicBezTo>
                  <a:cubicBezTo>
                    <a:pt x="31912" y="32800"/>
                    <a:pt x="31864" y="32561"/>
                    <a:pt x="31697" y="32347"/>
                  </a:cubicBezTo>
                  <a:cubicBezTo>
                    <a:pt x="31650" y="32061"/>
                    <a:pt x="31459" y="31774"/>
                    <a:pt x="31173" y="31631"/>
                  </a:cubicBezTo>
                  <a:cubicBezTo>
                    <a:pt x="31101" y="31607"/>
                    <a:pt x="31030" y="31584"/>
                    <a:pt x="30958" y="31536"/>
                  </a:cubicBezTo>
                  <a:cubicBezTo>
                    <a:pt x="28406" y="30868"/>
                    <a:pt x="25902" y="29866"/>
                    <a:pt x="23564" y="28626"/>
                  </a:cubicBezTo>
                  <a:cubicBezTo>
                    <a:pt x="15288" y="24238"/>
                    <a:pt x="9016" y="16725"/>
                    <a:pt x="6273" y="7900"/>
                  </a:cubicBezTo>
                  <a:lnTo>
                    <a:pt x="6297" y="7900"/>
                  </a:lnTo>
                  <a:cubicBezTo>
                    <a:pt x="9552" y="6930"/>
                    <a:pt x="12921" y="6449"/>
                    <a:pt x="16291" y="6449"/>
                  </a:cubicBezTo>
                  <a:cubicBezTo>
                    <a:pt x="22033" y="6449"/>
                    <a:pt x="27776" y="7845"/>
                    <a:pt x="32961" y="10595"/>
                  </a:cubicBezTo>
                  <a:lnTo>
                    <a:pt x="33128" y="10667"/>
                  </a:lnTo>
                  <a:cubicBezTo>
                    <a:pt x="35466" y="11907"/>
                    <a:pt x="37660" y="13410"/>
                    <a:pt x="39663" y="15174"/>
                  </a:cubicBezTo>
                  <a:cubicBezTo>
                    <a:pt x="39735" y="15246"/>
                    <a:pt x="39783" y="15270"/>
                    <a:pt x="39878" y="15294"/>
                  </a:cubicBezTo>
                  <a:cubicBezTo>
                    <a:pt x="40030" y="15374"/>
                    <a:pt x="40199" y="15414"/>
                    <a:pt x="40367" y="15414"/>
                  </a:cubicBezTo>
                  <a:cubicBezTo>
                    <a:pt x="40647" y="15414"/>
                    <a:pt x="40924" y="15303"/>
                    <a:pt x="41118" y="15079"/>
                  </a:cubicBezTo>
                  <a:cubicBezTo>
                    <a:pt x="41166" y="15055"/>
                    <a:pt x="41166" y="15031"/>
                    <a:pt x="41190" y="15031"/>
                  </a:cubicBezTo>
                  <a:cubicBezTo>
                    <a:pt x="41190" y="15031"/>
                    <a:pt x="41214" y="15031"/>
                    <a:pt x="41214" y="15008"/>
                  </a:cubicBezTo>
                  <a:cubicBezTo>
                    <a:pt x="43074" y="13147"/>
                    <a:pt x="45149" y="11549"/>
                    <a:pt x="47391" y="10166"/>
                  </a:cubicBezTo>
                  <a:cubicBezTo>
                    <a:pt x="52929" y="6732"/>
                    <a:pt x="59334" y="4973"/>
                    <a:pt x="65809" y="4973"/>
                  </a:cubicBezTo>
                  <a:close/>
                  <a:moveTo>
                    <a:pt x="65788" y="0"/>
                  </a:moveTo>
                  <a:cubicBezTo>
                    <a:pt x="58383" y="0"/>
                    <a:pt x="51023" y="2040"/>
                    <a:pt x="44696" y="5944"/>
                  </a:cubicBezTo>
                  <a:lnTo>
                    <a:pt x="44648" y="5968"/>
                  </a:lnTo>
                  <a:cubicBezTo>
                    <a:pt x="43050" y="6946"/>
                    <a:pt x="41548" y="8019"/>
                    <a:pt x="40140" y="9212"/>
                  </a:cubicBezTo>
                  <a:cubicBezTo>
                    <a:pt x="38638" y="8115"/>
                    <a:pt x="37064" y="7161"/>
                    <a:pt x="35466" y="6302"/>
                  </a:cubicBezTo>
                  <a:lnTo>
                    <a:pt x="35251" y="6183"/>
                  </a:lnTo>
                  <a:cubicBezTo>
                    <a:pt x="29384" y="3088"/>
                    <a:pt x="22808" y="1507"/>
                    <a:pt x="16246" y="1507"/>
                  </a:cubicBezTo>
                  <a:cubicBezTo>
                    <a:pt x="13098" y="1507"/>
                    <a:pt x="9954" y="1871"/>
                    <a:pt x="6893" y="2605"/>
                  </a:cubicBezTo>
                  <a:lnTo>
                    <a:pt x="6750" y="2510"/>
                  </a:lnTo>
                  <a:lnTo>
                    <a:pt x="4818" y="3130"/>
                  </a:lnTo>
                  <a:lnTo>
                    <a:pt x="4770" y="3130"/>
                  </a:lnTo>
                  <a:lnTo>
                    <a:pt x="0" y="4633"/>
                  </a:lnTo>
                  <a:lnTo>
                    <a:pt x="1503" y="9403"/>
                  </a:lnTo>
                  <a:cubicBezTo>
                    <a:pt x="4627" y="19444"/>
                    <a:pt x="11854" y="28054"/>
                    <a:pt x="21203" y="33038"/>
                  </a:cubicBezTo>
                  <a:cubicBezTo>
                    <a:pt x="22897" y="33921"/>
                    <a:pt x="24685" y="34732"/>
                    <a:pt x="26474" y="35352"/>
                  </a:cubicBezTo>
                  <a:cubicBezTo>
                    <a:pt x="26307" y="37188"/>
                    <a:pt x="26236" y="39025"/>
                    <a:pt x="26331" y="40885"/>
                  </a:cubicBezTo>
                  <a:lnTo>
                    <a:pt x="26331" y="41004"/>
                  </a:lnTo>
                  <a:cubicBezTo>
                    <a:pt x="26808" y="51499"/>
                    <a:pt x="31554" y="61635"/>
                    <a:pt x="39329" y="68743"/>
                  </a:cubicBezTo>
                  <a:lnTo>
                    <a:pt x="42979" y="72082"/>
                  </a:lnTo>
                  <a:lnTo>
                    <a:pt x="46341" y="68504"/>
                  </a:lnTo>
                  <a:cubicBezTo>
                    <a:pt x="53497" y="60920"/>
                    <a:pt x="57360" y="50545"/>
                    <a:pt x="56955" y="40050"/>
                  </a:cubicBezTo>
                  <a:lnTo>
                    <a:pt x="56955" y="39979"/>
                  </a:lnTo>
                  <a:cubicBezTo>
                    <a:pt x="56883" y="38095"/>
                    <a:pt x="56645" y="36187"/>
                    <a:pt x="56335" y="34350"/>
                  </a:cubicBezTo>
                  <a:cubicBezTo>
                    <a:pt x="57933" y="33635"/>
                    <a:pt x="59507" y="32800"/>
                    <a:pt x="61009" y="31870"/>
                  </a:cubicBezTo>
                  <a:lnTo>
                    <a:pt x="61463" y="31607"/>
                  </a:lnTo>
                  <a:lnTo>
                    <a:pt x="61486" y="31584"/>
                  </a:lnTo>
                  <a:cubicBezTo>
                    <a:pt x="70216" y="26003"/>
                    <a:pt x="76488" y="17082"/>
                    <a:pt x="78754" y="7018"/>
                  </a:cubicBezTo>
                  <a:lnTo>
                    <a:pt x="79827" y="2200"/>
                  </a:lnTo>
                  <a:lnTo>
                    <a:pt x="75010" y="1079"/>
                  </a:lnTo>
                  <a:cubicBezTo>
                    <a:pt x="71976" y="356"/>
                    <a:pt x="68878" y="0"/>
                    <a:pt x="657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3482925" y="2335750"/>
              <a:ext cx="813325" cy="924825"/>
            </a:xfrm>
            <a:custGeom>
              <a:rect b="b" l="l" r="r" t="t"/>
              <a:pathLst>
                <a:path extrusionOk="0" h="36993" w="32533">
                  <a:moveTo>
                    <a:pt x="16004" y="1"/>
                  </a:moveTo>
                  <a:lnTo>
                    <a:pt x="14406" y="1599"/>
                  </a:lnTo>
                  <a:cubicBezTo>
                    <a:pt x="13858" y="2147"/>
                    <a:pt x="11449" y="4127"/>
                    <a:pt x="10972" y="4485"/>
                  </a:cubicBezTo>
                  <a:cubicBezTo>
                    <a:pt x="9755" y="5439"/>
                    <a:pt x="8324" y="6345"/>
                    <a:pt x="6798" y="7180"/>
                  </a:cubicBezTo>
                  <a:cubicBezTo>
                    <a:pt x="6464" y="7347"/>
                    <a:pt x="4055" y="8420"/>
                    <a:pt x="1909" y="9374"/>
                  </a:cubicBezTo>
                  <a:lnTo>
                    <a:pt x="1" y="10209"/>
                  </a:lnTo>
                  <a:lnTo>
                    <a:pt x="501" y="12236"/>
                  </a:lnTo>
                  <a:cubicBezTo>
                    <a:pt x="1050" y="14383"/>
                    <a:pt x="1360" y="16744"/>
                    <a:pt x="1479" y="19248"/>
                  </a:cubicBezTo>
                  <a:cubicBezTo>
                    <a:pt x="1599" y="21609"/>
                    <a:pt x="1455" y="23923"/>
                    <a:pt x="1098" y="26260"/>
                  </a:cubicBezTo>
                  <a:lnTo>
                    <a:pt x="835" y="28025"/>
                  </a:lnTo>
                  <a:lnTo>
                    <a:pt x="2409" y="28860"/>
                  </a:lnTo>
                  <a:cubicBezTo>
                    <a:pt x="2672" y="29003"/>
                    <a:pt x="2743" y="29027"/>
                    <a:pt x="4103" y="29456"/>
                  </a:cubicBezTo>
                  <a:cubicBezTo>
                    <a:pt x="4389" y="29528"/>
                    <a:pt x="4604" y="29599"/>
                    <a:pt x="4651" y="29623"/>
                  </a:cubicBezTo>
                  <a:cubicBezTo>
                    <a:pt x="5224" y="29814"/>
                    <a:pt x="5820" y="30052"/>
                    <a:pt x="6416" y="30291"/>
                  </a:cubicBezTo>
                  <a:cubicBezTo>
                    <a:pt x="7490" y="30720"/>
                    <a:pt x="8444" y="31173"/>
                    <a:pt x="9326" y="31650"/>
                  </a:cubicBezTo>
                  <a:cubicBezTo>
                    <a:pt x="9469" y="31722"/>
                    <a:pt x="9612" y="31794"/>
                    <a:pt x="9708" y="31865"/>
                  </a:cubicBezTo>
                  <a:cubicBezTo>
                    <a:pt x="10686" y="32390"/>
                    <a:pt x="11663" y="32986"/>
                    <a:pt x="12594" y="33630"/>
                  </a:cubicBezTo>
                  <a:cubicBezTo>
                    <a:pt x="12784" y="33773"/>
                    <a:pt x="14072" y="34727"/>
                    <a:pt x="14859" y="35323"/>
                  </a:cubicBezTo>
                  <a:cubicBezTo>
                    <a:pt x="15623" y="35920"/>
                    <a:pt x="15623" y="35920"/>
                    <a:pt x="15813" y="36015"/>
                  </a:cubicBezTo>
                  <a:lnTo>
                    <a:pt x="17674" y="36993"/>
                  </a:lnTo>
                  <a:lnTo>
                    <a:pt x="18962" y="35204"/>
                  </a:lnTo>
                  <a:cubicBezTo>
                    <a:pt x="20393" y="33201"/>
                    <a:pt x="26379" y="29265"/>
                    <a:pt x="30291" y="28168"/>
                  </a:cubicBezTo>
                  <a:lnTo>
                    <a:pt x="32532" y="27548"/>
                  </a:lnTo>
                  <a:lnTo>
                    <a:pt x="32055" y="25282"/>
                  </a:lnTo>
                  <a:cubicBezTo>
                    <a:pt x="31626" y="23374"/>
                    <a:pt x="31578" y="21180"/>
                    <a:pt x="31483" y="19081"/>
                  </a:cubicBezTo>
                  <a:cubicBezTo>
                    <a:pt x="31459" y="18652"/>
                    <a:pt x="31459" y="18270"/>
                    <a:pt x="31412" y="17889"/>
                  </a:cubicBezTo>
                  <a:lnTo>
                    <a:pt x="31412" y="17722"/>
                  </a:lnTo>
                  <a:cubicBezTo>
                    <a:pt x="31340" y="15408"/>
                    <a:pt x="31459" y="13071"/>
                    <a:pt x="31841" y="10805"/>
                  </a:cubicBezTo>
                  <a:lnTo>
                    <a:pt x="32199" y="8659"/>
                  </a:lnTo>
                  <a:lnTo>
                    <a:pt x="30147" y="8015"/>
                  </a:lnTo>
                  <a:cubicBezTo>
                    <a:pt x="28359" y="7442"/>
                    <a:pt x="27095" y="6941"/>
                    <a:pt x="26832" y="6822"/>
                  </a:cubicBezTo>
                  <a:cubicBezTo>
                    <a:pt x="26284" y="6512"/>
                    <a:pt x="25759" y="6226"/>
                    <a:pt x="25187" y="5916"/>
                  </a:cubicBezTo>
                  <a:lnTo>
                    <a:pt x="23994" y="5296"/>
                  </a:lnTo>
                  <a:cubicBezTo>
                    <a:pt x="21752" y="4103"/>
                    <a:pt x="19606" y="2911"/>
                    <a:pt x="17769" y="1432"/>
                  </a:cubicBezTo>
                  <a:lnTo>
                    <a:pt x="160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3411375" y="2253475"/>
              <a:ext cx="957625" cy="1086425"/>
            </a:xfrm>
            <a:custGeom>
              <a:rect b="b" l="l" r="r" t="t"/>
              <a:pathLst>
                <a:path extrusionOk="0" h="43457" w="38305">
                  <a:moveTo>
                    <a:pt x="19105" y="6702"/>
                  </a:moveTo>
                  <a:cubicBezTo>
                    <a:pt x="21132" y="8372"/>
                    <a:pt x="23445" y="9636"/>
                    <a:pt x="25759" y="10852"/>
                  </a:cubicBezTo>
                  <a:cubicBezTo>
                    <a:pt x="26141" y="11067"/>
                    <a:pt x="26546" y="11258"/>
                    <a:pt x="26951" y="11473"/>
                  </a:cubicBezTo>
                  <a:cubicBezTo>
                    <a:pt x="27524" y="11783"/>
                    <a:pt x="28096" y="12069"/>
                    <a:pt x="28645" y="12403"/>
                  </a:cubicBezTo>
                  <a:cubicBezTo>
                    <a:pt x="28836" y="12498"/>
                    <a:pt x="30291" y="13094"/>
                    <a:pt x="32342" y="13738"/>
                  </a:cubicBezTo>
                  <a:cubicBezTo>
                    <a:pt x="31936" y="16219"/>
                    <a:pt x="31793" y="18747"/>
                    <a:pt x="31912" y="21299"/>
                  </a:cubicBezTo>
                  <a:lnTo>
                    <a:pt x="31912" y="21323"/>
                  </a:lnTo>
                  <a:cubicBezTo>
                    <a:pt x="31936" y="21704"/>
                    <a:pt x="31936" y="22086"/>
                    <a:pt x="31960" y="22491"/>
                  </a:cubicBezTo>
                  <a:cubicBezTo>
                    <a:pt x="32055" y="24710"/>
                    <a:pt x="32151" y="27023"/>
                    <a:pt x="32580" y="29098"/>
                  </a:cubicBezTo>
                  <a:cubicBezTo>
                    <a:pt x="28335" y="30314"/>
                    <a:pt x="21776" y="34488"/>
                    <a:pt x="19916" y="37064"/>
                  </a:cubicBezTo>
                  <a:cubicBezTo>
                    <a:pt x="19892" y="37064"/>
                    <a:pt x="17197" y="35013"/>
                    <a:pt x="16934" y="34822"/>
                  </a:cubicBezTo>
                  <a:cubicBezTo>
                    <a:pt x="15956" y="34130"/>
                    <a:pt x="14907" y="33510"/>
                    <a:pt x="13858" y="32938"/>
                  </a:cubicBezTo>
                  <a:cubicBezTo>
                    <a:pt x="13714" y="32866"/>
                    <a:pt x="13595" y="32795"/>
                    <a:pt x="13452" y="32699"/>
                  </a:cubicBezTo>
                  <a:cubicBezTo>
                    <a:pt x="12427" y="32175"/>
                    <a:pt x="11353" y="31698"/>
                    <a:pt x="10280" y="31245"/>
                  </a:cubicBezTo>
                  <a:cubicBezTo>
                    <a:pt x="9660" y="30982"/>
                    <a:pt x="9040" y="30744"/>
                    <a:pt x="8396" y="30529"/>
                  </a:cubicBezTo>
                  <a:cubicBezTo>
                    <a:pt x="8253" y="30481"/>
                    <a:pt x="6607" y="29957"/>
                    <a:pt x="6536" y="29933"/>
                  </a:cubicBezTo>
                  <a:cubicBezTo>
                    <a:pt x="6917" y="27452"/>
                    <a:pt x="7060" y="24948"/>
                    <a:pt x="6941" y="22444"/>
                  </a:cubicBezTo>
                  <a:cubicBezTo>
                    <a:pt x="6822" y="19773"/>
                    <a:pt x="6464" y="17268"/>
                    <a:pt x="5892" y="14931"/>
                  </a:cubicBezTo>
                  <a:cubicBezTo>
                    <a:pt x="5892" y="14931"/>
                    <a:pt x="10519" y="12880"/>
                    <a:pt x="10948" y="12665"/>
                  </a:cubicBezTo>
                  <a:cubicBezTo>
                    <a:pt x="12522" y="11806"/>
                    <a:pt x="14048" y="10852"/>
                    <a:pt x="15479" y="9779"/>
                  </a:cubicBezTo>
                  <a:cubicBezTo>
                    <a:pt x="15837" y="9493"/>
                    <a:pt x="18437" y="7394"/>
                    <a:pt x="19105" y="6702"/>
                  </a:cubicBezTo>
                  <a:close/>
                  <a:moveTo>
                    <a:pt x="18747" y="1"/>
                  </a:moveTo>
                  <a:lnTo>
                    <a:pt x="15575" y="3196"/>
                  </a:lnTo>
                  <a:cubicBezTo>
                    <a:pt x="15122" y="3626"/>
                    <a:pt x="12856" y="5486"/>
                    <a:pt x="12379" y="5844"/>
                  </a:cubicBezTo>
                  <a:cubicBezTo>
                    <a:pt x="11282" y="6679"/>
                    <a:pt x="9970" y="7513"/>
                    <a:pt x="8563" y="8277"/>
                  </a:cubicBezTo>
                  <a:cubicBezTo>
                    <a:pt x="8086" y="8515"/>
                    <a:pt x="5748" y="9541"/>
                    <a:pt x="3817" y="10399"/>
                  </a:cubicBezTo>
                  <a:lnTo>
                    <a:pt x="1" y="12093"/>
                  </a:lnTo>
                  <a:lnTo>
                    <a:pt x="1026" y="16147"/>
                  </a:lnTo>
                  <a:cubicBezTo>
                    <a:pt x="1527" y="18151"/>
                    <a:pt x="1813" y="20369"/>
                    <a:pt x="1909" y="22682"/>
                  </a:cubicBezTo>
                  <a:cubicBezTo>
                    <a:pt x="2004" y="24853"/>
                    <a:pt x="1885" y="27047"/>
                    <a:pt x="1551" y="29146"/>
                  </a:cubicBezTo>
                  <a:lnTo>
                    <a:pt x="978" y="32676"/>
                  </a:lnTo>
                  <a:lnTo>
                    <a:pt x="4151" y="34345"/>
                  </a:lnTo>
                  <a:cubicBezTo>
                    <a:pt x="4604" y="34584"/>
                    <a:pt x="4771" y="34655"/>
                    <a:pt x="6225" y="35085"/>
                  </a:cubicBezTo>
                  <a:cubicBezTo>
                    <a:pt x="6440" y="35156"/>
                    <a:pt x="6655" y="35204"/>
                    <a:pt x="6750" y="35251"/>
                  </a:cubicBezTo>
                  <a:cubicBezTo>
                    <a:pt x="7275" y="35418"/>
                    <a:pt x="7823" y="35633"/>
                    <a:pt x="8348" y="35848"/>
                  </a:cubicBezTo>
                  <a:cubicBezTo>
                    <a:pt x="9374" y="36253"/>
                    <a:pt x="10256" y="36682"/>
                    <a:pt x="11067" y="37088"/>
                  </a:cubicBezTo>
                  <a:cubicBezTo>
                    <a:pt x="11186" y="37136"/>
                    <a:pt x="11306" y="37207"/>
                    <a:pt x="11401" y="37279"/>
                  </a:cubicBezTo>
                  <a:cubicBezTo>
                    <a:pt x="12260" y="37756"/>
                    <a:pt x="13142" y="38304"/>
                    <a:pt x="14025" y="38877"/>
                  </a:cubicBezTo>
                  <a:cubicBezTo>
                    <a:pt x="14311" y="39091"/>
                    <a:pt x="15623" y="40069"/>
                    <a:pt x="16195" y="40475"/>
                  </a:cubicBezTo>
                  <a:cubicBezTo>
                    <a:pt x="17149" y="41190"/>
                    <a:pt x="17149" y="41190"/>
                    <a:pt x="17507" y="41405"/>
                  </a:cubicBezTo>
                  <a:lnTo>
                    <a:pt x="21347" y="43456"/>
                  </a:lnTo>
                  <a:lnTo>
                    <a:pt x="23875" y="39926"/>
                  </a:lnTo>
                  <a:cubicBezTo>
                    <a:pt x="24924" y="38471"/>
                    <a:pt x="30362" y="34822"/>
                    <a:pt x="33844" y="33844"/>
                  </a:cubicBezTo>
                  <a:lnTo>
                    <a:pt x="38304" y="32556"/>
                  </a:lnTo>
                  <a:lnTo>
                    <a:pt x="37350" y="28001"/>
                  </a:lnTo>
                  <a:cubicBezTo>
                    <a:pt x="36992" y="26308"/>
                    <a:pt x="36921" y="24233"/>
                    <a:pt x="36849" y="22205"/>
                  </a:cubicBezTo>
                  <a:cubicBezTo>
                    <a:pt x="36849" y="21800"/>
                    <a:pt x="36826" y="21418"/>
                    <a:pt x="36802" y="21013"/>
                  </a:cubicBezTo>
                  <a:lnTo>
                    <a:pt x="36802" y="20870"/>
                  </a:lnTo>
                  <a:lnTo>
                    <a:pt x="36802" y="20822"/>
                  </a:lnTo>
                  <a:cubicBezTo>
                    <a:pt x="36706" y="18699"/>
                    <a:pt x="36849" y="16553"/>
                    <a:pt x="37207" y="14454"/>
                  </a:cubicBezTo>
                  <a:lnTo>
                    <a:pt x="37923" y="10185"/>
                  </a:lnTo>
                  <a:lnTo>
                    <a:pt x="33820" y="8897"/>
                  </a:lnTo>
                  <a:cubicBezTo>
                    <a:pt x="32318" y="8396"/>
                    <a:pt x="31221" y="7990"/>
                    <a:pt x="30839" y="7847"/>
                  </a:cubicBezTo>
                  <a:cubicBezTo>
                    <a:pt x="30291" y="7537"/>
                    <a:pt x="29790" y="7275"/>
                    <a:pt x="29241" y="7013"/>
                  </a:cubicBezTo>
                  <a:lnTo>
                    <a:pt x="28645" y="6679"/>
                  </a:lnTo>
                  <a:lnTo>
                    <a:pt x="28049" y="6369"/>
                  </a:lnTo>
                  <a:cubicBezTo>
                    <a:pt x="25950" y="5248"/>
                    <a:pt x="23922" y="4150"/>
                    <a:pt x="22253" y="2767"/>
                  </a:cubicBezTo>
                  <a:lnTo>
                    <a:pt x="187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" name="Google Shape;360;p8"/>
          <p:cNvGrpSpPr/>
          <p:nvPr/>
        </p:nvGrpSpPr>
        <p:grpSpPr>
          <a:xfrm>
            <a:off x="6730254" y="3996589"/>
            <a:ext cx="2133938" cy="2261767"/>
            <a:chOff x="564400" y="1776000"/>
            <a:chExt cx="2020775" cy="2141825"/>
          </a:xfrm>
        </p:grpSpPr>
        <p:sp>
          <p:nvSpPr>
            <p:cNvPr id="361" name="Google Shape;361;p8"/>
            <p:cNvSpPr/>
            <p:nvPr/>
          </p:nvSpPr>
          <p:spPr>
            <a:xfrm>
              <a:off x="592750" y="1806625"/>
              <a:ext cx="1965875" cy="2081950"/>
            </a:xfrm>
            <a:custGeom>
              <a:rect b="b" l="l" r="r" t="t"/>
              <a:pathLst>
                <a:path extrusionOk="0" h="83278" w="78635">
                  <a:moveTo>
                    <a:pt x="30101" y="13250"/>
                  </a:moveTo>
                  <a:lnTo>
                    <a:pt x="39084" y="26103"/>
                  </a:lnTo>
                  <a:lnTo>
                    <a:pt x="48553" y="13574"/>
                  </a:lnTo>
                  <a:lnTo>
                    <a:pt x="48283" y="28965"/>
                  </a:lnTo>
                  <a:lnTo>
                    <a:pt x="63513" y="24339"/>
                  </a:lnTo>
                  <a:lnTo>
                    <a:pt x="63513" y="24339"/>
                  </a:lnTo>
                  <a:lnTo>
                    <a:pt x="53576" y="37300"/>
                  </a:lnTo>
                  <a:lnTo>
                    <a:pt x="68823" y="42521"/>
                  </a:lnTo>
                  <a:lnTo>
                    <a:pt x="53720" y="47094"/>
                  </a:lnTo>
                  <a:lnTo>
                    <a:pt x="62919" y="60235"/>
                  </a:lnTo>
                  <a:lnTo>
                    <a:pt x="47905" y="54763"/>
                  </a:lnTo>
                  <a:lnTo>
                    <a:pt x="47779" y="70226"/>
                  </a:lnTo>
                  <a:lnTo>
                    <a:pt x="38832" y="57409"/>
                  </a:lnTo>
                  <a:lnTo>
                    <a:pt x="29687" y="69830"/>
                  </a:lnTo>
                  <a:lnTo>
                    <a:pt x="29813" y="54312"/>
                  </a:lnTo>
                  <a:lnTo>
                    <a:pt x="15051" y="58777"/>
                  </a:lnTo>
                  <a:lnTo>
                    <a:pt x="24322" y="46175"/>
                  </a:lnTo>
                  <a:lnTo>
                    <a:pt x="9614" y="40811"/>
                  </a:lnTo>
                  <a:lnTo>
                    <a:pt x="24178" y="36436"/>
                  </a:lnTo>
                  <a:lnTo>
                    <a:pt x="14979" y="23259"/>
                  </a:lnTo>
                  <a:lnTo>
                    <a:pt x="14979" y="23259"/>
                  </a:lnTo>
                  <a:lnTo>
                    <a:pt x="29993" y="28731"/>
                  </a:lnTo>
                  <a:lnTo>
                    <a:pt x="30101" y="13250"/>
                  </a:lnTo>
                  <a:close/>
                  <a:moveTo>
                    <a:pt x="39804" y="0"/>
                  </a:moveTo>
                  <a:lnTo>
                    <a:pt x="39228" y="216"/>
                  </a:lnTo>
                  <a:lnTo>
                    <a:pt x="39192" y="216"/>
                  </a:lnTo>
                  <a:lnTo>
                    <a:pt x="36473" y="1026"/>
                  </a:lnTo>
                  <a:lnTo>
                    <a:pt x="32513" y="2268"/>
                  </a:lnTo>
                  <a:lnTo>
                    <a:pt x="29543" y="3186"/>
                  </a:lnTo>
                  <a:lnTo>
                    <a:pt x="29471" y="11269"/>
                  </a:lnTo>
                  <a:lnTo>
                    <a:pt x="24970" y="4591"/>
                  </a:lnTo>
                  <a:lnTo>
                    <a:pt x="15177" y="7597"/>
                  </a:lnTo>
                  <a:lnTo>
                    <a:pt x="9362" y="15608"/>
                  </a:lnTo>
                  <a:lnTo>
                    <a:pt x="10568" y="17552"/>
                  </a:lnTo>
                  <a:lnTo>
                    <a:pt x="13809" y="22233"/>
                  </a:lnTo>
                  <a:lnTo>
                    <a:pt x="6356" y="19550"/>
                  </a:lnTo>
                  <a:lnTo>
                    <a:pt x="451" y="27507"/>
                  </a:lnTo>
                  <a:lnTo>
                    <a:pt x="271" y="37805"/>
                  </a:lnTo>
                  <a:lnTo>
                    <a:pt x="8318" y="40721"/>
                  </a:lnTo>
                  <a:lnTo>
                    <a:pt x="181" y="43187"/>
                  </a:lnTo>
                  <a:lnTo>
                    <a:pt x="1" y="53502"/>
                  </a:lnTo>
                  <a:lnTo>
                    <a:pt x="5852" y="62017"/>
                  </a:lnTo>
                  <a:lnTo>
                    <a:pt x="14007" y="59515"/>
                  </a:lnTo>
                  <a:lnTo>
                    <a:pt x="8930" y="66428"/>
                  </a:lnTo>
                  <a:lnTo>
                    <a:pt x="14763" y="74637"/>
                  </a:lnTo>
                  <a:lnTo>
                    <a:pt x="14979" y="74979"/>
                  </a:lnTo>
                  <a:lnTo>
                    <a:pt x="24160" y="78201"/>
                  </a:lnTo>
                  <a:lnTo>
                    <a:pt x="29308" y="71288"/>
                  </a:lnTo>
                  <a:lnTo>
                    <a:pt x="29254" y="80001"/>
                  </a:lnTo>
                  <a:lnTo>
                    <a:pt x="34709" y="81982"/>
                  </a:lnTo>
                  <a:lnTo>
                    <a:pt x="38364" y="83278"/>
                  </a:lnTo>
                  <a:lnTo>
                    <a:pt x="48301" y="80272"/>
                  </a:lnTo>
                  <a:lnTo>
                    <a:pt x="48373" y="72189"/>
                  </a:lnTo>
                  <a:lnTo>
                    <a:pt x="53071" y="78849"/>
                  </a:lnTo>
                  <a:lnTo>
                    <a:pt x="62433" y="76005"/>
                  </a:lnTo>
                  <a:lnTo>
                    <a:pt x="63747" y="74367"/>
                  </a:lnTo>
                  <a:lnTo>
                    <a:pt x="68625" y="67778"/>
                  </a:lnTo>
                  <a:lnTo>
                    <a:pt x="64089" y="61297"/>
                  </a:lnTo>
                  <a:lnTo>
                    <a:pt x="72064" y="63872"/>
                  </a:lnTo>
                  <a:lnTo>
                    <a:pt x="78221" y="55807"/>
                  </a:lnTo>
                  <a:lnTo>
                    <a:pt x="78365" y="45563"/>
                  </a:lnTo>
                  <a:lnTo>
                    <a:pt x="70174" y="42629"/>
                  </a:lnTo>
                  <a:lnTo>
                    <a:pt x="78455" y="40199"/>
                  </a:lnTo>
                  <a:lnTo>
                    <a:pt x="78581" y="33520"/>
                  </a:lnTo>
                  <a:lnTo>
                    <a:pt x="78581" y="33502"/>
                  </a:lnTo>
                  <a:lnTo>
                    <a:pt x="78617" y="30208"/>
                  </a:lnTo>
                  <a:lnTo>
                    <a:pt x="78635" y="29722"/>
                  </a:lnTo>
                  <a:lnTo>
                    <a:pt x="78365" y="29398"/>
                  </a:lnTo>
                  <a:lnTo>
                    <a:pt x="74710" y="24069"/>
                  </a:lnTo>
                  <a:lnTo>
                    <a:pt x="74638" y="23943"/>
                  </a:lnTo>
                  <a:lnTo>
                    <a:pt x="74566" y="23889"/>
                  </a:lnTo>
                  <a:lnTo>
                    <a:pt x="72658" y="21117"/>
                  </a:lnTo>
                  <a:lnTo>
                    <a:pt x="64557" y="23583"/>
                  </a:lnTo>
                  <a:lnTo>
                    <a:pt x="69634" y="16742"/>
                  </a:lnTo>
                  <a:lnTo>
                    <a:pt x="63837" y="8299"/>
                  </a:lnTo>
                  <a:lnTo>
                    <a:pt x="54242" y="4969"/>
                  </a:lnTo>
                  <a:lnTo>
                    <a:pt x="48877" y="12079"/>
                  </a:lnTo>
                  <a:lnTo>
                    <a:pt x="49021" y="3168"/>
                  </a:lnTo>
                  <a:lnTo>
                    <a:pt x="398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564400" y="1776000"/>
              <a:ext cx="2020775" cy="2141825"/>
            </a:xfrm>
            <a:custGeom>
              <a:rect b="b" l="l" r="r" t="t"/>
              <a:pathLst>
                <a:path extrusionOk="0" h="85673" w="80831">
                  <a:moveTo>
                    <a:pt x="40956" y="2377"/>
                  </a:moveTo>
                  <a:lnTo>
                    <a:pt x="49057" y="5186"/>
                  </a:lnTo>
                  <a:lnTo>
                    <a:pt x="48895" y="13809"/>
                  </a:lnTo>
                  <a:lnTo>
                    <a:pt x="48895" y="13989"/>
                  </a:lnTo>
                  <a:lnTo>
                    <a:pt x="46681" y="16923"/>
                  </a:lnTo>
                  <a:lnTo>
                    <a:pt x="40218" y="25456"/>
                  </a:lnTo>
                  <a:lnTo>
                    <a:pt x="31685" y="13268"/>
                  </a:lnTo>
                  <a:lnTo>
                    <a:pt x="31757" y="5222"/>
                  </a:lnTo>
                  <a:lnTo>
                    <a:pt x="33953" y="4519"/>
                  </a:lnTo>
                  <a:lnTo>
                    <a:pt x="37913" y="3295"/>
                  </a:lnTo>
                  <a:lnTo>
                    <a:pt x="40524" y="2503"/>
                  </a:lnTo>
                  <a:cubicBezTo>
                    <a:pt x="40596" y="2503"/>
                    <a:pt x="40650" y="2485"/>
                    <a:pt x="40704" y="2449"/>
                  </a:cubicBezTo>
                  <a:lnTo>
                    <a:pt x="40956" y="2377"/>
                  </a:lnTo>
                  <a:close/>
                  <a:moveTo>
                    <a:pt x="25636" y="7094"/>
                  </a:moveTo>
                  <a:lnTo>
                    <a:pt x="30118" y="13737"/>
                  </a:lnTo>
                  <a:lnTo>
                    <a:pt x="29992" y="28354"/>
                  </a:lnTo>
                  <a:lnTo>
                    <a:pt x="17661" y="23854"/>
                  </a:lnTo>
                  <a:lnTo>
                    <a:pt x="16221" y="23332"/>
                  </a:lnTo>
                  <a:lnTo>
                    <a:pt x="16113" y="23188"/>
                  </a:lnTo>
                  <a:lnTo>
                    <a:pt x="12602" y="18165"/>
                  </a:lnTo>
                  <a:lnTo>
                    <a:pt x="11792" y="16887"/>
                  </a:lnTo>
                  <a:lnTo>
                    <a:pt x="16977" y="9776"/>
                  </a:lnTo>
                  <a:lnTo>
                    <a:pt x="25636" y="7094"/>
                  </a:lnTo>
                  <a:close/>
                  <a:moveTo>
                    <a:pt x="55772" y="7508"/>
                  </a:moveTo>
                  <a:lnTo>
                    <a:pt x="64251" y="10442"/>
                  </a:lnTo>
                  <a:lnTo>
                    <a:pt x="69399" y="17913"/>
                  </a:lnTo>
                  <a:lnTo>
                    <a:pt x="64539" y="24448"/>
                  </a:lnTo>
                  <a:lnTo>
                    <a:pt x="50515" y="28696"/>
                  </a:lnTo>
                  <a:lnTo>
                    <a:pt x="50767" y="14133"/>
                  </a:lnTo>
                  <a:lnTo>
                    <a:pt x="55772" y="7508"/>
                  </a:lnTo>
                  <a:close/>
                  <a:moveTo>
                    <a:pt x="7886" y="22054"/>
                  </a:moveTo>
                  <a:lnTo>
                    <a:pt x="14781" y="24538"/>
                  </a:lnTo>
                  <a:lnTo>
                    <a:pt x="17751" y="28804"/>
                  </a:lnTo>
                  <a:lnTo>
                    <a:pt x="23512" y="37049"/>
                  </a:lnTo>
                  <a:lnTo>
                    <a:pt x="10226" y="41082"/>
                  </a:lnTo>
                  <a:lnTo>
                    <a:pt x="2521" y="38255"/>
                  </a:lnTo>
                  <a:lnTo>
                    <a:pt x="2683" y="29110"/>
                  </a:lnTo>
                  <a:lnTo>
                    <a:pt x="7886" y="22054"/>
                  </a:lnTo>
                  <a:close/>
                  <a:moveTo>
                    <a:pt x="73324" y="23638"/>
                  </a:moveTo>
                  <a:lnTo>
                    <a:pt x="74854" y="25834"/>
                  </a:lnTo>
                  <a:lnTo>
                    <a:pt x="78599" y="31289"/>
                  </a:lnTo>
                  <a:lnTo>
                    <a:pt x="78635" y="31307"/>
                  </a:lnTo>
                  <a:lnTo>
                    <a:pt x="78635" y="31325"/>
                  </a:lnTo>
                  <a:lnTo>
                    <a:pt x="78581" y="34619"/>
                  </a:lnTo>
                  <a:lnTo>
                    <a:pt x="78581" y="34637"/>
                  </a:lnTo>
                  <a:lnTo>
                    <a:pt x="78491" y="40578"/>
                  </a:lnTo>
                  <a:lnTo>
                    <a:pt x="70750" y="42846"/>
                  </a:lnTo>
                  <a:lnTo>
                    <a:pt x="56528" y="37985"/>
                  </a:lnTo>
                  <a:lnTo>
                    <a:pt x="65799" y="25906"/>
                  </a:lnTo>
                  <a:lnTo>
                    <a:pt x="73324" y="23638"/>
                  </a:lnTo>
                  <a:close/>
                  <a:moveTo>
                    <a:pt x="9974" y="42936"/>
                  </a:moveTo>
                  <a:lnTo>
                    <a:pt x="23656" y="47941"/>
                  </a:lnTo>
                  <a:lnTo>
                    <a:pt x="15015" y="59660"/>
                  </a:lnTo>
                  <a:lnTo>
                    <a:pt x="7436" y="61928"/>
                  </a:lnTo>
                  <a:lnTo>
                    <a:pt x="2233" y="54367"/>
                  </a:lnTo>
                  <a:lnTo>
                    <a:pt x="2395" y="45204"/>
                  </a:lnTo>
                  <a:lnTo>
                    <a:pt x="9974" y="42936"/>
                  </a:lnTo>
                  <a:close/>
                  <a:moveTo>
                    <a:pt x="70498" y="44736"/>
                  </a:moveTo>
                  <a:lnTo>
                    <a:pt x="78365" y="47563"/>
                  </a:lnTo>
                  <a:lnTo>
                    <a:pt x="78203" y="56654"/>
                  </a:lnTo>
                  <a:lnTo>
                    <a:pt x="72748" y="63800"/>
                  </a:lnTo>
                  <a:lnTo>
                    <a:pt x="65331" y="61388"/>
                  </a:lnTo>
                  <a:lnTo>
                    <a:pt x="56618" y="48931"/>
                  </a:lnTo>
                  <a:lnTo>
                    <a:pt x="70498" y="44736"/>
                  </a:lnTo>
                  <a:close/>
                  <a:moveTo>
                    <a:pt x="32279" y="17931"/>
                  </a:moveTo>
                  <a:lnTo>
                    <a:pt x="38399" y="26716"/>
                  </a:lnTo>
                  <a:lnTo>
                    <a:pt x="40128" y="29200"/>
                  </a:lnTo>
                  <a:lnTo>
                    <a:pt x="41946" y="26788"/>
                  </a:lnTo>
                  <a:lnTo>
                    <a:pt x="48409" y="18255"/>
                  </a:lnTo>
                  <a:lnTo>
                    <a:pt x="48463" y="18165"/>
                  </a:lnTo>
                  <a:lnTo>
                    <a:pt x="48283" y="28678"/>
                  </a:lnTo>
                  <a:lnTo>
                    <a:pt x="48247" y="31685"/>
                  </a:lnTo>
                  <a:lnTo>
                    <a:pt x="51145" y="30803"/>
                  </a:lnTo>
                  <a:lnTo>
                    <a:pt x="61676" y="27634"/>
                  </a:lnTo>
                  <a:lnTo>
                    <a:pt x="54746" y="36653"/>
                  </a:lnTo>
                  <a:lnTo>
                    <a:pt x="52873" y="39102"/>
                  </a:lnTo>
                  <a:lnTo>
                    <a:pt x="55790" y="40092"/>
                  </a:lnTo>
                  <a:lnTo>
                    <a:pt x="66357" y="43710"/>
                  </a:lnTo>
                  <a:lnTo>
                    <a:pt x="55988" y="46842"/>
                  </a:lnTo>
                  <a:lnTo>
                    <a:pt x="53089" y="47707"/>
                  </a:lnTo>
                  <a:lnTo>
                    <a:pt x="54818" y="50209"/>
                  </a:lnTo>
                  <a:lnTo>
                    <a:pt x="61118" y="59264"/>
                  </a:lnTo>
                  <a:lnTo>
                    <a:pt x="61118" y="59264"/>
                  </a:lnTo>
                  <a:lnTo>
                    <a:pt x="50857" y="55519"/>
                  </a:lnTo>
                  <a:lnTo>
                    <a:pt x="47923" y="54439"/>
                  </a:lnTo>
                  <a:lnTo>
                    <a:pt x="47905" y="57572"/>
                  </a:lnTo>
                  <a:lnTo>
                    <a:pt x="47815" y="68013"/>
                  </a:lnTo>
                  <a:lnTo>
                    <a:pt x="41694" y="59246"/>
                  </a:lnTo>
                  <a:lnTo>
                    <a:pt x="39948" y="56726"/>
                  </a:lnTo>
                  <a:lnTo>
                    <a:pt x="38111" y="59210"/>
                  </a:lnTo>
                  <a:lnTo>
                    <a:pt x="35915" y="62216"/>
                  </a:lnTo>
                  <a:lnTo>
                    <a:pt x="31901" y="67671"/>
                  </a:lnTo>
                  <a:lnTo>
                    <a:pt x="31991" y="57050"/>
                  </a:lnTo>
                  <a:lnTo>
                    <a:pt x="32027" y="54061"/>
                  </a:lnTo>
                  <a:lnTo>
                    <a:pt x="32027" y="54061"/>
                  </a:lnTo>
                  <a:lnTo>
                    <a:pt x="29164" y="54907"/>
                  </a:lnTo>
                  <a:lnTo>
                    <a:pt x="18993" y="57968"/>
                  </a:lnTo>
                  <a:lnTo>
                    <a:pt x="25420" y="49219"/>
                  </a:lnTo>
                  <a:lnTo>
                    <a:pt x="27184" y="46860"/>
                  </a:lnTo>
                  <a:lnTo>
                    <a:pt x="24412" y="45834"/>
                  </a:lnTo>
                  <a:lnTo>
                    <a:pt x="14222" y="42126"/>
                  </a:lnTo>
                  <a:lnTo>
                    <a:pt x="24160" y="39138"/>
                  </a:lnTo>
                  <a:lnTo>
                    <a:pt x="27076" y="38255"/>
                  </a:lnTo>
                  <a:lnTo>
                    <a:pt x="25330" y="35753"/>
                  </a:lnTo>
                  <a:lnTo>
                    <a:pt x="19587" y="27526"/>
                  </a:lnTo>
                  <a:lnTo>
                    <a:pt x="18993" y="26698"/>
                  </a:lnTo>
                  <a:lnTo>
                    <a:pt x="29254" y="30424"/>
                  </a:lnTo>
                  <a:lnTo>
                    <a:pt x="32189" y="31505"/>
                  </a:lnTo>
                  <a:lnTo>
                    <a:pt x="32207" y="28390"/>
                  </a:lnTo>
                  <a:lnTo>
                    <a:pt x="32279" y="17931"/>
                  </a:lnTo>
                  <a:close/>
                  <a:moveTo>
                    <a:pt x="29794" y="57014"/>
                  </a:moveTo>
                  <a:lnTo>
                    <a:pt x="29686" y="71703"/>
                  </a:lnTo>
                  <a:lnTo>
                    <a:pt x="24898" y="78130"/>
                  </a:lnTo>
                  <a:lnTo>
                    <a:pt x="16815" y="75304"/>
                  </a:lnTo>
                  <a:lnTo>
                    <a:pt x="16815" y="75286"/>
                  </a:lnTo>
                  <a:lnTo>
                    <a:pt x="11414" y="67671"/>
                  </a:lnTo>
                  <a:lnTo>
                    <a:pt x="16239" y="61082"/>
                  </a:lnTo>
                  <a:lnTo>
                    <a:pt x="29794" y="57014"/>
                  </a:lnTo>
                  <a:close/>
                  <a:moveTo>
                    <a:pt x="50119" y="57572"/>
                  </a:moveTo>
                  <a:lnTo>
                    <a:pt x="63837" y="62558"/>
                  </a:lnTo>
                  <a:lnTo>
                    <a:pt x="63873" y="62594"/>
                  </a:lnTo>
                  <a:lnTo>
                    <a:pt x="63981" y="62738"/>
                  </a:lnTo>
                  <a:lnTo>
                    <a:pt x="68319" y="68985"/>
                  </a:lnTo>
                  <a:lnTo>
                    <a:pt x="63927" y="74890"/>
                  </a:lnTo>
                  <a:lnTo>
                    <a:pt x="62847" y="76276"/>
                  </a:lnTo>
                  <a:lnTo>
                    <a:pt x="54566" y="78760"/>
                  </a:lnTo>
                  <a:lnTo>
                    <a:pt x="49975" y="72171"/>
                  </a:lnTo>
                  <a:lnTo>
                    <a:pt x="50119" y="57572"/>
                  </a:lnTo>
                  <a:close/>
                  <a:moveTo>
                    <a:pt x="39930" y="60488"/>
                  </a:moveTo>
                  <a:lnTo>
                    <a:pt x="48427" y="72675"/>
                  </a:lnTo>
                  <a:lnTo>
                    <a:pt x="48355" y="80632"/>
                  </a:lnTo>
                  <a:lnTo>
                    <a:pt x="39534" y="83297"/>
                  </a:lnTo>
                  <a:lnTo>
                    <a:pt x="36203" y="82127"/>
                  </a:lnTo>
                  <a:lnTo>
                    <a:pt x="31487" y="80416"/>
                  </a:lnTo>
                  <a:lnTo>
                    <a:pt x="31559" y="71991"/>
                  </a:lnTo>
                  <a:lnTo>
                    <a:pt x="31559" y="71811"/>
                  </a:lnTo>
                  <a:lnTo>
                    <a:pt x="37697" y="63458"/>
                  </a:lnTo>
                  <a:lnTo>
                    <a:pt x="39930" y="60488"/>
                  </a:lnTo>
                  <a:close/>
                  <a:moveTo>
                    <a:pt x="40920" y="1"/>
                  </a:moveTo>
                  <a:lnTo>
                    <a:pt x="40146" y="289"/>
                  </a:lnTo>
                  <a:lnTo>
                    <a:pt x="40074" y="325"/>
                  </a:lnTo>
                  <a:lnTo>
                    <a:pt x="39894" y="361"/>
                  </a:lnTo>
                  <a:lnTo>
                    <a:pt x="37283" y="1153"/>
                  </a:lnTo>
                  <a:lnTo>
                    <a:pt x="33305" y="2413"/>
                  </a:lnTo>
                  <a:lnTo>
                    <a:pt x="31109" y="3115"/>
                  </a:lnTo>
                  <a:lnTo>
                    <a:pt x="29560" y="3583"/>
                  </a:lnTo>
                  <a:lnTo>
                    <a:pt x="29542" y="5186"/>
                  </a:lnTo>
                  <a:lnTo>
                    <a:pt x="29524" y="8912"/>
                  </a:lnTo>
                  <a:lnTo>
                    <a:pt x="27454" y="5852"/>
                  </a:lnTo>
                  <a:lnTo>
                    <a:pt x="26536" y="4501"/>
                  </a:lnTo>
                  <a:lnTo>
                    <a:pt x="24952" y="5006"/>
                  </a:lnTo>
                  <a:lnTo>
                    <a:pt x="16311" y="7688"/>
                  </a:lnTo>
                  <a:lnTo>
                    <a:pt x="15627" y="7904"/>
                  </a:lnTo>
                  <a:lnTo>
                    <a:pt x="15195" y="8498"/>
                  </a:lnTo>
                  <a:lnTo>
                    <a:pt x="10010" y="15609"/>
                  </a:lnTo>
                  <a:lnTo>
                    <a:pt x="9146" y="16815"/>
                  </a:lnTo>
                  <a:lnTo>
                    <a:pt x="9938" y="18075"/>
                  </a:lnTo>
                  <a:lnTo>
                    <a:pt x="10748" y="19353"/>
                  </a:lnTo>
                  <a:lnTo>
                    <a:pt x="10784" y="19407"/>
                  </a:lnTo>
                  <a:lnTo>
                    <a:pt x="10802" y="19443"/>
                  </a:lnTo>
                  <a:lnTo>
                    <a:pt x="12044" y="21225"/>
                  </a:lnTo>
                  <a:lnTo>
                    <a:pt x="12044" y="21225"/>
                  </a:lnTo>
                  <a:lnTo>
                    <a:pt x="8588" y="19983"/>
                  </a:lnTo>
                  <a:lnTo>
                    <a:pt x="7058" y="19443"/>
                  </a:lnTo>
                  <a:lnTo>
                    <a:pt x="6103" y="20757"/>
                  </a:lnTo>
                  <a:lnTo>
                    <a:pt x="883" y="27778"/>
                  </a:lnTo>
                  <a:lnTo>
                    <a:pt x="451" y="28336"/>
                  </a:lnTo>
                  <a:lnTo>
                    <a:pt x="433" y="29038"/>
                  </a:lnTo>
                  <a:lnTo>
                    <a:pt x="271" y="38201"/>
                  </a:lnTo>
                  <a:lnTo>
                    <a:pt x="253" y="39768"/>
                  </a:lnTo>
                  <a:lnTo>
                    <a:pt x="1729" y="40308"/>
                  </a:lnTo>
                  <a:lnTo>
                    <a:pt x="5941" y="41838"/>
                  </a:lnTo>
                  <a:lnTo>
                    <a:pt x="1729" y="43116"/>
                  </a:lnTo>
                  <a:lnTo>
                    <a:pt x="199" y="43602"/>
                  </a:lnTo>
                  <a:lnTo>
                    <a:pt x="181" y="45186"/>
                  </a:lnTo>
                  <a:lnTo>
                    <a:pt x="19" y="54349"/>
                  </a:lnTo>
                  <a:lnTo>
                    <a:pt x="1" y="55051"/>
                  </a:lnTo>
                  <a:lnTo>
                    <a:pt x="415" y="55627"/>
                  </a:lnTo>
                  <a:lnTo>
                    <a:pt x="5635" y="63188"/>
                  </a:lnTo>
                  <a:lnTo>
                    <a:pt x="6553" y="64521"/>
                  </a:lnTo>
                  <a:lnTo>
                    <a:pt x="8084" y="64052"/>
                  </a:lnTo>
                  <a:lnTo>
                    <a:pt x="12296" y="62756"/>
                  </a:lnTo>
                  <a:lnTo>
                    <a:pt x="12296" y="62756"/>
                  </a:lnTo>
                  <a:lnTo>
                    <a:pt x="9632" y="66375"/>
                  </a:lnTo>
                  <a:lnTo>
                    <a:pt x="8696" y="67653"/>
                  </a:lnTo>
                  <a:lnTo>
                    <a:pt x="9614" y="68949"/>
                  </a:lnTo>
                  <a:lnTo>
                    <a:pt x="14961" y="76492"/>
                  </a:lnTo>
                  <a:cubicBezTo>
                    <a:pt x="14961" y="76492"/>
                    <a:pt x="14961" y="76510"/>
                    <a:pt x="14979" y="76510"/>
                  </a:cubicBezTo>
                  <a:lnTo>
                    <a:pt x="15393" y="77140"/>
                  </a:lnTo>
                  <a:lnTo>
                    <a:pt x="16095" y="77392"/>
                  </a:lnTo>
                  <a:lnTo>
                    <a:pt x="24160" y="80236"/>
                  </a:lnTo>
                  <a:lnTo>
                    <a:pt x="25708" y="80776"/>
                  </a:lnTo>
                  <a:lnTo>
                    <a:pt x="26662" y="79462"/>
                  </a:lnTo>
                  <a:lnTo>
                    <a:pt x="29326" y="75916"/>
                  </a:lnTo>
                  <a:lnTo>
                    <a:pt x="29326" y="75916"/>
                  </a:lnTo>
                  <a:lnTo>
                    <a:pt x="29272" y="80452"/>
                  </a:lnTo>
                  <a:lnTo>
                    <a:pt x="29254" y="82001"/>
                  </a:lnTo>
                  <a:lnTo>
                    <a:pt x="30713" y="82541"/>
                  </a:lnTo>
                  <a:lnTo>
                    <a:pt x="35447" y="84251"/>
                  </a:lnTo>
                  <a:lnTo>
                    <a:pt x="38778" y="85421"/>
                  </a:lnTo>
                  <a:lnTo>
                    <a:pt x="39444" y="85673"/>
                  </a:lnTo>
                  <a:lnTo>
                    <a:pt x="40146" y="85475"/>
                  </a:lnTo>
                  <a:lnTo>
                    <a:pt x="48967" y="82811"/>
                  </a:lnTo>
                  <a:lnTo>
                    <a:pt x="50515" y="82343"/>
                  </a:lnTo>
                  <a:lnTo>
                    <a:pt x="50551" y="80722"/>
                  </a:lnTo>
                  <a:lnTo>
                    <a:pt x="50569" y="76924"/>
                  </a:lnTo>
                  <a:lnTo>
                    <a:pt x="52765" y="80074"/>
                  </a:lnTo>
                  <a:lnTo>
                    <a:pt x="53701" y="81370"/>
                  </a:lnTo>
                  <a:lnTo>
                    <a:pt x="55232" y="80902"/>
                  </a:lnTo>
                  <a:lnTo>
                    <a:pt x="63513" y="78400"/>
                  </a:lnTo>
                  <a:lnTo>
                    <a:pt x="64161" y="78202"/>
                  </a:lnTo>
                  <a:lnTo>
                    <a:pt x="64593" y="77662"/>
                  </a:lnTo>
                  <a:lnTo>
                    <a:pt x="65673" y="76294"/>
                  </a:lnTo>
                  <a:lnTo>
                    <a:pt x="65691" y="76276"/>
                  </a:lnTo>
                  <a:lnTo>
                    <a:pt x="65709" y="76240"/>
                  </a:lnTo>
                  <a:lnTo>
                    <a:pt x="70101" y="70317"/>
                  </a:lnTo>
                  <a:lnTo>
                    <a:pt x="71038" y="69039"/>
                  </a:lnTo>
                  <a:lnTo>
                    <a:pt x="70137" y="67743"/>
                  </a:lnTo>
                  <a:lnTo>
                    <a:pt x="67941" y="64593"/>
                  </a:lnTo>
                  <a:lnTo>
                    <a:pt x="72064" y="65907"/>
                  </a:lnTo>
                  <a:lnTo>
                    <a:pt x="73540" y="66393"/>
                  </a:lnTo>
                  <a:lnTo>
                    <a:pt x="74494" y="65151"/>
                  </a:lnTo>
                  <a:lnTo>
                    <a:pt x="79931" y="57986"/>
                  </a:lnTo>
                  <a:lnTo>
                    <a:pt x="80363" y="57410"/>
                  </a:lnTo>
                  <a:lnTo>
                    <a:pt x="80381" y="56690"/>
                  </a:lnTo>
                  <a:lnTo>
                    <a:pt x="80561" y="47599"/>
                  </a:lnTo>
                  <a:lnTo>
                    <a:pt x="80579" y="46032"/>
                  </a:lnTo>
                  <a:lnTo>
                    <a:pt x="79103" y="45492"/>
                  </a:lnTo>
                  <a:lnTo>
                    <a:pt x="74818" y="43962"/>
                  </a:lnTo>
                  <a:lnTo>
                    <a:pt x="79085" y="42702"/>
                  </a:lnTo>
                  <a:lnTo>
                    <a:pt x="80633" y="42252"/>
                  </a:lnTo>
                  <a:lnTo>
                    <a:pt x="80651" y="40632"/>
                  </a:lnTo>
                  <a:lnTo>
                    <a:pt x="80741" y="34745"/>
                  </a:lnTo>
                  <a:lnTo>
                    <a:pt x="80741" y="34709"/>
                  </a:lnTo>
                  <a:lnTo>
                    <a:pt x="80741" y="34691"/>
                  </a:lnTo>
                  <a:lnTo>
                    <a:pt x="80741" y="34655"/>
                  </a:lnTo>
                  <a:lnTo>
                    <a:pt x="80777" y="31469"/>
                  </a:lnTo>
                  <a:lnTo>
                    <a:pt x="80777" y="31415"/>
                  </a:lnTo>
                  <a:lnTo>
                    <a:pt x="80831" y="30641"/>
                  </a:lnTo>
                  <a:lnTo>
                    <a:pt x="80363" y="30010"/>
                  </a:lnTo>
                  <a:lnTo>
                    <a:pt x="80327" y="29956"/>
                  </a:lnTo>
                  <a:lnTo>
                    <a:pt x="76672" y="24628"/>
                  </a:lnTo>
                  <a:lnTo>
                    <a:pt x="76510" y="24376"/>
                  </a:lnTo>
                  <a:lnTo>
                    <a:pt x="76492" y="24358"/>
                  </a:lnTo>
                  <a:lnTo>
                    <a:pt x="75106" y="22378"/>
                  </a:lnTo>
                  <a:lnTo>
                    <a:pt x="74188" y="21045"/>
                  </a:lnTo>
                  <a:lnTo>
                    <a:pt x="72658" y="21513"/>
                  </a:lnTo>
                  <a:lnTo>
                    <a:pt x="68517" y="22774"/>
                  </a:lnTo>
                  <a:lnTo>
                    <a:pt x="71128" y="19263"/>
                  </a:lnTo>
                  <a:lnTo>
                    <a:pt x="72082" y="18003"/>
                  </a:lnTo>
                  <a:lnTo>
                    <a:pt x="71182" y="16707"/>
                  </a:lnTo>
                  <a:lnTo>
                    <a:pt x="66015" y="9236"/>
                  </a:lnTo>
                  <a:lnTo>
                    <a:pt x="65619" y="8642"/>
                  </a:lnTo>
                  <a:lnTo>
                    <a:pt x="64935" y="8408"/>
                  </a:lnTo>
                  <a:lnTo>
                    <a:pt x="56492" y="5438"/>
                  </a:lnTo>
                  <a:lnTo>
                    <a:pt x="54980" y="4915"/>
                  </a:lnTo>
                  <a:lnTo>
                    <a:pt x="54007" y="6194"/>
                  </a:lnTo>
                  <a:lnTo>
                    <a:pt x="51163" y="9956"/>
                  </a:lnTo>
                  <a:lnTo>
                    <a:pt x="51253" y="5222"/>
                  </a:lnTo>
                  <a:lnTo>
                    <a:pt x="51289" y="3637"/>
                  </a:lnTo>
                  <a:lnTo>
                    <a:pt x="49777" y="3115"/>
                  </a:lnTo>
                  <a:lnTo>
                    <a:pt x="41676" y="307"/>
                  </a:lnTo>
                  <a:lnTo>
                    <a:pt x="40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790775" y="2088800"/>
              <a:ext cx="1567575" cy="1522550"/>
            </a:xfrm>
            <a:custGeom>
              <a:rect b="b" l="l" r="r" t="t"/>
              <a:pathLst>
                <a:path extrusionOk="0" h="60902" w="62703">
                  <a:moveTo>
                    <a:pt x="21550" y="0"/>
                  </a:moveTo>
                  <a:lnTo>
                    <a:pt x="21441" y="16562"/>
                  </a:lnTo>
                  <a:lnTo>
                    <a:pt x="5888" y="10892"/>
                  </a:lnTo>
                  <a:lnTo>
                    <a:pt x="5888" y="10892"/>
                  </a:lnTo>
                  <a:lnTo>
                    <a:pt x="15609" y="24825"/>
                  </a:lnTo>
                  <a:lnTo>
                    <a:pt x="1" y="29560"/>
                  </a:lnTo>
                  <a:lnTo>
                    <a:pt x="15411" y="35159"/>
                  </a:lnTo>
                  <a:lnTo>
                    <a:pt x="5672" y="48390"/>
                  </a:lnTo>
                  <a:lnTo>
                    <a:pt x="21513" y="43602"/>
                  </a:lnTo>
                  <a:lnTo>
                    <a:pt x="21387" y="60019"/>
                  </a:lnTo>
                  <a:lnTo>
                    <a:pt x="30875" y="47148"/>
                  </a:lnTo>
                  <a:lnTo>
                    <a:pt x="40452" y="60902"/>
                  </a:lnTo>
                  <a:lnTo>
                    <a:pt x="40596" y="44340"/>
                  </a:lnTo>
                  <a:lnTo>
                    <a:pt x="56132" y="50010"/>
                  </a:lnTo>
                  <a:lnTo>
                    <a:pt x="46015" y="35591"/>
                  </a:lnTo>
                  <a:lnTo>
                    <a:pt x="40020" y="37391"/>
                  </a:lnTo>
                  <a:lnTo>
                    <a:pt x="39984" y="43476"/>
                  </a:lnTo>
                  <a:lnTo>
                    <a:pt x="34331" y="41405"/>
                  </a:lnTo>
                  <a:lnTo>
                    <a:pt x="30893" y="46086"/>
                  </a:lnTo>
                  <a:lnTo>
                    <a:pt x="27454" y="41189"/>
                  </a:lnTo>
                  <a:lnTo>
                    <a:pt x="21838" y="42881"/>
                  </a:lnTo>
                  <a:lnTo>
                    <a:pt x="21892" y="36887"/>
                  </a:lnTo>
                  <a:lnTo>
                    <a:pt x="16347" y="34888"/>
                  </a:lnTo>
                  <a:lnTo>
                    <a:pt x="19803" y="30226"/>
                  </a:lnTo>
                  <a:lnTo>
                    <a:pt x="16311" y="25239"/>
                  </a:lnTo>
                  <a:lnTo>
                    <a:pt x="22000" y="23529"/>
                  </a:lnTo>
                  <a:lnTo>
                    <a:pt x="22054" y="17426"/>
                  </a:lnTo>
                  <a:lnTo>
                    <a:pt x="27688" y="19479"/>
                  </a:lnTo>
                  <a:lnTo>
                    <a:pt x="31145" y="14816"/>
                  </a:lnTo>
                  <a:lnTo>
                    <a:pt x="34583" y="19713"/>
                  </a:lnTo>
                  <a:lnTo>
                    <a:pt x="40308" y="17822"/>
                  </a:lnTo>
                  <a:lnTo>
                    <a:pt x="40110" y="24015"/>
                  </a:lnTo>
                  <a:lnTo>
                    <a:pt x="45655" y="26013"/>
                  </a:lnTo>
                  <a:lnTo>
                    <a:pt x="42216" y="30694"/>
                  </a:lnTo>
                  <a:lnTo>
                    <a:pt x="46663" y="36041"/>
                  </a:lnTo>
                  <a:lnTo>
                    <a:pt x="62703" y="31234"/>
                  </a:lnTo>
                  <a:lnTo>
                    <a:pt x="46645" y="25725"/>
                  </a:lnTo>
                  <a:lnTo>
                    <a:pt x="57068" y="12152"/>
                  </a:lnTo>
                  <a:lnTo>
                    <a:pt x="40686" y="17084"/>
                  </a:lnTo>
                  <a:lnTo>
                    <a:pt x="40974" y="792"/>
                  </a:lnTo>
                  <a:lnTo>
                    <a:pt x="40974" y="792"/>
                  </a:lnTo>
                  <a:lnTo>
                    <a:pt x="31163" y="13754"/>
                  </a:lnTo>
                  <a:lnTo>
                    <a:pt x="21550" y="0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790775" y="2088800"/>
              <a:ext cx="1567575" cy="1522550"/>
            </a:xfrm>
            <a:custGeom>
              <a:rect b="b" l="l" r="r" t="t"/>
              <a:pathLst>
                <a:path extrusionOk="0" h="60902" w="62703">
                  <a:moveTo>
                    <a:pt x="30875" y="47148"/>
                  </a:moveTo>
                  <a:lnTo>
                    <a:pt x="21387" y="60019"/>
                  </a:lnTo>
                  <a:lnTo>
                    <a:pt x="21513" y="43602"/>
                  </a:lnTo>
                  <a:lnTo>
                    <a:pt x="5672" y="48390"/>
                  </a:lnTo>
                  <a:lnTo>
                    <a:pt x="15411" y="35159"/>
                  </a:lnTo>
                  <a:lnTo>
                    <a:pt x="1" y="29560"/>
                  </a:lnTo>
                  <a:lnTo>
                    <a:pt x="15609" y="24825"/>
                  </a:lnTo>
                  <a:lnTo>
                    <a:pt x="5888" y="10892"/>
                  </a:lnTo>
                  <a:lnTo>
                    <a:pt x="21441" y="16562"/>
                  </a:lnTo>
                  <a:lnTo>
                    <a:pt x="21550" y="0"/>
                  </a:lnTo>
                  <a:lnTo>
                    <a:pt x="31163" y="13754"/>
                  </a:lnTo>
                  <a:lnTo>
                    <a:pt x="40974" y="792"/>
                  </a:lnTo>
                  <a:lnTo>
                    <a:pt x="40686" y="17084"/>
                  </a:lnTo>
                  <a:lnTo>
                    <a:pt x="57068" y="12152"/>
                  </a:lnTo>
                  <a:lnTo>
                    <a:pt x="46645" y="25725"/>
                  </a:lnTo>
                  <a:lnTo>
                    <a:pt x="62703" y="31234"/>
                  </a:lnTo>
                  <a:lnTo>
                    <a:pt x="46663" y="36041"/>
                  </a:lnTo>
                  <a:lnTo>
                    <a:pt x="42216" y="30694"/>
                  </a:lnTo>
                  <a:lnTo>
                    <a:pt x="45655" y="26013"/>
                  </a:lnTo>
                  <a:lnTo>
                    <a:pt x="40110" y="24015"/>
                  </a:lnTo>
                  <a:lnTo>
                    <a:pt x="40308" y="17822"/>
                  </a:lnTo>
                  <a:lnTo>
                    <a:pt x="34583" y="19713"/>
                  </a:lnTo>
                  <a:lnTo>
                    <a:pt x="31145" y="14816"/>
                  </a:lnTo>
                  <a:lnTo>
                    <a:pt x="27688" y="19479"/>
                  </a:lnTo>
                  <a:lnTo>
                    <a:pt x="22054" y="17426"/>
                  </a:lnTo>
                  <a:lnTo>
                    <a:pt x="22000" y="23529"/>
                  </a:lnTo>
                  <a:lnTo>
                    <a:pt x="16311" y="25239"/>
                  </a:lnTo>
                  <a:lnTo>
                    <a:pt x="19803" y="30226"/>
                  </a:lnTo>
                  <a:lnTo>
                    <a:pt x="16347" y="34888"/>
                  </a:lnTo>
                  <a:lnTo>
                    <a:pt x="21892" y="36887"/>
                  </a:lnTo>
                  <a:lnTo>
                    <a:pt x="21838" y="42881"/>
                  </a:lnTo>
                  <a:lnTo>
                    <a:pt x="27454" y="41189"/>
                  </a:lnTo>
                  <a:lnTo>
                    <a:pt x="30893" y="46086"/>
                  </a:lnTo>
                  <a:lnTo>
                    <a:pt x="34331" y="41405"/>
                  </a:lnTo>
                  <a:lnTo>
                    <a:pt x="39984" y="43476"/>
                  </a:lnTo>
                  <a:lnTo>
                    <a:pt x="40020" y="37391"/>
                  </a:lnTo>
                  <a:lnTo>
                    <a:pt x="46015" y="35591"/>
                  </a:lnTo>
                  <a:lnTo>
                    <a:pt x="56132" y="50010"/>
                  </a:lnTo>
                  <a:lnTo>
                    <a:pt x="40596" y="44340"/>
                  </a:lnTo>
                  <a:lnTo>
                    <a:pt x="40452" y="60902"/>
                  </a:lnTo>
                  <a:close/>
                </a:path>
              </a:pathLst>
            </a:custGeom>
            <a:solidFill>
              <a:srgbClr val="A6B7CB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703475" y="2002375"/>
              <a:ext cx="1745800" cy="1695375"/>
            </a:xfrm>
            <a:custGeom>
              <a:rect b="b" l="l" r="r" t="t"/>
              <a:pathLst>
                <a:path extrusionOk="0" h="67815" w="69832">
                  <a:moveTo>
                    <a:pt x="26122" y="6932"/>
                  </a:moveTo>
                  <a:lnTo>
                    <a:pt x="33665" y="17733"/>
                  </a:lnTo>
                  <a:lnTo>
                    <a:pt x="30784" y="21622"/>
                  </a:lnTo>
                  <a:lnTo>
                    <a:pt x="26014" y="19893"/>
                  </a:lnTo>
                  <a:lnTo>
                    <a:pt x="26122" y="6932"/>
                  </a:lnTo>
                  <a:close/>
                  <a:moveTo>
                    <a:pt x="43296" y="7634"/>
                  </a:moveTo>
                  <a:lnTo>
                    <a:pt x="43062" y="20379"/>
                  </a:lnTo>
                  <a:lnTo>
                    <a:pt x="38471" y="21892"/>
                  </a:lnTo>
                  <a:lnTo>
                    <a:pt x="35627" y="17769"/>
                  </a:lnTo>
                  <a:lnTo>
                    <a:pt x="43296" y="7634"/>
                  </a:lnTo>
                  <a:close/>
                  <a:moveTo>
                    <a:pt x="12278" y="16581"/>
                  </a:moveTo>
                  <a:lnTo>
                    <a:pt x="22575" y="20325"/>
                  </a:lnTo>
                  <a:lnTo>
                    <a:pt x="24429" y="20991"/>
                  </a:lnTo>
                  <a:lnTo>
                    <a:pt x="24393" y="26140"/>
                  </a:lnTo>
                  <a:lnTo>
                    <a:pt x="19911" y="27490"/>
                  </a:lnTo>
                  <a:lnTo>
                    <a:pt x="12278" y="16581"/>
                  </a:lnTo>
                  <a:close/>
                  <a:moveTo>
                    <a:pt x="57590" y="17643"/>
                  </a:moveTo>
                  <a:lnTo>
                    <a:pt x="49345" y="28372"/>
                  </a:lnTo>
                  <a:lnTo>
                    <a:pt x="44736" y="26680"/>
                  </a:lnTo>
                  <a:lnTo>
                    <a:pt x="44916" y="21460"/>
                  </a:lnTo>
                  <a:lnTo>
                    <a:pt x="57590" y="17643"/>
                  </a:lnTo>
                  <a:close/>
                  <a:moveTo>
                    <a:pt x="18993" y="29470"/>
                  </a:moveTo>
                  <a:lnTo>
                    <a:pt x="21909" y="33665"/>
                  </a:lnTo>
                  <a:lnTo>
                    <a:pt x="19083" y="37535"/>
                  </a:lnTo>
                  <a:lnTo>
                    <a:pt x="6967" y="33125"/>
                  </a:lnTo>
                  <a:lnTo>
                    <a:pt x="18993" y="29470"/>
                  </a:lnTo>
                  <a:close/>
                  <a:moveTo>
                    <a:pt x="49939" y="30281"/>
                  </a:moveTo>
                  <a:lnTo>
                    <a:pt x="62594" y="34637"/>
                  </a:lnTo>
                  <a:lnTo>
                    <a:pt x="50533" y="38237"/>
                  </a:lnTo>
                  <a:lnTo>
                    <a:pt x="47094" y="34115"/>
                  </a:lnTo>
                  <a:lnTo>
                    <a:pt x="49489" y="30875"/>
                  </a:lnTo>
                  <a:lnTo>
                    <a:pt x="49939" y="30281"/>
                  </a:lnTo>
                  <a:close/>
                  <a:moveTo>
                    <a:pt x="34601" y="20163"/>
                  </a:moveTo>
                  <a:lnTo>
                    <a:pt x="36707" y="23152"/>
                  </a:lnTo>
                  <a:lnTo>
                    <a:pt x="37643" y="24502"/>
                  </a:lnTo>
                  <a:lnTo>
                    <a:pt x="39191" y="23980"/>
                  </a:lnTo>
                  <a:lnTo>
                    <a:pt x="42666" y="22846"/>
                  </a:lnTo>
                  <a:lnTo>
                    <a:pt x="42522" y="26644"/>
                  </a:lnTo>
                  <a:lnTo>
                    <a:pt x="42486" y="28246"/>
                  </a:lnTo>
                  <a:lnTo>
                    <a:pt x="43980" y="28786"/>
                  </a:lnTo>
                  <a:lnTo>
                    <a:pt x="47382" y="30011"/>
                  </a:lnTo>
                  <a:lnTo>
                    <a:pt x="45330" y="32801"/>
                  </a:lnTo>
                  <a:lnTo>
                    <a:pt x="44304" y="34205"/>
                  </a:lnTo>
                  <a:lnTo>
                    <a:pt x="45402" y="35537"/>
                  </a:lnTo>
                  <a:lnTo>
                    <a:pt x="47796" y="38381"/>
                  </a:lnTo>
                  <a:lnTo>
                    <a:pt x="43962" y="39534"/>
                  </a:lnTo>
                  <a:lnTo>
                    <a:pt x="42414" y="40002"/>
                  </a:lnTo>
                  <a:lnTo>
                    <a:pt x="42396" y="41622"/>
                  </a:lnTo>
                  <a:lnTo>
                    <a:pt x="42360" y="45348"/>
                  </a:lnTo>
                  <a:lnTo>
                    <a:pt x="38975" y="44106"/>
                  </a:lnTo>
                  <a:lnTo>
                    <a:pt x="37409" y="43548"/>
                  </a:lnTo>
                  <a:lnTo>
                    <a:pt x="36455" y="44862"/>
                  </a:lnTo>
                  <a:lnTo>
                    <a:pt x="34403" y="47635"/>
                  </a:lnTo>
                  <a:lnTo>
                    <a:pt x="32314" y="44646"/>
                  </a:lnTo>
                  <a:lnTo>
                    <a:pt x="31378" y="43332"/>
                  </a:lnTo>
                  <a:lnTo>
                    <a:pt x="29848" y="43800"/>
                  </a:lnTo>
                  <a:lnTo>
                    <a:pt x="26464" y="44844"/>
                  </a:lnTo>
                  <a:lnTo>
                    <a:pt x="26464" y="44844"/>
                  </a:lnTo>
                  <a:lnTo>
                    <a:pt x="26482" y="41136"/>
                  </a:lnTo>
                  <a:lnTo>
                    <a:pt x="26500" y="39588"/>
                  </a:lnTo>
                  <a:lnTo>
                    <a:pt x="25042" y="39048"/>
                  </a:lnTo>
                  <a:lnTo>
                    <a:pt x="21621" y="37805"/>
                  </a:lnTo>
                  <a:lnTo>
                    <a:pt x="23709" y="34961"/>
                  </a:lnTo>
                  <a:lnTo>
                    <a:pt x="24663" y="33683"/>
                  </a:lnTo>
                  <a:lnTo>
                    <a:pt x="23763" y="32387"/>
                  </a:lnTo>
                  <a:lnTo>
                    <a:pt x="21603" y="29290"/>
                  </a:lnTo>
                  <a:lnTo>
                    <a:pt x="25042" y="28264"/>
                  </a:lnTo>
                  <a:lnTo>
                    <a:pt x="26590" y="27796"/>
                  </a:lnTo>
                  <a:lnTo>
                    <a:pt x="26608" y="26176"/>
                  </a:lnTo>
                  <a:lnTo>
                    <a:pt x="26644" y="22450"/>
                  </a:lnTo>
                  <a:lnTo>
                    <a:pt x="30064" y="23692"/>
                  </a:lnTo>
                  <a:lnTo>
                    <a:pt x="31594" y="24250"/>
                  </a:lnTo>
                  <a:lnTo>
                    <a:pt x="32566" y="22936"/>
                  </a:lnTo>
                  <a:lnTo>
                    <a:pt x="34601" y="20163"/>
                  </a:lnTo>
                  <a:close/>
                  <a:moveTo>
                    <a:pt x="19659" y="39444"/>
                  </a:moveTo>
                  <a:lnTo>
                    <a:pt x="24285" y="41136"/>
                  </a:lnTo>
                  <a:lnTo>
                    <a:pt x="24231" y="46158"/>
                  </a:lnTo>
                  <a:lnTo>
                    <a:pt x="11990" y="49849"/>
                  </a:lnTo>
                  <a:lnTo>
                    <a:pt x="19659" y="39444"/>
                  </a:lnTo>
                  <a:close/>
                  <a:moveTo>
                    <a:pt x="49057" y="40326"/>
                  </a:moveTo>
                  <a:lnTo>
                    <a:pt x="56707" y="51235"/>
                  </a:lnTo>
                  <a:lnTo>
                    <a:pt x="44556" y="46806"/>
                  </a:lnTo>
                  <a:lnTo>
                    <a:pt x="44592" y="41658"/>
                  </a:lnTo>
                  <a:lnTo>
                    <a:pt x="49057" y="40326"/>
                  </a:lnTo>
                  <a:close/>
                  <a:moveTo>
                    <a:pt x="30496" y="45924"/>
                  </a:moveTo>
                  <a:lnTo>
                    <a:pt x="33377" y="50065"/>
                  </a:lnTo>
                  <a:lnTo>
                    <a:pt x="29200" y="55718"/>
                  </a:lnTo>
                  <a:lnTo>
                    <a:pt x="25996" y="60074"/>
                  </a:lnTo>
                  <a:lnTo>
                    <a:pt x="26086" y="47257"/>
                  </a:lnTo>
                  <a:lnTo>
                    <a:pt x="30496" y="45924"/>
                  </a:lnTo>
                  <a:close/>
                  <a:moveTo>
                    <a:pt x="38201" y="46194"/>
                  </a:moveTo>
                  <a:lnTo>
                    <a:pt x="42972" y="47923"/>
                  </a:lnTo>
                  <a:lnTo>
                    <a:pt x="42882" y="60884"/>
                  </a:lnTo>
                  <a:lnTo>
                    <a:pt x="35357" y="50083"/>
                  </a:lnTo>
                  <a:lnTo>
                    <a:pt x="38201" y="46194"/>
                  </a:lnTo>
                  <a:close/>
                  <a:moveTo>
                    <a:pt x="23961" y="1"/>
                  </a:moveTo>
                  <a:lnTo>
                    <a:pt x="23925" y="6914"/>
                  </a:lnTo>
                  <a:lnTo>
                    <a:pt x="23835" y="18453"/>
                  </a:lnTo>
                  <a:lnTo>
                    <a:pt x="23313" y="18273"/>
                  </a:lnTo>
                  <a:lnTo>
                    <a:pt x="13016" y="14511"/>
                  </a:lnTo>
                  <a:lnTo>
                    <a:pt x="6445" y="12134"/>
                  </a:lnTo>
                  <a:lnTo>
                    <a:pt x="10460" y="17841"/>
                  </a:lnTo>
                  <a:lnTo>
                    <a:pt x="17319" y="27670"/>
                  </a:lnTo>
                  <a:lnTo>
                    <a:pt x="6319" y="31001"/>
                  </a:lnTo>
                  <a:lnTo>
                    <a:pt x="0" y="32927"/>
                  </a:lnTo>
                  <a:lnTo>
                    <a:pt x="6211" y="35195"/>
                  </a:lnTo>
                  <a:lnTo>
                    <a:pt x="17121" y="39174"/>
                  </a:lnTo>
                  <a:lnTo>
                    <a:pt x="10244" y="48535"/>
                  </a:lnTo>
                  <a:lnTo>
                    <a:pt x="6319" y="53845"/>
                  </a:lnTo>
                  <a:lnTo>
                    <a:pt x="12674" y="51937"/>
                  </a:lnTo>
                  <a:lnTo>
                    <a:pt x="23889" y="48535"/>
                  </a:lnTo>
                  <a:lnTo>
                    <a:pt x="23889" y="48535"/>
                  </a:lnTo>
                  <a:lnTo>
                    <a:pt x="23799" y="60056"/>
                  </a:lnTo>
                  <a:lnTo>
                    <a:pt x="23763" y="66843"/>
                  </a:lnTo>
                  <a:lnTo>
                    <a:pt x="27796" y="61388"/>
                  </a:lnTo>
                  <a:lnTo>
                    <a:pt x="31000" y="57014"/>
                  </a:lnTo>
                  <a:lnTo>
                    <a:pt x="34331" y="52495"/>
                  </a:lnTo>
                  <a:lnTo>
                    <a:pt x="41082" y="62144"/>
                  </a:lnTo>
                  <a:lnTo>
                    <a:pt x="45042" y="67815"/>
                  </a:lnTo>
                  <a:lnTo>
                    <a:pt x="45096" y="60902"/>
                  </a:lnTo>
                  <a:lnTo>
                    <a:pt x="45186" y="49381"/>
                  </a:lnTo>
                  <a:lnTo>
                    <a:pt x="55987" y="53323"/>
                  </a:lnTo>
                  <a:lnTo>
                    <a:pt x="62558" y="55736"/>
                  </a:lnTo>
                  <a:lnTo>
                    <a:pt x="58526" y="49993"/>
                  </a:lnTo>
                  <a:lnTo>
                    <a:pt x="51667" y="40200"/>
                  </a:lnTo>
                  <a:lnTo>
                    <a:pt x="63224" y="36743"/>
                  </a:lnTo>
                  <a:lnTo>
                    <a:pt x="69831" y="34763"/>
                  </a:lnTo>
                  <a:lnTo>
                    <a:pt x="63314" y="32531"/>
                  </a:lnTo>
                  <a:lnTo>
                    <a:pt x="51937" y="28642"/>
                  </a:lnTo>
                  <a:lnTo>
                    <a:pt x="59336" y="18993"/>
                  </a:lnTo>
                  <a:lnTo>
                    <a:pt x="63494" y="13575"/>
                  </a:lnTo>
                  <a:lnTo>
                    <a:pt x="56942" y="15555"/>
                  </a:lnTo>
                  <a:lnTo>
                    <a:pt x="45294" y="19065"/>
                  </a:lnTo>
                  <a:lnTo>
                    <a:pt x="45492" y="7652"/>
                  </a:lnTo>
                  <a:lnTo>
                    <a:pt x="45600" y="901"/>
                  </a:lnTo>
                  <a:lnTo>
                    <a:pt x="45600" y="901"/>
                  </a:lnTo>
                  <a:lnTo>
                    <a:pt x="41532" y="6302"/>
                  </a:lnTo>
                  <a:lnTo>
                    <a:pt x="34691" y="15339"/>
                  </a:lnTo>
                  <a:lnTo>
                    <a:pt x="27940" y="5672"/>
                  </a:lnTo>
                  <a:lnTo>
                    <a:pt x="239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1174225" y="2432650"/>
              <a:ext cx="783575" cy="834850"/>
            </a:xfrm>
            <a:custGeom>
              <a:rect b="b" l="l" r="r" t="t"/>
              <a:pathLst>
                <a:path extrusionOk="0" h="33394" w="31343">
                  <a:moveTo>
                    <a:pt x="15825" y="0"/>
                  </a:moveTo>
                  <a:lnTo>
                    <a:pt x="12134" y="5005"/>
                  </a:lnTo>
                  <a:lnTo>
                    <a:pt x="6103" y="2808"/>
                  </a:lnTo>
                  <a:lnTo>
                    <a:pt x="6031" y="9343"/>
                  </a:lnTo>
                  <a:lnTo>
                    <a:pt x="1" y="11161"/>
                  </a:lnTo>
                  <a:lnTo>
                    <a:pt x="3691" y="16472"/>
                  </a:lnTo>
                  <a:lnTo>
                    <a:pt x="73" y="21405"/>
                  </a:lnTo>
                  <a:lnTo>
                    <a:pt x="5941" y="23565"/>
                  </a:lnTo>
                  <a:lnTo>
                    <a:pt x="5869" y="29938"/>
                  </a:lnTo>
                  <a:lnTo>
                    <a:pt x="11846" y="28137"/>
                  </a:lnTo>
                  <a:lnTo>
                    <a:pt x="15537" y="33394"/>
                  </a:lnTo>
                  <a:lnTo>
                    <a:pt x="19191" y="28389"/>
                  </a:lnTo>
                  <a:lnTo>
                    <a:pt x="25258" y="30586"/>
                  </a:lnTo>
                  <a:lnTo>
                    <a:pt x="25294" y="24051"/>
                  </a:lnTo>
                  <a:lnTo>
                    <a:pt x="31343" y="22233"/>
                  </a:lnTo>
                  <a:lnTo>
                    <a:pt x="27634" y="16922"/>
                  </a:lnTo>
                  <a:lnTo>
                    <a:pt x="31271" y="11971"/>
                  </a:lnTo>
                  <a:lnTo>
                    <a:pt x="25402" y="9829"/>
                  </a:lnTo>
                  <a:lnTo>
                    <a:pt x="25636" y="3240"/>
                  </a:lnTo>
                  <a:lnTo>
                    <a:pt x="25636" y="3240"/>
                  </a:lnTo>
                  <a:lnTo>
                    <a:pt x="19497" y="5275"/>
                  </a:lnTo>
                  <a:lnTo>
                    <a:pt x="15825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1130575" y="2385375"/>
              <a:ext cx="871775" cy="930750"/>
            </a:xfrm>
            <a:custGeom>
              <a:rect b="b" l="l" r="r" t="t"/>
              <a:pathLst>
                <a:path extrusionOk="0" h="37230" w="34871">
                  <a:moveTo>
                    <a:pt x="17553" y="3781"/>
                  </a:moveTo>
                  <a:lnTo>
                    <a:pt x="20469" y="7976"/>
                  </a:lnTo>
                  <a:cubicBezTo>
                    <a:pt x="20631" y="8192"/>
                    <a:pt x="20883" y="8300"/>
                    <a:pt x="21117" y="8300"/>
                  </a:cubicBezTo>
                  <a:cubicBezTo>
                    <a:pt x="21189" y="8300"/>
                    <a:pt x="21279" y="8300"/>
                    <a:pt x="21351" y="8282"/>
                  </a:cubicBezTo>
                  <a:lnTo>
                    <a:pt x="21369" y="8282"/>
                  </a:lnTo>
                  <a:lnTo>
                    <a:pt x="26230" y="6680"/>
                  </a:lnTo>
                  <a:lnTo>
                    <a:pt x="26230" y="6680"/>
                  </a:lnTo>
                  <a:lnTo>
                    <a:pt x="26050" y="11900"/>
                  </a:lnTo>
                  <a:cubicBezTo>
                    <a:pt x="26032" y="12260"/>
                    <a:pt x="26248" y="12584"/>
                    <a:pt x="26590" y="12692"/>
                  </a:cubicBezTo>
                  <a:lnTo>
                    <a:pt x="31270" y="14402"/>
                  </a:lnTo>
                  <a:lnTo>
                    <a:pt x="28372" y="18345"/>
                  </a:lnTo>
                  <a:cubicBezTo>
                    <a:pt x="28318" y="18417"/>
                    <a:pt x="28282" y="18471"/>
                    <a:pt x="28264" y="18561"/>
                  </a:cubicBezTo>
                  <a:lnTo>
                    <a:pt x="28264" y="18579"/>
                  </a:lnTo>
                  <a:cubicBezTo>
                    <a:pt x="28228" y="18651"/>
                    <a:pt x="28210" y="18741"/>
                    <a:pt x="28210" y="18813"/>
                  </a:cubicBezTo>
                  <a:lnTo>
                    <a:pt x="28210" y="18831"/>
                  </a:lnTo>
                  <a:cubicBezTo>
                    <a:pt x="28210" y="18903"/>
                    <a:pt x="28228" y="18993"/>
                    <a:pt x="28228" y="19065"/>
                  </a:cubicBezTo>
                  <a:lnTo>
                    <a:pt x="28228" y="19083"/>
                  </a:lnTo>
                  <a:cubicBezTo>
                    <a:pt x="28264" y="19155"/>
                    <a:pt x="28282" y="19209"/>
                    <a:pt x="28318" y="19281"/>
                  </a:cubicBezTo>
                  <a:lnTo>
                    <a:pt x="28318" y="19299"/>
                  </a:lnTo>
                  <a:lnTo>
                    <a:pt x="31270" y="23530"/>
                  </a:lnTo>
                  <a:lnTo>
                    <a:pt x="26464" y="25006"/>
                  </a:lnTo>
                  <a:cubicBezTo>
                    <a:pt x="26122" y="25096"/>
                    <a:pt x="25888" y="25402"/>
                    <a:pt x="25888" y="25762"/>
                  </a:cubicBezTo>
                  <a:lnTo>
                    <a:pt x="25852" y="30964"/>
                  </a:lnTo>
                  <a:lnTo>
                    <a:pt x="21027" y="29200"/>
                  </a:lnTo>
                  <a:cubicBezTo>
                    <a:pt x="20937" y="29182"/>
                    <a:pt x="20847" y="29164"/>
                    <a:pt x="20757" y="29164"/>
                  </a:cubicBezTo>
                  <a:cubicBezTo>
                    <a:pt x="20703" y="29164"/>
                    <a:pt x="20613" y="29182"/>
                    <a:pt x="20541" y="29182"/>
                  </a:cubicBezTo>
                  <a:cubicBezTo>
                    <a:pt x="20379" y="29236"/>
                    <a:pt x="20253" y="29326"/>
                    <a:pt x="20127" y="29488"/>
                  </a:cubicBezTo>
                  <a:lnTo>
                    <a:pt x="17211" y="33449"/>
                  </a:lnTo>
                  <a:lnTo>
                    <a:pt x="14276" y="29254"/>
                  </a:lnTo>
                  <a:cubicBezTo>
                    <a:pt x="14132" y="29038"/>
                    <a:pt x="13880" y="28912"/>
                    <a:pt x="13628" y="28912"/>
                  </a:cubicBezTo>
                  <a:cubicBezTo>
                    <a:pt x="13556" y="28912"/>
                    <a:pt x="13466" y="28912"/>
                    <a:pt x="13412" y="28948"/>
                  </a:cubicBezTo>
                  <a:lnTo>
                    <a:pt x="8660" y="30388"/>
                  </a:lnTo>
                  <a:lnTo>
                    <a:pt x="8660" y="30388"/>
                  </a:lnTo>
                  <a:lnTo>
                    <a:pt x="8696" y="25294"/>
                  </a:lnTo>
                  <a:cubicBezTo>
                    <a:pt x="8696" y="24952"/>
                    <a:pt x="8498" y="24646"/>
                    <a:pt x="8156" y="24538"/>
                  </a:cubicBezTo>
                  <a:lnTo>
                    <a:pt x="3475" y="22827"/>
                  </a:lnTo>
                  <a:lnTo>
                    <a:pt x="6391" y="18885"/>
                  </a:lnTo>
                  <a:cubicBezTo>
                    <a:pt x="6589" y="18615"/>
                    <a:pt x="6589" y="18237"/>
                    <a:pt x="6391" y="17931"/>
                  </a:cubicBezTo>
                  <a:lnTo>
                    <a:pt x="3439" y="13700"/>
                  </a:lnTo>
                  <a:lnTo>
                    <a:pt x="8246" y="12242"/>
                  </a:lnTo>
                  <a:cubicBezTo>
                    <a:pt x="8588" y="12152"/>
                    <a:pt x="8822" y="11846"/>
                    <a:pt x="8822" y="11486"/>
                  </a:cubicBezTo>
                  <a:lnTo>
                    <a:pt x="8858" y="6284"/>
                  </a:lnTo>
                  <a:lnTo>
                    <a:pt x="13682" y="8030"/>
                  </a:lnTo>
                  <a:cubicBezTo>
                    <a:pt x="13772" y="8066"/>
                    <a:pt x="13826" y="8084"/>
                    <a:pt x="13916" y="8084"/>
                  </a:cubicBezTo>
                  <a:lnTo>
                    <a:pt x="13952" y="8084"/>
                  </a:lnTo>
                  <a:cubicBezTo>
                    <a:pt x="14186" y="8084"/>
                    <a:pt x="14420" y="7976"/>
                    <a:pt x="14582" y="7760"/>
                  </a:cubicBezTo>
                  <a:lnTo>
                    <a:pt x="17553" y="3781"/>
                  </a:lnTo>
                  <a:close/>
                  <a:moveTo>
                    <a:pt x="17589" y="1"/>
                  </a:moveTo>
                  <a:lnTo>
                    <a:pt x="15770" y="2485"/>
                  </a:lnTo>
                  <a:lnTo>
                    <a:pt x="13502" y="5581"/>
                  </a:lnTo>
                  <a:lnTo>
                    <a:pt x="9686" y="4195"/>
                  </a:lnTo>
                  <a:lnTo>
                    <a:pt x="6769" y="3133"/>
                  </a:lnTo>
                  <a:lnTo>
                    <a:pt x="6751" y="6266"/>
                  </a:lnTo>
                  <a:lnTo>
                    <a:pt x="6715" y="10424"/>
                  </a:lnTo>
                  <a:lnTo>
                    <a:pt x="2899" y="11576"/>
                  </a:lnTo>
                  <a:lnTo>
                    <a:pt x="0" y="12440"/>
                  </a:lnTo>
                  <a:lnTo>
                    <a:pt x="1729" y="14943"/>
                  </a:lnTo>
                  <a:lnTo>
                    <a:pt x="4105" y="18363"/>
                  </a:lnTo>
                  <a:lnTo>
                    <a:pt x="1819" y="21495"/>
                  </a:lnTo>
                  <a:lnTo>
                    <a:pt x="55" y="23854"/>
                  </a:lnTo>
                  <a:lnTo>
                    <a:pt x="2827" y="24862"/>
                  </a:lnTo>
                  <a:lnTo>
                    <a:pt x="6589" y="26248"/>
                  </a:lnTo>
                  <a:lnTo>
                    <a:pt x="6571" y="30334"/>
                  </a:lnTo>
                  <a:lnTo>
                    <a:pt x="6535" y="33323"/>
                  </a:lnTo>
                  <a:lnTo>
                    <a:pt x="9398" y="32477"/>
                  </a:lnTo>
                  <a:lnTo>
                    <a:pt x="13160" y="31342"/>
                  </a:lnTo>
                  <a:lnTo>
                    <a:pt x="15500" y="34709"/>
                  </a:lnTo>
                  <a:lnTo>
                    <a:pt x="17247" y="37229"/>
                  </a:lnTo>
                  <a:lnTo>
                    <a:pt x="19083" y="34745"/>
                  </a:lnTo>
                  <a:lnTo>
                    <a:pt x="21369" y="31631"/>
                  </a:lnTo>
                  <a:lnTo>
                    <a:pt x="25168" y="33035"/>
                  </a:lnTo>
                  <a:lnTo>
                    <a:pt x="28102" y="34115"/>
                  </a:lnTo>
                  <a:lnTo>
                    <a:pt x="28120" y="30982"/>
                  </a:lnTo>
                  <a:lnTo>
                    <a:pt x="28138" y="26824"/>
                  </a:lnTo>
                  <a:lnTo>
                    <a:pt x="31973" y="25672"/>
                  </a:lnTo>
                  <a:lnTo>
                    <a:pt x="34871" y="24790"/>
                  </a:lnTo>
                  <a:lnTo>
                    <a:pt x="33143" y="22305"/>
                  </a:lnTo>
                  <a:lnTo>
                    <a:pt x="30748" y="18885"/>
                  </a:lnTo>
                  <a:lnTo>
                    <a:pt x="33053" y="15753"/>
                  </a:lnTo>
                  <a:lnTo>
                    <a:pt x="34799" y="13394"/>
                  </a:lnTo>
                  <a:lnTo>
                    <a:pt x="32045" y="12386"/>
                  </a:lnTo>
                  <a:lnTo>
                    <a:pt x="28300" y="11036"/>
                  </a:lnTo>
                  <a:lnTo>
                    <a:pt x="28462" y="6788"/>
                  </a:lnTo>
                  <a:lnTo>
                    <a:pt x="28570" y="3637"/>
                  </a:lnTo>
                  <a:lnTo>
                    <a:pt x="25582" y="4627"/>
                  </a:lnTo>
                  <a:lnTo>
                    <a:pt x="21711" y="5923"/>
                  </a:lnTo>
                  <a:lnTo>
                    <a:pt x="19353" y="2521"/>
                  </a:lnTo>
                  <a:lnTo>
                    <a:pt x="17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895200" y="2189600"/>
              <a:ext cx="1334450" cy="1332650"/>
            </a:xfrm>
            <a:custGeom>
              <a:rect b="b" l="l" r="r" t="t"/>
              <a:pathLst>
                <a:path extrusionOk="0" h="53306" w="53378">
                  <a:moveTo>
                    <a:pt x="26716" y="1"/>
                  </a:moveTo>
                  <a:lnTo>
                    <a:pt x="19965" y="3061"/>
                  </a:lnTo>
                  <a:lnTo>
                    <a:pt x="19965" y="8498"/>
                  </a:lnTo>
                  <a:lnTo>
                    <a:pt x="26752" y="15267"/>
                  </a:lnTo>
                  <a:lnTo>
                    <a:pt x="33467" y="8552"/>
                  </a:lnTo>
                  <a:lnTo>
                    <a:pt x="33467" y="3061"/>
                  </a:lnTo>
                  <a:lnTo>
                    <a:pt x="26716" y="1"/>
                  </a:lnTo>
                  <a:close/>
                  <a:moveTo>
                    <a:pt x="38633" y="5221"/>
                  </a:moveTo>
                  <a:lnTo>
                    <a:pt x="34763" y="9092"/>
                  </a:lnTo>
                  <a:lnTo>
                    <a:pt x="34763" y="18633"/>
                  </a:lnTo>
                  <a:lnTo>
                    <a:pt x="44340" y="18633"/>
                  </a:lnTo>
                  <a:lnTo>
                    <a:pt x="48228" y="14745"/>
                  </a:lnTo>
                  <a:lnTo>
                    <a:pt x="45906" y="7922"/>
                  </a:lnTo>
                  <a:lnTo>
                    <a:pt x="45834" y="7922"/>
                  </a:lnTo>
                  <a:lnTo>
                    <a:pt x="38633" y="5221"/>
                  </a:lnTo>
                  <a:close/>
                  <a:moveTo>
                    <a:pt x="14762" y="5239"/>
                  </a:moveTo>
                  <a:lnTo>
                    <a:pt x="7579" y="7670"/>
                  </a:lnTo>
                  <a:lnTo>
                    <a:pt x="5185" y="14763"/>
                  </a:lnTo>
                  <a:lnTo>
                    <a:pt x="9073" y="18651"/>
                  </a:lnTo>
                  <a:lnTo>
                    <a:pt x="18633" y="18651"/>
                  </a:lnTo>
                  <a:lnTo>
                    <a:pt x="18633" y="9092"/>
                  </a:lnTo>
                  <a:lnTo>
                    <a:pt x="14762" y="5239"/>
                  </a:lnTo>
                  <a:close/>
                  <a:moveTo>
                    <a:pt x="3061" y="19965"/>
                  </a:moveTo>
                  <a:lnTo>
                    <a:pt x="0" y="26662"/>
                  </a:lnTo>
                  <a:lnTo>
                    <a:pt x="3043" y="33467"/>
                  </a:lnTo>
                  <a:lnTo>
                    <a:pt x="8515" y="33467"/>
                  </a:lnTo>
                  <a:lnTo>
                    <a:pt x="15266" y="26716"/>
                  </a:lnTo>
                  <a:lnTo>
                    <a:pt x="8515" y="19965"/>
                  </a:lnTo>
                  <a:close/>
                  <a:moveTo>
                    <a:pt x="44880" y="19965"/>
                  </a:moveTo>
                  <a:lnTo>
                    <a:pt x="38129" y="26716"/>
                  </a:lnTo>
                  <a:lnTo>
                    <a:pt x="44880" y="33467"/>
                  </a:lnTo>
                  <a:lnTo>
                    <a:pt x="50335" y="33467"/>
                  </a:lnTo>
                  <a:lnTo>
                    <a:pt x="53377" y="26662"/>
                  </a:lnTo>
                  <a:lnTo>
                    <a:pt x="50317" y="19965"/>
                  </a:lnTo>
                  <a:close/>
                  <a:moveTo>
                    <a:pt x="9055" y="34763"/>
                  </a:moveTo>
                  <a:lnTo>
                    <a:pt x="5221" y="38597"/>
                  </a:lnTo>
                  <a:lnTo>
                    <a:pt x="7669" y="45744"/>
                  </a:lnTo>
                  <a:lnTo>
                    <a:pt x="14762" y="48157"/>
                  </a:lnTo>
                  <a:lnTo>
                    <a:pt x="18615" y="44304"/>
                  </a:lnTo>
                  <a:lnTo>
                    <a:pt x="18615" y="34763"/>
                  </a:lnTo>
                  <a:close/>
                  <a:moveTo>
                    <a:pt x="34763" y="34763"/>
                  </a:moveTo>
                  <a:lnTo>
                    <a:pt x="34763" y="44286"/>
                  </a:lnTo>
                  <a:lnTo>
                    <a:pt x="38615" y="48157"/>
                  </a:lnTo>
                  <a:lnTo>
                    <a:pt x="45708" y="45744"/>
                  </a:lnTo>
                  <a:lnTo>
                    <a:pt x="48156" y="38597"/>
                  </a:lnTo>
                  <a:lnTo>
                    <a:pt x="44340" y="34763"/>
                  </a:lnTo>
                  <a:close/>
                  <a:moveTo>
                    <a:pt x="26716" y="38057"/>
                  </a:moveTo>
                  <a:lnTo>
                    <a:pt x="19911" y="44844"/>
                  </a:lnTo>
                  <a:lnTo>
                    <a:pt x="19911" y="50245"/>
                  </a:lnTo>
                  <a:lnTo>
                    <a:pt x="19947" y="50245"/>
                  </a:lnTo>
                  <a:lnTo>
                    <a:pt x="26698" y="53305"/>
                  </a:lnTo>
                  <a:lnTo>
                    <a:pt x="33431" y="50245"/>
                  </a:lnTo>
                  <a:lnTo>
                    <a:pt x="33431" y="44808"/>
                  </a:lnTo>
                  <a:lnTo>
                    <a:pt x="26716" y="38057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895200" y="2189600"/>
              <a:ext cx="1334450" cy="1332650"/>
            </a:xfrm>
            <a:custGeom>
              <a:rect b="b" l="l" r="r" t="t"/>
              <a:pathLst>
                <a:path extrusionOk="0" h="53306" w="53378">
                  <a:moveTo>
                    <a:pt x="26716" y="1"/>
                  </a:moveTo>
                  <a:lnTo>
                    <a:pt x="19965" y="3061"/>
                  </a:lnTo>
                  <a:lnTo>
                    <a:pt x="19965" y="8498"/>
                  </a:lnTo>
                  <a:lnTo>
                    <a:pt x="26752" y="15267"/>
                  </a:lnTo>
                  <a:lnTo>
                    <a:pt x="33467" y="8552"/>
                  </a:lnTo>
                  <a:lnTo>
                    <a:pt x="33467" y="3061"/>
                  </a:lnTo>
                  <a:lnTo>
                    <a:pt x="26716" y="1"/>
                  </a:lnTo>
                  <a:close/>
                  <a:moveTo>
                    <a:pt x="38633" y="5221"/>
                  </a:moveTo>
                  <a:lnTo>
                    <a:pt x="34763" y="9092"/>
                  </a:lnTo>
                  <a:lnTo>
                    <a:pt x="34763" y="18633"/>
                  </a:lnTo>
                  <a:lnTo>
                    <a:pt x="44340" y="18633"/>
                  </a:lnTo>
                  <a:lnTo>
                    <a:pt x="48228" y="14745"/>
                  </a:lnTo>
                  <a:lnTo>
                    <a:pt x="45906" y="7922"/>
                  </a:lnTo>
                  <a:lnTo>
                    <a:pt x="45834" y="7922"/>
                  </a:lnTo>
                  <a:lnTo>
                    <a:pt x="38633" y="5221"/>
                  </a:lnTo>
                  <a:close/>
                  <a:moveTo>
                    <a:pt x="14762" y="5239"/>
                  </a:moveTo>
                  <a:lnTo>
                    <a:pt x="7579" y="7670"/>
                  </a:lnTo>
                  <a:lnTo>
                    <a:pt x="5185" y="14763"/>
                  </a:lnTo>
                  <a:lnTo>
                    <a:pt x="9073" y="18651"/>
                  </a:lnTo>
                  <a:lnTo>
                    <a:pt x="18633" y="18651"/>
                  </a:lnTo>
                  <a:lnTo>
                    <a:pt x="18633" y="9092"/>
                  </a:lnTo>
                  <a:lnTo>
                    <a:pt x="14762" y="5239"/>
                  </a:lnTo>
                  <a:close/>
                  <a:moveTo>
                    <a:pt x="3061" y="19965"/>
                  </a:moveTo>
                  <a:lnTo>
                    <a:pt x="0" y="26662"/>
                  </a:lnTo>
                  <a:lnTo>
                    <a:pt x="3043" y="33467"/>
                  </a:lnTo>
                  <a:lnTo>
                    <a:pt x="8515" y="33467"/>
                  </a:lnTo>
                  <a:lnTo>
                    <a:pt x="15266" y="26716"/>
                  </a:lnTo>
                  <a:lnTo>
                    <a:pt x="8515" y="19965"/>
                  </a:lnTo>
                  <a:close/>
                  <a:moveTo>
                    <a:pt x="44880" y="19965"/>
                  </a:moveTo>
                  <a:lnTo>
                    <a:pt x="38129" y="26716"/>
                  </a:lnTo>
                  <a:lnTo>
                    <a:pt x="44880" y="33467"/>
                  </a:lnTo>
                  <a:lnTo>
                    <a:pt x="50335" y="33467"/>
                  </a:lnTo>
                  <a:lnTo>
                    <a:pt x="53377" y="26662"/>
                  </a:lnTo>
                  <a:lnTo>
                    <a:pt x="50317" y="19965"/>
                  </a:lnTo>
                  <a:close/>
                  <a:moveTo>
                    <a:pt x="9055" y="34763"/>
                  </a:moveTo>
                  <a:lnTo>
                    <a:pt x="5221" y="38597"/>
                  </a:lnTo>
                  <a:lnTo>
                    <a:pt x="7669" y="45744"/>
                  </a:lnTo>
                  <a:lnTo>
                    <a:pt x="14762" y="48157"/>
                  </a:lnTo>
                  <a:lnTo>
                    <a:pt x="18615" y="44304"/>
                  </a:lnTo>
                  <a:lnTo>
                    <a:pt x="18615" y="34763"/>
                  </a:lnTo>
                  <a:close/>
                  <a:moveTo>
                    <a:pt x="34763" y="34763"/>
                  </a:moveTo>
                  <a:lnTo>
                    <a:pt x="34763" y="44286"/>
                  </a:lnTo>
                  <a:lnTo>
                    <a:pt x="38615" y="48157"/>
                  </a:lnTo>
                  <a:lnTo>
                    <a:pt x="45708" y="45744"/>
                  </a:lnTo>
                  <a:lnTo>
                    <a:pt x="48156" y="38597"/>
                  </a:lnTo>
                  <a:lnTo>
                    <a:pt x="44340" y="34763"/>
                  </a:lnTo>
                  <a:close/>
                  <a:moveTo>
                    <a:pt x="26716" y="38057"/>
                  </a:moveTo>
                  <a:lnTo>
                    <a:pt x="19911" y="44844"/>
                  </a:lnTo>
                  <a:lnTo>
                    <a:pt x="19911" y="50245"/>
                  </a:lnTo>
                  <a:lnTo>
                    <a:pt x="19947" y="50245"/>
                  </a:lnTo>
                  <a:lnTo>
                    <a:pt x="26698" y="53305"/>
                  </a:lnTo>
                  <a:lnTo>
                    <a:pt x="33431" y="50245"/>
                  </a:lnTo>
                  <a:lnTo>
                    <a:pt x="33431" y="44808"/>
                  </a:lnTo>
                  <a:lnTo>
                    <a:pt x="26716" y="3805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873150" y="2167550"/>
              <a:ext cx="1379000" cy="1376750"/>
            </a:xfrm>
            <a:custGeom>
              <a:rect b="b" l="l" r="r" t="t"/>
              <a:pathLst>
                <a:path extrusionOk="0" h="55070" w="55160">
                  <a:moveTo>
                    <a:pt x="27580" y="1783"/>
                  </a:moveTo>
                  <a:lnTo>
                    <a:pt x="33520" y="4465"/>
                  </a:lnTo>
                  <a:lnTo>
                    <a:pt x="33520" y="9074"/>
                  </a:lnTo>
                  <a:lnTo>
                    <a:pt x="27598" y="14979"/>
                  </a:lnTo>
                  <a:lnTo>
                    <a:pt x="21639" y="9056"/>
                  </a:lnTo>
                  <a:lnTo>
                    <a:pt x="21639" y="4465"/>
                  </a:lnTo>
                  <a:lnTo>
                    <a:pt x="27580" y="1783"/>
                  </a:lnTo>
                  <a:close/>
                  <a:moveTo>
                    <a:pt x="15392" y="7022"/>
                  </a:moveTo>
                  <a:lnTo>
                    <a:pt x="18687" y="10262"/>
                  </a:lnTo>
                  <a:lnTo>
                    <a:pt x="18687" y="18687"/>
                  </a:lnTo>
                  <a:lnTo>
                    <a:pt x="10261" y="18687"/>
                  </a:lnTo>
                  <a:lnTo>
                    <a:pt x="6967" y="15393"/>
                  </a:lnTo>
                  <a:lnTo>
                    <a:pt x="9091" y="9182"/>
                  </a:lnTo>
                  <a:lnTo>
                    <a:pt x="15392" y="7022"/>
                  </a:lnTo>
                  <a:close/>
                  <a:moveTo>
                    <a:pt x="39713" y="7058"/>
                  </a:moveTo>
                  <a:lnTo>
                    <a:pt x="46140" y="9452"/>
                  </a:lnTo>
                  <a:lnTo>
                    <a:pt x="48156" y="15429"/>
                  </a:lnTo>
                  <a:lnTo>
                    <a:pt x="44880" y="18705"/>
                  </a:lnTo>
                  <a:lnTo>
                    <a:pt x="36455" y="18705"/>
                  </a:lnTo>
                  <a:lnTo>
                    <a:pt x="36455" y="10316"/>
                  </a:lnTo>
                  <a:lnTo>
                    <a:pt x="39713" y="7058"/>
                  </a:lnTo>
                  <a:close/>
                  <a:moveTo>
                    <a:pt x="9055" y="21657"/>
                  </a:moveTo>
                  <a:lnTo>
                    <a:pt x="14996" y="27598"/>
                  </a:lnTo>
                  <a:lnTo>
                    <a:pt x="9055" y="33521"/>
                  </a:lnTo>
                  <a:lnTo>
                    <a:pt x="4465" y="33521"/>
                  </a:lnTo>
                  <a:lnTo>
                    <a:pt x="1782" y="27544"/>
                  </a:lnTo>
                  <a:lnTo>
                    <a:pt x="4483" y="21657"/>
                  </a:lnTo>
                  <a:close/>
                  <a:moveTo>
                    <a:pt x="50659" y="21639"/>
                  </a:moveTo>
                  <a:lnTo>
                    <a:pt x="53359" y="27526"/>
                  </a:lnTo>
                  <a:lnTo>
                    <a:pt x="50713" y="33521"/>
                  </a:lnTo>
                  <a:lnTo>
                    <a:pt x="46086" y="33521"/>
                  </a:lnTo>
                  <a:lnTo>
                    <a:pt x="40145" y="27580"/>
                  </a:lnTo>
                  <a:lnTo>
                    <a:pt x="46086" y="21639"/>
                  </a:lnTo>
                  <a:close/>
                  <a:moveTo>
                    <a:pt x="20307" y="10046"/>
                  </a:moveTo>
                  <a:lnTo>
                    <a:pt x="27040" y="16725"/>
                  </a:lnTo>
                  <a:lnTo>
                    <a:pt x="27616" y="17283"/>
                  </a:lnTo>
                  <a:lnTo>
                    <a:pt x="34835" y="10082"/>
                  </a:lnTo>
                  <a:lnTo>
                    <a:pt x="34835" y="20343"/>
                  </a:lnTo>
                  <a:lnTo>
                    <a:pt x="45096" y="20343"/>
                  </a:lnTo>
                  <a:lnTo>
                    <a:pt x="37841" y="27598"/>
                  </a:lnTo>
                  <a:lnTo>
                    <a:pt x="45096" y="34835"/>
                  </a:lnTo>
                  <a:lnTo>
                    <a:pt x="34835" y="34835"/>
                  </a:lnTo>
                  <a:lnTo>
                    <a:pt x="34835" y="45060"/>
                  </a:lnTo>
                  <a:lnTo>
                    <a:pt x="27616" y="37787"/>
                  </a:lnTo>
                  <a:lnTo>
                    <a:pt x="20307" y="45078"/>
                  </a:lnTo>
                  <a:lnTo>
                    <a:pt x="20307" y="34817"/>
                  </a:lnTo>
                  <a:lnTo>
                    <a:pt x="10045" y="34817"/>
                  </a:lnTo>
                  <a:lnTo>
                    <a:pt x="17318" y="27562"/>
                  </a:lnTo>
                  <a:lnTo>
                    <a:pt x="10045" y="20325"/>
                  </a:lnTo>
                  <a:lnTo>
                    <a:pt x="20307" y="20325"/>
                  </a:lnTo>
                  <a:lnTo>
                    <a:pt x="20307" y="10046"/>
                  </a:lnTo>
                  <a:close/>
                  <a:moveTo>
                    <a:pt x="44880" y="36437"/>
                  </a:moveTo>
                  <a:lnTo>
                    <a:pt x="48120" y="39677"/>
                  </a:lnTo>
                  <a:lnTo>
                    <a:pt x="45960" y="45978"/>
                  </a:lnTo>
                  <a:lnTo>
                    <a:pt x="39731" y="48084"/>
                  </a:lnTo>
                  <a:lnTo>
                    <a:pt x="36455" y="44808"/>
                  </a:lnTo>
                  <a:lnTo>
                    <a:pt x="36455" y="36437"/>
                  </a:lnTo>
                  <a:close/>
                  <a:moveTo>
                    <a:pt x="18687" y="36455"/>
                  </a:moveTo>
                  <a:lnTo>
                    <a:pt x="18687" y="44844"/>
                  </a:lnTo>
                  <a:lnTo>
                    <a:pt x="15428" y="48120"/>
                  </a:lnTo>
                  <a:lnTo>
                    <a:pt x="9181" y="45996"/>
                  </a:lnTo>
                  <a:lnTo>
                    <a:pt x="7021" y="39695"/>
                  </a:lnTo>
                  <a:lnTo>
                    <a:pt x="10261" y="36455"/>
                  </a:lnTo>
                  <a:close/>
                  <a:moveTo>
                    <a:pt x="27616" y="40091"/>
                  </a:moveTo>
                  <a:lnTo>
                    <a:pt x="33538" y="46014"/>
                  </a:lnTo>
                  <a:lnTo>
                    <a:pt x="33538" y="50623"/>
                  </a:lnTo>
                  <a:lnTo>
                    <a:pt x="27598" y="53287"/>
                  </a:lnTo>
                  <a:lnTo>
                    <a:pt x="21639" y="50623"/>
                  </a:lnTo>
                  <a:lnTo>
                    <a:pt x="21639" y="46068"/>
                  </a:lnTo>
                  <a:lnTo>
                    <a:pt x="27616" y="40091"/>
                  </a:lnTo>
                  <a:close/>
                  <a:moveTo>
                    <a:pt x="27580" y="1"/>
                  </a:moveTo>
                  <a:lnTo>
                    <a:pt x="19983" y="3421"/>
                  </a:lnTo>
                  <a:lnTo>
                    <a:pt x="19983" y="9308"/>
                  </a:lnTo>
                  <a:lnTo>
                    <a:pt x="15842" y="5167"/>
                  </a:lnTo>
                  <a:lnTo>
                    <a:pt x="7813" y="7904"/>
                  </a:lnTo>
                  <a:lnTo>
                    <a:pt x="5113" y="15843"/>
                  </a:lnTo>
                  <a:lnTo>
                    <a:pt x="9307" y="20019"/>
                  </a:lnTo>
                  <a:lnTo>
                    <a:pt x="3457" y="20019"/>
                  </a:lnTo>
                  <a:lnTo>
                    <a:pt x="0" y="27526"/>
                  </a:lnTo>
                  <a:lnTo>
                    <a:pt x="3403" y="35141"/>
                  </a:lnTo>
                  <a:lnTo>
                    <a:pt x="9307" y="35141"/>
                  </a:lnTo>
                  <a:lnTo>
                    <a:pt x="5185" y="39245"/>
                  </a:lnTo>
                  <a:lnTo>
                    <a:pt x="7921" y="47256"/>
                  </a:lnTo>
                  <a:lnTo>
                    <a:pt x="15860" y="49957"/>
                  </a:lnTo>
                  <a:lnTo>
                    <a:pt x="20019" y="45816"/>
                  </a:lnTo>
                  <a:lnTo>
                    <a:pt x="20019" y="51649"/>
                  </a:lnTo>
                  <a:lnTo>
                    <a:pt x="27598" y="55069"/>
                  </a:lnTo>
                  <a:lnTo>
                    <a:pt x="35177" y="51649"/>
                  </a:lnTo>
                  <a:lnTo>
                    <a:pt x="35177" y="45798"/>
                  </a:lnTo>
                  <a:lnTo>
                    <a:pt x="39317" y="49957"/>
                  </a:lnTo>
                  <a:lnTo>
                    <a:pt x="47256" y="47256"/>
                  </a:lnTo>
                  <a:lnTo>
                    <a:pt x="50011" y="39245"/>
                  </a:lnTo>
                  <a:lnTo>
                    <a:pt x="45888" y="35141"/>
                  </a:lnTo>
                  <a:lnTo>
                    <a:pt x="51775" y="35141"/>
                  </a:lnTo>
                  <a:lnTo>
                    <a:pt x="55159" y="27544"/>
                  </a:lnTo>
                  <a:lnTo>
                    <a:pt x="51721" y="20019"/>
                  </a:lnTo>
                  <a:lnTo>
                    <a:pt x="45870" y="20019"/>
                  </a:lnTo>
                  <a:lnTo>
                    <a:pt x="50047" y="15843"/>
                  </a:lnTo>
                  <a:lnTo>
                    <a:pt x="47436" y="8174"/>
                  </a:lnTo>
                  <a:lnTo>
                    <a:pt x="47058" y="8066"/>
                  </a:lnTo>
                  <a:lnTo>
                    <a:pt x="39317" y="5167"/>
                  </a:lnTo>
                  <a:lnTo>
                    <a:pt x="35159" y="9326"/>
                  </a:lnTo>
                  <a:lnTo>
                    <a:pt x="35159" y="3421"/>
                  </a:lnTo>
                  <a:lnTo>
                    <a:pt x="275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1105375" y="2399325"/>
              <a:ext cx="914525" cy="914550"/>
            </a:xfrm>
            <a:custGeom>
              <a:rect b="b" l="l" r="r" t="t"/>
              <a:pathLst>
                <a:path extrusionOk="0" h="36582" w="36581">
                  <a:moveTo>
                    <a:pt x="18309" y="7994"/>
                  </a:moveTo>
                  <a:lnTo>
                    <a:pt x="21261" y="11036"/>
                  </a:lnTo>
                  <a:lnTo>
                    <a:pt x="25528" y="11054"/>
                  </a:lnTo>
                  <a:lnTo>
                    <a:pt x="25528" y="15267"/>
                  </a:lnTo>
                  <a:lnTo>
                    <a:pt x="28552" y="18309"/>
                  </a:lnTo>
                  <a:lnTo>
                    <a:pt x="25582" y="21279"/>
                  </a:lnTo>
                  <a:lnTo>
                    <a:pt x="25546" y="25546"/>
                  </a:lnTo>
                  <a:lnTo>
                    <a:pt x="21297" y="25546"/>
                  </a:lnTo>
                  <a:lnTo>
                    <a:pt x="18327" y="28516"/>
                  </a:lnTo>
                  <a:lnTo>
                    <a:pt x="15230" y="25528"/>
                  </a:lnTo>
                  <a:lnTo>
                    <a:pt x="11000" y="25546"/>
                  </a:lnTo>
                  <a:lnTo>
                    <a:pt x="11000" y="21297"/>
                  </a:lnTo>
                  <a:lnTo>
                    <a:pt x="7975" y="18309"/>
                  </a:lnTo>
                  <a:lnTo>
                    <a:pt x="11000" y="15267"/>
                  </a:lnTo>
                  <a:lnTo>
                    <a:pt x="11000" y="11054"/>
                  </a:lnTo>
                  <a:lnTo>
                    <a:pt x="15266" y="11036"/>
                  </a:lnTo>
                  <a:lnTo>
                    <a:pt x="18309" y="7994"/>
                  </a:lnTo>
                  <a:close/>
                  <a:moveTo>
                    <a:pt x="10730" y="1"/>
                  </a:moveTo>
                  <a:lnTo>
                    <a:pt x="10730" y="10748"/>
                  </a:lnTo>
                  <a:lnTo>
                    <a:pt x="0" y="10748"/>
                  </a:lnTo>
                  <a:lnTo>
                    <a:pt x="7597" y="18327"/>
                  </a:lnTo>
                  <a:lnTo>
                    <a:pt x="18" y="25888"/>
                  </a:lnTo>
                  <a:lnTo>
                    <a:pt x="10730" y="25888"/>
                  </a:lnTo>
                  <a:lnTo>
                    <a:pt x="10730" y="36581"/>
                  </a:lnTo>
                  <a:lnTo>
                    <a:pt x="18327" y="28966"/>
                  </a:lnTo>
                  <a:lnTo>
                    <a:pt x="25870" y="36527"/>
                  </a:lnTo>
                  <a:lnTo>
                    <a:pt x="25870" y="25870"/>
                  </a:lnTo>
                  <a:lnTo>
                    <a:pt x="36581" y="25870"/>
                  </a:lnTo>
                  <a:lnTo>
                    <a:pt x="29002" y="18309"/>
                  </a:lnTo>
                  <a:lnTo>
                    <a:pt x="36581" y="10748"/>
                  </a:lnTo>
                  <a:lnTo>
                    <a:pt x="25870" y="10748"/>
                  </a:lnTo>
                  <a:lnTo>
                    <a:pt x="25870" y="55"/>
                  </a:lnTo>
                  <a:lnTo>
                    <a:pt x="18327" y="7562"/>
                  </a:lnTo>
                  <a:lnTo>
                    <a:pt x="107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1055875" y="2351175"/>
              <a:ext cx="1013550" cy="1012650"/>
            </a:xfrm>
            <a:custGeom>
              <a:rect b="b" l="l" r="r" t="t"/>
              <a:pathLst>
                <a:path extrusionOk="0" h="40506" w="40542">
                  <a:moveTo>
                    <a:pt x="13520" y="3907"/>
                  </a:moveTo>
                  <a:lnTo>
                    <a:pt x="19389" y="9740"/>
                  </a:lnTo>
                  <a:lnTo>
                    <a:pt x="16940" y="12170"/>
                  </a:lnTo>
                  <a:lnTo>
                    <a:pt x="13520" y="12170"/>
                  </a:lnTo>
                  <a:lnTo>
                    <a:pt x="13520" y="3907"/>
                  </a:lnTo>
                  <a:close/>
                  <a:moveTo>
                    <a:pt x="27040" y="3925"/>
                  </a:moveTo>
                  <a:lnTo>
                    <a:pt x="27040" y="12170"/>
                  </a:lnTo>
                  <a:lnTo>
                    <a:pt x="23619" y="12170"/>
                  </a:lnTo>
                  <a:lnTo>
                    <a:pt x="21261" y="9740"/>
                  </a:lnTo>
                  <a:lnTo>
                    <a:pt x="27040" y="3925"/>
                  </a:lnTo>
                  <a:close/>
                  <a:moveTo>
                    <a:pt x="12188" y="13502"/>
                  </a:moveTo>
                  <a:lnTo>
                    <a:pt x="12188" y="16869"/>
                  </a:lnTo>
                  <a:lnTo>
                    <a:pt x="9775" y="19335"/>
                  </a:lnTo>
                  <a:lnTo>
                    <a:pt x="3943" y="13502"/>
                  </a:lnTo>
                  <a:close/>
                  <a:moveTo>
                    <a:pt x="36599" y="13502"/>
                  </a:moveTo>
                  <a:lnTo>
                    <a:pt x="30766" y="19335"/>
                  </a:lnTo>
                  <a:lnTo>
                    <a:pt x="28372" y="16869"/>
                  </a:lnTo>
                  <a:lnTo>
                    <a:pt x="28372" y="13502"/>
                  </a:lnTo>
                  <a:close/>
                  <a:moveTo>
                    <a:pt x="9775" y="21171"/>
                  </a:moveTo>
                  <a:lnTo>
                    <a:pt x="12188" y="23583"/>
                  </a:lnTo>
                  <a:lnTo>
                    <a:pt x="12188" y="27004"/>
                  </a:lnTo>
                  <a:lnTo>
                    <a:pt x="3943" y="27004"/>
                  </a:lnTo>
                  <a:lnTo>
                    <a:pt x="9775" y="21171"/>
                  </a:lnTo>
                  <a:close/>
                  <a:moveTo>
                    <a:pt x="30766" y="21171"/>
                  </a:moveTo>
                  <a:lnTo>
                    <a:pt x="36599" y="27004"/>
                  </a:lnTo>
                  <a:lnTo>
                    <a:pt x="28354" y="27004"/>
                  </a:lnTo>
                  <a:lnTo>
                    <a:pt x="28390" y="23547"/>
                  </a:lnTo>
                  <a:lnTo>
                    <a:pt x="30766" y="21171"/>
                  </a:lnTo>
                  <a:close/>
                  <a:moveTo>
                    <a:pt x="20325" y="11108"/>
                  </a:moveTo>
                  <a:lnTo>
                    <a:pt x="22467" y="13322"/>
                  </a:lnTo>
                  <a:lnTo>
                    <a:pt x="22935" y="13808"/>
                  </a:lnTo>
                  <a:lnTo>
                    <a:pt x="26715" y="13808"/>
                  </a:lnTo>
                  <a:lnTo>
                    <a:pt x="26715" y="16869"/>
                  </a:lnTo>
                  <a:lnTo>
                    <a:pt x="26715" y="17553"/>
                  </a:lnTo>
                  <a:lnTo>
                    <a:pt x="27202" y="18021"/>
                  </a:lnTo>
                  <a:lnTo>
                    <a:pt x="29398" y="20253"/>
                  </a:lnTo>
                  <a:lnTo>
                    <a:pt x="27238" y="22413"/>
                  </a:lnTo>
                  <a:lnTo>
                    <a:pt x="26769" y="22881"/>
                  </a:lnTo>
                  <a:lnTo>
                    <a:pt x="26769" y="23547"/>
                  </a:lnTo>
                  <a:lnTo>
                    <a:pt x="26751" y="26680"/>
                  </a:lnTo>
                  <a:lnTo>
                    <a:pt x="22953" y="26680"/>
                  </a:lnTo>
                  <a:lnTo>
                    <a:pt x="22485" y="27148"/>
                  </a:lnTo>
                  <a:lnTo>
                    <a:pt x="20307" y="29326"/>
                  </a:lnTo>
                  <a:lnTo>
                    <a:pt x="18056" y="27130"/>
                  </a:lnTo>
                  <a:lnTo>
                    <a:pt x="17588" y="26662"/>
                  </a:lnTo>
                  <a:lnTo>
                    <a:pt x="13844" y="26662"/>
                  </a:lnTo>
                  <a:lnTo>
                    <a:pt x="13844" y="23583"/>
                  </a:lnTo>
                  <a:lnTo>
                    <a:pt x="13844" y="22899"/>
                  </a:lnTo>
                  <a:lnTo>
                    <a:pt x="13376" y="22431"/>
                  </a:lnTo>
                  <a:lnTo>
                    <a:pt x="11180" y="20253"/>
                  </a:lnTo>
                  <a:lnTo>
                    <a:pt x="13376" y="18021"/>
                  </a:lnTo>
                  <a:lnTo>
                    <a:pt x="13844" y="17553"/>
                  </a:lnTo>
                  <a:lnTo>
                    <a:pt x="13844" y="16869"/>
                  </a:lnTo>
                  <a:lnTo>
                    <a:pt x="13844" y="13790"/>
                  </a:lnTo>
                  <a:lnTo>
                    <a:pt x="17624" y="13790"/>
                  </a:lnTo>
                  <a:lnTo>
                    <a:pt x="18110" y="13322"/>
                  </a:lnTo>
                  <a:lnTo>
                    <a:pt x="20325" y="11108"/>
                  </a:lnTo>
                  <a:close/>
                  <a:moveTo>
                    <a:pt x="27040" y="28282"/>
                  </a:moveTo>
                  <a:lnTo>
                    <a:pt x="27040" y="36473"/>
                  </a:lnTo>
                  <a:lnTo>
                    <a:pt x="21261" y="30676"/>
                  </a:lnTo>
                  <a:lnTo>
                    <a:pt x="23637" y="28282"/>
                  </a:lnTo>
                  <a:close/>
                  <a:moveTo>
                    <a:pt x="16904" y="28282"/>
                  </a:moveTo>
                  <a:lnTo>
                    <a:pt x="19371" y="30676"/>
                  </a:lnTo>
                  <a:lnTo>
                    <a:pt x="13484" y="36527"/>
                  </a:lnTo>
                  <a:lnTo>
                    <a:pt x="13484" y="28282"/>
                  </a:lnTo>
                  <a:close/>
                  <a:moveTo>
                    <a:pt x="11900" y="1"/>
                  </a:moveTo>
                  <a:lnTo>
                    <a:pt x="11900" y="3907"/>
                  </a:lnTo>
                  <a:lnTo>
                    <a:pt x="11900" y="11882"/>
                  </a:lnTo>
                  <a:lnTo>
                    <a:pt x="0" y="11882"/>
                  </a:lnTo>
                  <a:lnTo>
                    <a:pt x="2790" y="14672"/>
                  </a:lnTo>
                  <a:lnTo>
                    <a:pt x="8407" y="20271"/>
                  </a:lnTo>
                  <a:lnTo>
                    <a:pt x="2790" y="25870"/>
                  </a:lnTo>
                  <a:lnTo>
                    <a:pt x="0" y="28660"/>
                  </a:lnTo>
                  <a:lnTo>
                    <a:pt x="11900" y="28660"/>
                  </a:lnTo>
                  <a:lnTo>
                    <a:pt x="11900" y="36581"/>
                  </a:lnTo>
                  <a:lnTo>
                    <a:pt x="11900" y="40505"/>
                  </a:lnTo>
                  <a:lnTo>
                    <a:pt x="14654" y="37733"/>
                  </a:lnTo>
                  <a:lnTo>
                    <a:pt x="20307" y="32080"/>
                  </a:lnTo>
                  <a:lnTo>
                    <a:pt x="25869" y="37679"/>
                  </a:lnTo>
                  <a:lnTo>
                    <a:pt x="28660" y="40469"/>
                  </a:lnTo>
                  <a:lnTo>
                    <a:pt x="28660" y="36545"/>
                  </a:lnTo>
                  <a:lnTo>
                    <a:pt x="28660" y="28660"/>
                  </a:lnTo>
                  <a:lnTo>
                    <a:pt x="40541" y="28660"/>
                  </a:lnTo>
                  <a:lnTo>
                    <a:pt x="37751" y="25870"/>
                  </a:lnTo>
                  <a:lnTo>
                    <a:pt x="32152" y="20271"/>
                  </a:lnTo>
                  <a:lnTo>
                    <a:pt x="37751" y="14672"/>
                  </a:lnTo>
                  <a:lnTo>
                    <a:pt x="40541" y="11882"/>
                  </a:lnTo>
                  <a:lnTo>
                    <a:pt x="28660" y="11882"/>
                  </a:lnTo>
                  <a:lnTo>
                    <a:pt x="28660" y="3961"/>
                  </a:lnTo>
                  <a:lnTo>
                    <a:pt x="28660" y="37"/>
                  </a:lnTo>
                  <a:lnTo>
                    <a:pt x="25887" y="2809"/>
                  </a:lnTo>
                  <a:lnTo>
                    <a:pt x="20307" y="8372"/>
                  </a:lnTo>
                  <a:lnTo>
                    <a:pt x="14654" y="2755"/>
                  </a:lnTo>
                  <a:lnTo>
                    <a:pt x="1190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1294850" y="2588350"/>
              <a:ext cx="535600" cy="535150"/>
            </a:xfrm>
            <a:custGeom>
              <a:rect b="b" l="l" r="r" t="t"/>
              <a:pathLst>
                <a:path extrusionOk="0" h="21406" w="21424">
                  <a:moveTo>
                    <a:pt x="10748" y="1"/>
                  </a:moveTo>
                  <a:lnTo>
                    <a:pt x="7597" y="3187"/>
                  </a:lnTo>
                  <a:lnTo>
                    <a:pt x="3151" y="3187"/>
                  </a:lnTo>
                  <a:lnTo>
                    <a:pt x="3151" y="7562"/>
                  </a:lnTo>
                  <a:lnTo>
                    <a:pt x="0" y="10766"/>
                  </a:lnTo>
                  <a:lnTo>
                    <a:pt x="3151" y="13898"/>
                  </a:lnTo>
                  <a:lnTo>
                    <a:pt x="3151" y="18327"/>
                  </a:lnTo>
                  <a:lnTo>
                    <a:pt x="7579" y="18309"/>
                  </a:lnTo>
                  <a:lnTo>
                    <a:pt x="10748" y="21405"/>
                  </a:lnTo>
                  <a:lnTo>
                    <a:pt x="11306" y="20847"/>
                  </a:lnTo>
                  <a:lnTo>
                    <a:pt x="13862" y="18309"/>
                  </a:lnTo>
                  <a:lnTo>
                    <a:pt x="18291" y="18327"/>
                  </a:lnTo>
                  <a:lnTo>
                    <a:pt x="18309" y="13844"/>
                  </a:lnTo>
                  <a:lnTo>
                    <a:pt x="21423" y="10766"/>
                  </a:lnTo>
                  <a:lnTo>
                    <a:pt x="18291" y="7562"/>
                  </a:lnTo>
                  <a:lnTo>
                    <a:pt x="18291" y="3187"/>
                  </a:lnTo>
                  <a:lnTo>
                    <a:pt x="13826" y="3187"/>
                  </a:lnTo>
                  <a:lnTo>
                    <a:pt x="10748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1294850" y="2588350"/>
              <a:ext cx="535600" cy="535150"/>
            </a:xfrm>
            <a:custGeom>
              <a:rect b="b" l="l" r="r" t="t"/>
              <a:pathLst>
                <a:path extrusionOk="0" h="21406" w="21424">
                  <a:moveTo>
                    <a:pt x="10748" y="1"/>
                  </a:moveTo>
                  <a:lnTo>
                    <a:pt x="7597" y="3187"/>
                  </a:lnTo>
                  <a:lnTo>
                    <a:pt x="3151" y="3187"/>
                  </a:lnTo>
                  <a:lnTo>
                    <a:pt x="3151" y="7562"/>
                  </a:lnTo>
                  <a:lnTo>
                    <a:pt x="0" y="10766"/>
                  </a:lnTo>
                  <a:lnTo>
                    <a:pt x="3151" y="13898"/>
                  </a:lnTo>
                  <a:lnTo>
                    <a:pt x="3151" y="18327"/>
                  </a:lnTo>
                  <a:lnTo>
                    <a:pt x="7579" y="18309"/>
                  </a:lnTo>
                  <a:lnTo>
                    <a:pt x="10748" y="21405"/>
                  </a:lnTo>
                  <a:lnTo>
                    <a:pt x="11306" y="20847"/>
                  </a:lnTo>
                  <a:lnTo>
                    <a:pt x="13862" y="18309"/>
                  </a:lnTo>
                  <a:lnTo>
                    <a:pt x="18291" y="18327"/>
                  </a:lnTo>
                  <a:lnTo>
                    <a:pt x="18309" y="13844"/>
                  </a:lnTo>
                  <a:lnTo>
                    <a:pt x="21423" y="10766"/>
                  </a:lnTo>
                  <a:lnTo>
                    <a:pt x="18291" y="7562"/>
                  </a:lnTo>
                  <a:lnTo>
                    <a:pt x="18291" y="3187"/>
                  </a:lnTo>
                  <a:lnTo>
                    <a:pt x="13826" y="3187"/>
                  </a:lnTo>
                  <a:lnTo>
                    <a:pt x="107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1266050" y="2560000"/>
              <a:ext cx="592750" cy="592750"/>
            </a:xfrm>
            <a:custGeom>
              <a:rect b="b" l="l" r="r" t="t"/>
              <a:pathLst>
                <a:path extrusionOk="0" h="23710" w="23710">
                  <a:moveTo>
                    <a:pt x="11900" y="2305"/>
                  </a:moveTo>
                  <a:lnTo>
                    <a:pt x="14654" y="5131"/>
                  </a:lnTo>
                  <a:lnTo>
                    <a:pt x="18633" y="5149"/>
                  </a:lnTo>
                  <a:lnTo>
                    <a:pt x="18633" y="9038"/>
                  </a:lnTo>
                  <a:lnTo>
                    <a:pt x="21441" y="11882"/>
                  </a:lnTo>
                  <a:lnTo>
                    <a:pt x="18669" y="14636"/>
                  </a:lnTo>
                  <a:lnTo>
                    <a:pt x="18651" y="18633"/>
                  </a:lnTo>
                  <a:lnTo>
                    <a:pt x="14690" y="18633"/>
                  </a:lnTo>
                  <a:lnTo>
                    <a:pt x="11918" y="21387"/>
                  </a:lnTo>
                  <a:lnTo>
                    <a:pt x="9055" y="18633"/>
                  </a:lnTo>
                  <a:lnTo>
                    <a:pt x="5131" y="18651"/>
                  </a:lnTo>
                  <a:lnTo>
                    <a:pt x="5131" y="14690"/>
                  </a:lnTo>
                  <a:lnTo>
                    <a:pt x="2304" y="11900"/>
                  </a:lnTo>
                  <a:lnTo>
                    <a:pt x="5131" y="9056"/>
                  </a:lnTo>
                  <a:lnTo>
                    <a:pt x="5131" y="5149"/>
                  </a:lnTo>
                  <a:lnTo>
                    <a:pt x="9109" y="5149"/>
                  </a:lnTo>
                  <a:lnTo>
                    <a:pt x="11900" y="2305"/>
                  </a:lnTo>
                  <a:close/>
                  <a:moveTo>
                    <a:pt x="11918" y="1"/>
                  </a:moveTo>
                  <a:lnTo>
                    <a:pt x="10748" y="1171"/>
                  </a:lnTo>
                  <a:lnTo>
                    <a:pt x="8407" y="3511"/>
                  </a:lnTo>
                  <a:lnTo>
                    <a:pt x="3493" y="3511"/>
                  </a:lnTo>
                  <a:lnTo>
                    <a:pt x="3493" y="5131"/>
                  </a:lnTo>
                  <a:lnTo>
                    <a:pt x="3493" y="8372"/>
                  </a:lnTo>
                  <a:lnTo>
                    <a:pt x="1152" y="10730"/>
                  </a:lnTo>
                  <a:lnTo>
                    <a:pt x="0" y="11882"/>
                  </a:lnTo>
                  <a:lnTo>
                    <a:pt x="1152" y="13016"/>
                  </a:lnTo>
                  <a:lnTo>
                    <a:pt x="3457" y="15338"/>
                  </a:lnTo>
                  <a:lnTo>
                    <a:pt x="3457" y="18633"/>
                  </a:lnTo>
                  <a:lnTo>
                    <a:pt x="3457" y="20271"/>
                  </a:lnTo>
                  <a:lnTo>
                    <a:pt x="8389" y="20271"/>
                  </a:lnTo>
                  <a:lnTo>
                    <a:pt x="10784" y="22593"/>
                  </a:lnTo>
                  <a:lnTo>
                    <a:pt x="11918" y="23709"/>
                  </a:lnTo>
                  <a:lnTo>
                    <a:pt x="13052" y="22593"/>
                  </a:lnTo>
                  <a:lnTo>
                    <a:pt x="15338" y="20289"/>
                  </a:lnTo>
                  <a:lnTo>
                    <a:pt x="20253" y="20289"/>
                  </a:lnTo>
                  <a:lnTo>
                    <a:pt x="20253" y="18669"/>
                  </a:lnTo>
                  <a:lnTo>
                    <a:pt x="20271" y="15356"/>
                  </a:lnTo>
                  <a:lnTo>
                    <a:pt x="22575" y="13070"/>
                  </a:lnTo>
                  <a:lnTo>
                    <a:pt x="23709" y="11918"/>
                  </a:lnTo>
                  <a:lnTo>
                    <a:pt x="22575" y="10766"/>
                  </a:lnTo>
                  <a:lnTo>
                    <a:pt x="20235" y="8408"/>
                  </a:lnTo>
                  <a:lnTo>
                    <a:pt x="20235" y="5167"/>
                  </a:lnTo>
                  <a:lnTo>
                    <a:pt x="20235" y="3547"/>
                  </a:lnTo>
                  <a:lnTo>
                    <a:pt x="15320" y="3547"/>
                  </a:lnTo>
                  <a:lnTo>
                    <a:pt x="13070" y="1171"/>
                  </a:lnTo>
                  <a:lnTo>
                    <a:pt x="119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6" name="Google Shape;376;p8"/>
          <p:cNvGrpSpPr/>
          <p:nvPr/>
        </p:nvGrpSpPr>
        <p:grpSpPr>
          <a:xfrm>
            <a:off x="7933833" y="3425639"/>
            <a:ext cx="930362" cy="983897"/>
            <a:chOff x="3233700" y="2049200"/>
            <a:chExt cx="1454600" cy="1538300"/>
          </a:xfrm>
        </p:grpSpPr>
        <p:sp>
          <p:nvSpPr>
            <p:cNvPr id="377" name="Google Shape;377;p8"/>
            <p:cNvSpPr/>
            <p:nvPr/>
          </p:nvSpPr>
          <p:spPr>
            <a:xfrm>
              <a:off x="3253500" y="2069900"/>
              <a:ext cx="1411400" cy="1496000"/>
            </a:xfrm>
            <a:custGeom>
              <a:rect b="b" l="l" r="r" t="t"/>
              <a:pathLst>
                <a:path extrusionOk="0" h="59840" w="56456">
                  <a:moveTo>
                    <a:pt x="21603" y="9541"/>
                  </a:moveTo>
                  <a:lnTo>
                    <a:pt x="28030" y="18759"/>
                  </a:lnTo>
                  <a:lnTo>
                    <a:pt x="34835" y="9757"/>
                  </a:lnTo>
                  <a:lnTo>
                    <a:pt x="34655" y="20829"/>
                  </a:lnTo>
                  <a:lnTo>
                    <a:pt x="34655" y="20829"/>
                  </a:lnTo>
                  <a:lnTo>
                    <a:pt x="45618" y="17534"/>
                  </a:lnTo>
                  <a:lnTo>
                    <a:pt x="38489" y="26841"/>
                  </a:lnTo>
                  <a:lnTo>
                    <a:pt x="49434" y="30586"/>
                  </a:lnTo>
                  <a:lnTo>
                    <a:pt x="38597" y="33862"/>
                  </a:lnTo>
                  <a:lnTo>
                    <a:pt x="45186" y="43313"/>
                  </a:lnTo>
                  <a:lnTo>
                    <a:pt x="34403" y="39371"/>
                  </a:lnTo>
                  <a:lnTo>
                    <a:pt x="34313" y="50496"/>
                  </a:lnTo>
                  <a:lnTo>
                    <a:pt x="27868" y="41225"/>
                  </a:lnTo>
                  <a:lnTo>
                    <a:pt x="21279" y="50154"/>
                  </a:lnTo>
                  <a:lnTo>
                    <a:pt x="21369" y="39011"/>
                  </a:lnTo>
                  <a:lnTo>
                    <a:pt x="10784" y="42215"/>
                  </a:lnTo>
                  <a:lnTo>
                    <a:pt x="17444" y="33160"/>
                  </a:lnTo>
                  <a:lnTo>
                    <a:pt x="6877" y="29308"/>
                  </a:lnTo>
                  <a:lnTo>
                    <a:pt x="17354" y="26157"/>
                  </a:lnTo>
                  <a:lnTo>
                    <a:pt x="10730" y="16706"/>
                  </a:lnTo>
                  <a:lnTo>
                    <a:pt x="21513" y="20649"/>
                  </a:lnTo>
                  <a:lnTo>
                    <a:pt x="21603" y="9541"/>
                  </a:lnTo>
                  <a:close/>
                  <a:moveTo>
                    <a:pt x="28606" y="0"/>
                  </a:moveTo>
                  <a:lnTo>
                    <a:pt x="28192" y="144"/>
                  </a:lnTo>
                  <a:lnTo>
                    <a:pt x="28156" y="144"/>
                  </a:lnTo>
                  <a:lnTo>
                    <a:pt x="26194" y="738"/>
                  </a:lnTo>
                  <a:lnTo>
                    <a:pt x="23367" y="1638"/>
                  </a:lnTo>
                  <a:lnTo>
                    <a:pt x="21225" y="2305"/>
                  </a:lnTo>
                  <a:lnTo>
                    <a:pt x="21171" y="8119"/>
                  </a:lnTo>
                  <a:lnTo>
                    <a:pt x="17930" y="3331"/>
                  </a:lnTo>
                  <a:lnTo>
                    <a:pt x="10910" y="5509"/>
                  </a:lnTo>
                  <a:lnTo>
                    <a:pt x="6733" y="11252"/>
                  </a:lnTo>
                  <a:lnTo>
                    <a:pt x="7597" y="12638"/>
                  </a:lnTo>
                  <a:lnTo>
                    <a:pt x="9919" y="15968"/>
                  </a:lnTo>
                  <a:lnTo>
                    <a:pt x="4573" y="14060"/>
                  </a:lnTo>
                  <a:lnTo>
                    <a:pt x="324" y="19767"/>
                  </a:lnTo>
                  <a:lnTo>
                    <a:pt x="198" y="27147"/>
                  </a:lnTo>
                  <a:lnTo>
                    <a:pt x="5995" y="29272"/>
                  </a:lnTo>
                  <a:lnTo>
                    <a:pt x="144" y="31054"/>
                  </a:lnTo>
                  <a:lnTo>
                    <a:pt x="0" y="38471"/>
                  </a:lnTo>
                  <a:lnTo>
                    <a:pt x="4213" y="44592"/>
                  </a:lnTo>
                  <a:lnTo>
                    <a:pt x="10063" y="42827"/>
                  </a:lnTo>
                  <a:lnTo>
                    <a:pt x="10063" y="42827"/>
                  </a:lnTo>
                  <a:lnTo>
                    <a:pt x="6409" y="47778"/>
                  </a:lnTo>
                  <a:lnTo>
                    <a:pt x="10604" y="53665"/>
                  </a:lnTo>
                  <a:lnTo>
                    <a:pt x="10766" y="53917"/>
                  </a:lnTo>
                  <a:lnTo>
                    <a:pt x="17354" y="56239"/>
                  </a:lnTo>
                  <a:lnTo>
                    <a:pt x="21045" y="51252"/>
                  </a:lnTo>
                  <a:lnTo>
                    <a:pt x="21045" y="51252"/>
                  </a:lnTo>
                  <a:lnTo>
                    <a:pt x="20991" y="57517"/>
                  </a:lnTo>
                  <a:lnTo>
                    <a:pt x="24933" y="58939"/>
                  </a:lnTo>
                  <a:lnTo>
                    <a:pt x="27580" y="59839"/>
                  </a:lnTo>
                  <a:lnTo>
                    <a:pt x="34727" y="57679"/>
                  </a:lnTo>
                  <a:lnTo>
                    <a:pt x="34763" y="51864"/>
                  </a:lnTo>
                  <a:lnTo>
                    <a:pt x="38093" y="56635"/>
                  </a:lnTo>
                  <a:lnTo>
                    <a:pt x="44826" y="54619"/>
                  </a:lnTo>
                  <a:lnTo>
                    <a:pt x="45780" y="53449"/>
                  </a:lnTo>
                  <a:lnTo>
                    <a:pt x="49290" y="48714"/>
                  </a:lnTo>
                  <a:lnTo>
                    <a:pt x="46014" y="44051"/>
                  </a:lnTo>
                  <a:lnTo>
                    <a:pt x="51757" y="45924"/>
                  </a:lnTo>
                  <a:lnTo>
                    <a:pt x="56149" y="40163"/>
                  </a:lnTo>
                  <a:lnTo>
                    <a:pt x="56257" y="32800"/>
                  </a:lnTo>
                  <a:lnTo>
                    <a:pt x="50371" y="30694"/>
                  </a:lnTo>
                  <a:lnTo>
                    <a:pt x="56311" y="28930"/>
                  </a:lnTo>
                  <a:lnTo>
                    <a:pt x="56401" y="24141"/>
                  </a:lnTo>
                  <a:lnTo>
                    <a:pt x="56401" y="24123"/>
                  </a:lnTo>
                  <a:lnTo>
                    <a:pt x="56437" y="21747"/>
                  </a:lnTo>
                  <a:lnTo>
                    <a:pt x="56455" y="21405"/>
                  </a:lnTo>
                  <a:lnTo>
                    <a:pt x="56275" y="21171"/>
                  </a:lnTo>
                  <a:lnTo>
                    <a:pt x="53647" y="17336"/>
                  </a:lnTo>
                  <a:lnTo>
                    <a:pt x="53611" y="17246"/>
                  </a:lnTo>
                  <a:lnTo>
                    <a:pt x="53557" y="17210"/>
                  </a:lnTo>
                  <a:lnTo>
                    <a:pt x="52189" y="15230"/>
                  </a:lnTo>
                  <a:lnTo>
                    <a:pt x="46356" y="16976"/>
                  </a:lnTo>
                  <a:lnTo>
                    <a:pt x="46356" y="16976"/>
                  </a:lnTo>
                  <a:lnTo>
                    <a:pt x="50029" y="12062"/>
                  </a:lnTo>
                  <a:lnTo>
                    <a:pt x="45870" y="5995"/>
                  </a:lnTo>
                  <a:lnTo>
                    <a:pt x="38975" y="3619"/>
                  </a:lnTo>
                  <a:lnTo>
                    <a:pt x="35123" y="8731"/>
                  </a:lnTo>
                  <a:lnTo>
                    <a:pt x="35123" y="8731"/>
                  </a:lnTo>
                  <a:lnTo>
                    <a:pt x="35249" y="2305"/>
                  </a:lnTo>
                  <a:lnTo>
                    <a:pt x="286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3233700" y="2049200"/>
              <a:ext cx="1454600" cy="1538300"/>
            </a:xfrm>
            <a:custGeom>
              <a:rect b="b" l="l" r="r" t="t"/>
              <a:pathLst>
                <a:path extrusionOk="0" h="61532" w="58184">
                  <a:moveTo>
                    <a:pt x="29398" y="1674"/>
                  </a:moveTo>
                  <a:lnTo>
                    <a:pt x="35231" y="3709"/>
                  </a:lnTo>
                  <a:lnTo>
                    <a:pt x="35105" y="9901"/>
                  </a:lnTo>
                  <a:lnTo>
                    <a:pt x="35105" y="10009"/>
                  </a:lnTo>
                  <a:lnTo>
                    <a:pt x="33520" y="12116"/>
                  </a:lnTo>
                  <a:lnTo>
                    <a:pt x="28876" y="18236"/>
                  </a:lnTo>
                  <a:lnTo>
                    <a:pt x="22755" y="9487"/>
                  </a:lnTo>
                  <a:lnTo>
                    <a:pt x="22791" y="3727"/>
                  </a:lnTo>
                  <a:lnTo>
                    <a:pt x="24375" y="3241"/>
                  </a:lnTo>
                  <a:lnTo>
                    <a:pt x="27220" y="2340"/>
                  </a:lnTo>
                  <a:lnTo>
                    <a:pt x="29110" y="1764"/>
                  </a:lnTo>
                  <a:cubicBezTo>
                    <a:pt x="29146" y="1764"/>
                    <a:pt x="29200" y="1746"/>
                    <a:pt x="29236" y="1746"/>
                  </a:cubicBezTo>
                  <a:lnTo>
                    <a:pt x="29398" y="1674"/>
                  </a:lnTo>
                  <a:close/>
                  <a:moveTo>
                    <a:pt x="18416" y="5095"/>
                  </a:moveTo>
                  <a:lnTo>
                    <a:pt x="21621" y="9865"/>
                  </a:lnTo>
                  <a:lnTo>
                    <a:pt x="21531" y="20379"/>
                  </a:lnTo>
                  <a:lnTo>
                    <a:pt x="12692" y="17156"/>
                  </a:lnTo>
                  <a:lnTo>
                    <a:pt x="11666" y="16778"/>
                  </a:lnTo>
                  <a:lnTo>
                    <a:pt x="11576" y="16670"/>
                  </a:lnTo>
                  <a:lnTo>
                    <a:pt x="9055" y="13070"/>
                  </a:lnTo>
                  <a:lnTo>
                    <a:pt x="8461" y="12152"/>
                  </a:lnTo>
                  <a:lnTo>
                    <a:pt x="12170" y="7039"/>
                  </a:lnTo>
                  <a:lnTo>
                    <a:pt x="18416" y="5095"/>
                  </a:lnTo>
                  <a:close/>
                  <a:moveTo>
                    <a:pt x="40037" y="5401"/>
                  </a:moveTo>
                  <a:lnTo>
                    <a:pt x="46140" y="7507"/>
                  </a:lnTo>
                  <a:lnTo>
                    <a:pt x="49830" y="12890"/>
                  </a:lnTo>
                  <a:lnTo>
                    <a:pt x="46338" y="17570"/>
                  </a:lnTo>
                  <a:lnTo>
                    <a:pt x="36257" y="20613"/>
                  </a:lnTo>
                  <a:lnTo>
                    <a:pt x="36437" y="10135"/>
                  </a:lnTo>
                  <a:lnTo>
                    <a:pt x="40037" y="5401"/>
                  </a:lnTo>
                  <a:close/>
                  <a:moveTo>
                    <a:pt x="5653" y="15842"/>
                  </a:moveTo>
                  <a:lnTo>
                    <a:pt x="10603" y="17606"/>
                  </a:lnTo>
                  <a:lnTo>
                    <a:pt x="12746" y="20667"/>
                  </a:lnTo>
                  <a:lnTo>
                    <a:pt x="16886" y="26589"/>
                  </a:lnTo>
                  <a:lnTo>
                    <a:pt x="7327" y="29470"/>
                  </a:lnTo>
                  <a:lnTo>
                    <a:pt x="1782" y="27453"/>
                  </a:lnTo>
                  <a:lnTo>
                    <a:pt x="1890" y="20883"/>
                  </a:lnTo>
                  <a:lnTo>
                    <a:pt x="5653" y="15842"/>
                  </a:lnTo>
                  <a:close/>
                  <a:moveTo>
                    <a:pt x="52657" y="16958"/>
                  </a:moveTo>
                  <a:lnTo>
                    <a:pt x="53773" y="18560"/>
                  </a:lnTo>
                  <a:lnTo>
                    <a:pt x="56473" y="22467"/>
                  </a:lnTo>
                  <a:lnTo>
                    <a:pt x="56473" y="22503"/>
                  </a:lnTo>
                  <a:lnTo>
                    <a:pt x="56419" y="24861"/>
                  </a:lnTo>
                  <a:lnTo>
                    <a:pt x="56419" y="24879"/>
                  </a:lnTo>
                  <a:lnTo>
                    <a:pt x="56347" y="29164"/>
                  </a:lnTo>
                  <a:lnTo>
                    <a:pt x="50803" y="30802"/>
                  </a:lnTo>
                  <a:lnTo>
                    <a:pt x="40577" y="27309"/>
                  </a:lnTo>
                  <a:lnTo>
                    <a:pt x="47238" y="18632"/>
                  </a:lnTo>
                  <a:lnTo>
                    <a:pt x="52657" y="16958"/>
                  </a:lnTo>
                  <a:close/>
                  <a:moveTo>
                    <a:pt x="7147" y="30838"/>
                  </a:moveTo>
                  <a:lnTo>
                    <a:pt x="16976" y="34420"/>
                  </a:lnTo>
                  <a:lnTo>
                    <a:pt x="10765" y="42863"/>
                  </a:lnTo>
                  <a:lnTo>
                    <a:pt x="5311" y="44501"/>
                  </a:lnTo>
                  <a:lnTo>
                    <a:pt x="1584" y="39083"/>
                  </a:lnTo>
                  <a:lnTo>
                    <a:pt x="1692" y="32476"/>
                  </a:lnTo>
                  <a:lnTo>
                    <a:pt x="7147" y="30838"/>
                  </a:lnTo>
                  <a:close/>
                  <a:moveTo>
                    <a:pt x="50640" y="32152"/>
                  </a:moveTo>
                  <a:lnTo>
                    <a:pt x="56293" y="34168"/>
                  </a:lnTo>
                  <a:lnTo>
                    <a:pt x="56167" y="40703"/>
                  </a:lnTo>
                  <a:lnTo>
                    <a:pt x="52261" y="45852"/>
                  </a:lnTo>
                  <a:lnTo>
                    <a:pt x="46932" y="44105"/>
                  </a:lnTo>
                  <a:lnTo>
                    <a:pt x="40667" y="35140"/>
                  </a:lnTo>
                  <a:lnTo>
                    <a:pt x="50640" y="32152"/>
                  </a:lnTo>
                  <a:close/>
                  <a:moveTo>
                    <a:pt x="23205" y="12854"/>
                  </a:moveTo>
                  <a:lnTo>
                    <a:pt x="27616" y="19172"/>
                  </a:lnTo>
                  <a:lnTo>
                    <a:pt x="28858" y="20937"/>
                  </a:lnTo>
                  <a:lnTo>
                    <a:pt x="30154" y="19208"/>
                  </a:lnTo>
                  <a:lnTo>
                    <a:pt x="34798" y="13088"/>
                  </a:lnTo>
                  <a:lnTo>
                    <a:pt x="34834" y="13016"/>
                  </a:lnTo>
                  <a:lnTo>
                    <a:pt x="34708" y="20577"/>
                  </a:lnTo>
                  <a:lnTo>
                    <a:pt x="34654" y="22737"/>
                  </a:lnTo>
                  <a:lnTo>
                    <a:pt x="36725" y="22107"/>
                  </a:lnTo>
                  <a:lnTo>
                    <a:pt x="44286" y="19839"/>
                  </a:lnTo>
                  <a:lnTo>
                    <a:pt x="44286" y="19839"/>
                  </a:lnTo>
                  <a:lnTo>
                    <a:pt x="39317" y="26319"/>
                  </a:lnTo>
                  <a:lnTo>
                    <a:pt x="37967" y="28084"/>
                  </a:lnTo>
                  <a:lnTo>
                    <a:pt x="40055" y="28804"/>
                  </a:lnTo>
                  <a:lnTo>
                    <a:pt x="47670" y="31378"/>
                  </a:lnTo>
                  <a:lnTo>
                    <a:pt x="40217" y="33628"/>
                  </a:lnTo>
                  <a:lnTo>
                    <a:pt x="38129" y="34258"/>
                  </a:lnTo>
                  <a:lnTo>
                    <a:pt x="39389" y="36058"/>
                  </a:lnTo>
                  <a:lnTo>
                    <a:pt x="43908" y="42539"/>
                  </a:lnTo>
                  <a:lnTo>
                    <a:pt x="43908" y="42539"/>
                  </a:lnTo>
                  <a:lnTo>
                    <a:pt x="36527" y="39875"/>
                  </a:lnTo>
                  <a:lnTo>
                    <a:pt x="34420" y="39101"/>
                  </a:lnTo>
                  <a:lnTo>
                    <a:pt x="34384" y="41351"/>
                  </a:lnTo>
                  <a:lnTo>
                    <a:pt x="34330" y="48876"/>
                  </a:lnTo>
                  <a:lnTo>
                    <a:pt x="29938" y="42575"/>
                  </a:lnTo>
                  <a:lnTo>
                    <a:pt x="28678" y="40775"/>
                  </a:lnTo>
                  <a:lnTo>
                    <a:pt x="27364" y="42539"/>
                  </a:lnTo>
                  <a:lnTo>
                    <a:pt x="25779" y="44699"/>
                  </a:lnTo>
                  <a:lnTo>
                    <a:pt x="22899" y="48624"/>
                  </a:lnTo>
                  <a:lnTo>
                    <a:pt x="22953" y="40991"/>
                  </a:lnTo>
                  <a:lnTo>
                    <a:pt x="22989" y="38849"/>
                  </a:lnTo>
                  <a:lnTo>
                    <a:pt x="20937" y="39479"/>
                  </a:lnTo>
                  <a:lnTo>
                    <a:pt x="13646" y="41693"/>
                  </a:lnTo>
                  <a:lnTo>
                    <a:pt x="18254" y="35410"/>
                  </a:lnTo>
                  <a:lnTo>
                    <a:pt x="19515" y="33700"/>
                  </a:lnTo>
                  <a:lnTo>
                    <a:pt x="17534" y="32980"/>
                  </a:lnTo>
                  <a:lnTo>
                    <a:pt x="10225" y="30298"/>
                  </a:lnTo>
                  <a:lnTo>
                    <a:pt x="17354" y="28138"/>
                  </a:lnTo>
                  <a:lnTo>
                    <a:pt x="19443" y="27507"/>
                  </a:lnTo>
                  <a:lnTo>
                    <a:pt x="18182" y="25707"/>
                  </a:lnTo>
                  <a:lnTo>
                    <a:pt x="14042" y="19803"/>
                  </a:lnTo>
                  <a:lnTo>
                    <a:pt x="13628" y="19190"/>
                  </a:lnTo>
                  <a:lnTo>
                    <a:pt x="13628" y="19190"/>
                  </a:lnTo>
                  <a:lnTo>
                    <a:pt x="21009" y="21873"/>
                  </a:lnTo>
                  <a:lnTo>
                    <a:pt x="23115" y="22629"/>
                  </a:lnTo>
                  <a:lnTo>
                    <a:pt x="23133" y="20379"/>
                  </a:lnTo>
                  <a:lnTo>
                    <a:pt x="23205" y="12854"/>
                  </a:lnTo>
                  <a:close/>
                  <a:moveTo>
                    <a:pt x="21387" y="40955"/>
                  </a:moveTo>
                  <a:lnTo>
                    <a:pt x="21297" y="51504"/>
                  </a:lnTo>
                  <a:lnTo>
                    <a:pt x="17858" y="56113"/>
                  </a:lnTo>
                  <a:lnTo>
                    <a:pt x="12044" y="54079"/>
                  </a:lnTo>
                  <a:lnTo>
                    <a:pt x="12044" y="54061"/>
                  </a:lnTo>
                  <a:lnTo>
                    <a:pt x="8173" y="48588"/>
                  </a:lnTo>
                  <a:lnTo>
                    <a:pt x="11666" y="43871"/>
                  </a:lnTo>
                  <a:lnTo>
                    <a:pt x="21387" y="40955"/>
                  </a:lnTo>
                  <a:close/>
                  <a:moveTo>
                    <a:pt x="35987" y="41351"/>
                  </a:moveTo>
                  <a:lnTo>
                    <a:pt x="45852" y="44951"/>
                  </a:lnTo>
                  <a:lnTo>
                    <a:pt x="45870" y="44951"/>
                  </a:lnTo>
                  <a:lnTo>
                    <a:pt x="45960" y="45060"/>
                  </a:lnTo>
                  <a:lnTo>
                    <a:pt x="49074" y="49542"/>
                  </a:lnTo>
                  <a:lnTo>
                    <a:pt x="45924" y="53791"/>
                  </a:lnTo>
                  <a:lnTo>
                    <a:pt x="45150" y="54781"/>
                  </a:lnTo>
                  <a:lnTo>
                    <a:pt x="39209" y="56581"/>
                  </a:lnTo>
                  <a:lnTo>
                    <a:pt x="35897" y="51864"/>
                  </a:lnTo>
                  <a:lnTo>
                    <a:pt x="35987" y="41351"/>
                  </a:lnTo>
                  <a:close/>
                  <a:moveTo>
                    <a:pt x="28660" y="43439"/>
                  </a:moveTo>
                  <a:lnTo>
                    <a:pt x="34780" y="52206"/>
                  </a:lnTo>
                  <a:lnTo>
                    <a:pt x="34726" y="57931"/>
                  </a:lnTo>
                  <a:lnTo>
                    <a:pt x="28372" y="59857"/>
                  </a:lnTo>
                  <a:lnTo>
                    <a:pt x="25995" y="59011"/>
                  </a:lnTo>
                  <a:lnTo>
                    <a:pt x="22593" y="57787"/>
                  </a:lnTo>
                  <a:lnTo>
                    <a:pt x="22647" y="51756"/>
                  </a:lnTo>
                  <a:lnTo>
                    <a:pt x="22647" y="51612"/>
                  </a:lnTo>
                  <a:lnTo>
                    <a:pt x="27058" y="45600"/>
                  </a:lnTo>
                  <a:lnTo>
                    <a:pt x="28660" y="43439"/>
                  </a:lnTo>
                  <a:close/>
                  <a:moveTo>
                    <a:pt x="29380" y="0"/>
                  </a:moveTo>
                  <a:lnTo>
                    <a:pt x="28840" y="216"/>
                  </a:lnTo>
                  <a:lnTo>
                    <a:pt x="28786" y="234"/>
                  </a:lnTo>
                  <a:lnTo>
                    <a:pt x="28660" y="288"/>
                  </a:lnTo>
                  <a:lnTo>
                    <a:pt x="26769" y="846"/>
                  </a:lnTo>
                  <a:lnTo>
                    <a:pt x="23925" y="1746"/>
                  </a:lnTo>
                  <a:lnTo>
                    <a:pt x="22341" y="2250"/>
                  </a:lnTo>
                  <a:lnTo>
                    <a:pt x="21243" y="2575"/>
                  </a:lnTo>
                  <a:lnTo>
                    <a:pt x="21243" y="3727"/>
                  </a:lnTo>
                  <a:lnTo>
                    <a:pt x="21225" y="6409"/>
                  </a:lnTo>
                  <a:lnTo>
                    <a:pt x="19731" y="4195"/>
                  </a:lnTo>
                  <a:lnTo>
                    <a:pt x="19083" y="3241"/>
                  </a:lnTo>
                  <a:lnTo>
                    <a:pt x="17966" y="3601"/>
                  </a:lnTo>
                  <a:lnTo>
                    <a:pt x="11756" y="5527"/>
                  </a:lnTo>
                  <a:lnTo>
                    <a:pt x="11252" y="5689"/>
                  </a:lnTo>
                  <a:lnTo>
                    <a:pt x="10945" y="6121"/>
                  </a:lnTo>
                  <a:lnTo>
                    <a:pt x="7219" y="11216"/>
                  </a:lnTo>
                  <a:lnTo>
                    <a:pt x="6589" y="12098"/>
                  </a:lnTo>
                  <a:lnTo>
                    <a:pt x="7183" y="12998"/>
                  </a:lnTo>
                  <a:lnTo>
                    <a:pt x="7777" y="13916"/>
                  </a:lnTo>
                  <a:lnTo>
                    <a:pt x="7795" y="13952"/>
                  </a:lnTo>
                  <a:lnTo>
                    <a:pt x="7813" y="13970"/>
                  </a:lnTo>
                  <a:lnTo>
                    <a:pt x="8713" y="15248"/>
                  </a:lnTo>
                  <a:lnTo>
                    <a:pt x="6247" y="14366"/>
                  </a:lnTo>
                  <a:lnTo>
                    <a:pt x="5077" y="13952"/>
                  </a:lnTo>
                  <a:lnTo>
                    <a:pt x="4375" y="14888"/>
                  </a:lnTo>
                  <a:lnTo>
                    <a:pt x="612" y="19929"/>
                  </a:lnTo>
                  <a:lnTo>
                    <a:pt x="324" y="20343"/>
                  </a:lnTo>
                  <a:lnTo>
                    <a:pt x="324" y="20847"/>
                  </a:lnTo>
                  <a:lnTo>
                    <a:pt x="216" y="27417"/>
                  </a:lnTo>
                  <a:lnTo>
                    <a:pt x="180" y="28552"/>
                  </a:lnTo>
                  <a:lnTo>
                    <a:pt x="1242" y="28930"/>
                  </a:lnTo>
                  <a:lnTo>
                    <a:pt x="4267" y="30028"/>
                  </a:lnTo>
                  <a:lnTo>
                    <a:pt x="1242" y="30964"/>
                  </a:lnTo>
                  <a:lnTo>
                    <a:pt x="144" y="31288"/>
                  </a:lnTo>
                  <a:lnTo>
                    <a:pt x="126" y="32440"/>
                  </a:lnTo>
                  <a:lnTo>
                    <a:pt x="0" y="39029"/>
                  </a:lnTo>
                  <a:lnTo>
                    <a:pt x="0" y="39551"/>
                  </a:lnTo>
                  <a:lnTo>
                    <a:pt x="288" y="39983"/>
                  </a:lnTo>
                  <a:lnTo>
                    <a:pt x="4033" y="45402"/>
                  </a:lnTo>
                  <a:lnTo>
                    <a:pt x="4681" y="46356"/>
                  </a:lnTo>
                  <a:lnTo>
                    <a:pt x="5779" y="46014"/>
                  </a:lnTo>
                  <a:lnTo>
                    <a:pt x="8821" y="45078"/>
                  </a:lnTo>
                  <a:lnTo>
                    <a:pt x="6931" y="47670"/>
                  </a:lnTo>
                  <a:lnTo>
                    <a:pt x="6265" y="48606"/>
                  </a:lnTo>
                  <a:lnTo>
                    <a:pt x="6913" y="49524"/>
                  </a:lnTo>
                  <a:lnTo>
                    <a:pt x="10765" y="54943"/>
                  </a:lnTo>
                  <a:lnTo>
                    <a:pt x="10765" y="54961"/>
                  </a:lnTo>
                  <a:lnTo>
                    <a:pt x="11053" y="55411"/>
                  </a:lnTo>
                  <a:lnTo>
                    <a:pt x="11540" y="55591"/>
                  </a:lnTo>
                  <a:lnTo>
                    <a:pt x="17354" y="57625"/>
                  </a:lnTo>
                  <a:lnTo>
                    <a:pt x="18452" y="58003"/>
                  </a:lnTo>
                  <a:lnTo>
                    <a:pt x="19155" y="57085"/>
                  </a:lnTo>
                  <a:lnTo>
                    <a:pt x="21063" y="54511"/>
                  </a:lnTo>
                  <a:lnTo>
                    <a:pt x="21045" y="57787"/>
                  </a:lnTo>
                  <a:lnTo>
                    <a:pt x="21045" y="58903"/>
                  </a:lnTo>
                  <a:lnTo>
                    <a:pt x="22107" y="59281"/>
                  </a:lnTo>
                  <a:lnTo>
                    <a:pt x="25491" y="60523"/>
                  </a:lnTo>
                  <a:lnTo>
                    <a:pt x="27886" y="61351"/>
                  </a:lnTo>
                  <a:lnTo>
                    <a:pt x="28390" y="61531"/>
                  </a:lnTo>
                  <a:lnTo>
                    <a:pt x="28876" y="61387"/>
                  </a:lnTo>
                  <a:lnTo>
                    <a:pt x="35231" y="59461"/>
                  </a:lnTo>
                  <a:lnTo>
                    <a:pt x="36347" y="59137"/>
                  </a:lnTo>
                  <a:lnTo>
                    <a:pt x="36347" y="57967"/>
                  </a:lnTo>
                  <a:lnTo>
                    <a:pt x="36365" y="55231"/>
                  </a:lnTo>
                  <a:lnTo>
                    <a:pt x="37949" y="57517"/>
                  </a:lnTo>
                  <a:lnTo>
                    <a:pt x="38597" y="58453"/>
                  </a:lnTo>
                  <a:lnTo>
                    <a:pt x="39695" y="58111"/>
                  </a:lnTo>
                  <a:lnTo>
                    <a:pt x="45636" y="56311"/>
                  </a:lnTo>
                  <a:lnTo>
                    <a:pt x="46122" y="56185"/>
                  </a:lnTo>
                  <a:lnTo>
                    <a:pt x="46428" y="55807"/>
                  </a:lnTo>
                  <a:lnTo>
                    <a:pt x="47220" y="54817"/>
                  </a:lnTo>
                  <a:lnTo>
                    <a:pt x="47238" y="54781"/>
                  </a:lnTo>
                  <a:lnTo>
                    <a:pt x="47256" y="54763"/>
                  </a:lnTo>
                  <a:lnTo>
                    <a:pt x="50406" y="50514"/>
                  </a:lnTo>
                  <a:lnTo>
                    <a:pt x="51091" y="49596"/>
                  </a:lnTo>
                  <a:lnTo>
                    <a:pt x="50442" y="48660"/>
                  </a:lnTo>
                  <a:lnTo>
                    <a:pt x="48858" y="46410"/>
                  </a:lnTo>
                  <a:lnTo>
                    <a:pt x="51829" y="47382"/>
                  </a:lnTo>
                  <a:lnTo>
                    <a:pt x="52909" y="47724"/>
                  </a:lnTo>
                  <a:lnTo>
                    <a:pt x="53593" y="46824"/>
                  </a:lnTo>
                  <a:lnTo>
                    <a:pt x="57499" y="41675"/>
                  </a:lnTo>
                  <a:lnTo>
                    <a:pt x="57823" y="41261"/>
                  </a:lnTo>
                  <a:lnTo>
                    <a:pt x="57823" y="40739"/>
                  </a:lnTo>
                  <a:lnTo>
                    <a:pt x="57931" y="34222"/>
                  </a:lnTo>
                  <a:lnTo>
                    <a:pt x="57949" y="33088"/>
                  </a:lnTo>
                  <a:lnTo>
                    <a:pt x="56887" y="32710"/>
                  </a:lnTo>
                  <a:lnTo>
                    <a:pt x="53827" y="31612"/>
                  </a:lnTo>
                  <a:lnTo>
                    <a:pt x="56887" y="30712"/>
                  </a:lnTo>
                  <a:lnTo>
                    <a:pt x="58021" y="30370"/>
                  </a:lnTo>
                  <a:lnTo>
                    <a:pt x="58039" y="29200"/>
                  </a:lnTo>
                  <a:lnTo>
                    <a:pt x="58111" y="24987"/>
                  </a:lnTo>
                  <a:lnTo>
                    <a:pt x="58111" y="24969"/>
                  </a:lnTo>
                  <a:lnTo>
                    <a:pt x="58111" y="24951"/>
                  </a:lnTo>
                  <a:lnTo>
                    <a:pt x="58111" y="24933"/>
                  </a:lnTo>
                  <a:lnTo>
                    <a:pt x="58147" y="22629"/>
                  </a:lnTo>
                  <a:lnTo>
                    <a:pt x="58147" y="22593"/>
                  </a:lnTo>
                  <a:lnTo>
                    <a:pt x="58183" y="22017"/>
                  </a:lnTo>
                  <a:lnTo>
                    <a:pt x="57841" y="21567"/>
                  </a:lnTo>
                  <a:lnTo>
                    <a:pt x="57823" y="21549"/>
                  </a:lnTo>
                  <a:lnTo>
                    <a:pt x="55177" y="17732"/>
                  </a:lnTo>
                  <a:lnTo>
                    <a:pt x="55069" y="17552"/>
                  </a:lnTo>
                  <a:lnTo>
                    <a:pt x="55051" y="17516"/>
                  </a:lnTo>
                  <a:lnTo>
                    <a:pt x="54061" y="16112"/>
                  </a:lnTo>
                  <a:lnTo>
                    <a:pt x="53413" y="15158"/>
                  </a:lnTo>
                  <a:lnTo>
                    <a:pt x="52297" y="15500"/>
                  </a:lnTo>
                  <a:lnTo>
                    <a:pt x="49326" y="16400"/>
                  </a:lnTo>
                  <a:lnTo>
                    <a:pt x="51217" y="13880"/>
                  </a:lnTo>
                  <a:lnTo>
                    <a:pt x="51901" y="12980"/>
                  </a:lnTo>
                  <a:lnTo>
                    <a:pt x="51253" y="12026"/>
                  </a:lnTo>
                  <a:lnTo>
                    <a:pt x="47562" y="6661"/>
                  </a:lnTo>
                  <a:lnTo>
                    <a:pt x="47256" y="6229"/>
                  </a:lnTo>
                  <a:lnTo>
                    <a:pt x="46770" y="6049"/>
                  </a:lnTo>
                  <a:lnTo>
                    <a:pt x="40667" y="3925"/>
                  </a:lnTo>
                  <a:lnTo>
                    <a:pt x="39587" y="3547"/>
                  </a:lnTo>
                  <a:lnTo>
                    <a:pt x="38885" y="4465"/>
                  </a:lnTo>
                  <a:lnTo>
                    <a:pt x="36869" y="7165"/>
                  </a:lnTo>
                  <a:lnTo>
                    <a:pt x="36941" y="3781"/>
                  </a:lnTo>
                  <a:lnTo>
                    <a:pt x="36959" y="2629"/>
                  </a:lnTo>
                  <a:lnTo>
                    <a:pt x="35879" y="2250"/>
                  </a:lnTo>
                  <a:lnTo>
                    <a:pt x="30046" y="216"/>
                  </a:lnTo>
                  <a:lnTo>
                    <a:pt x="293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3395700" y="2274225"/>
              <a:ext cx="1126525" cy="1092750"/>
            </a:xfrm>
            <a:custGeom>
              <a:rect b="b" l="l" r="r" t="t"/>
              <a:pathLst>
                <a:path extrusionOk="0" h="43710" w="45061">
                  <a:moveTo>
                    <a:pt x="15483" y="0"/>
                  </a:moveTo>
                  <a:lnTo>
                    <a:pt x="15393" y="11882"/>
                  </a:lnTo>
                  <a:lnTo>
                    <a:pt x="4231" y="7795"/>
                  </a:lnTo>
                  <a:lnTo>
                    <a:pt x="4231" y="7795"/>
                  </a:lnTo>
                  <a:lnTo>
                    <a:pt x="11234" y="17822"/>
                  </a:lnTo>
                  <a:lnTo>
                    <a:pt x="1" y="21207"/>
                  </a:lnTo>
                  <a:lnTo>
                    <a:pt x="11072" y="25239"/>
                  </a:lnTo>
                  <a:lnTo>
                    <a:pt x="4087" y="34726"/>
                  </a:lnTo>
                  <a:lnTo>
                    <a:pt x="4087" y="34726"/>
                  </a:lnTo>
                  <a:lnTo>
                    <a:pt x="15465" y="31288"/>
                  </a:lnTo>
                  <a:lnTo>
                    <a:pt x="15375" y="43079"/>
                  </a:lnTo>
                  <a:lnTo>
                    <a:pt x="22180" y="33826"/>
                  </a:lnTo>
                  <a:lnTo>
                    <a:pt x="29075" y="43709"/>
                  </a:lnTo>
                  <a:lnTo>
                    <a:pt x="29165" y="31828"/>
                  </a:lnTo>
                  <a:lnTo>
                    <a:pt x="40326" y="35914"/>
                  </a:lnTo>
                  <a:lnTo>
                    <a:pt x="40326" y="35914"/>
                  </a:lnTo>
                  <a:lnTo>
                    <a:pt x="33071" y="25527"/>
                  </a:lnTo>
                  <a:lnTo>
                    <a:pt x="28769" y="26841"/>
                  </a:lnTo>
                  <a:lnTo>
                    <a:pt x="28715" y="31198"/>
                  </a:lnTo>
                  <a:lnTo>
                    <a:pt x="24664" y="29740"/>
                  </a:lnTo>
                  <a:lnTo>
                    <a:pt x="22198" y="33088"/>
                  </a:lnTo>
                  <a:lnTo>
                    <a:pt x="19713" y="29560"/>
                  </a:lnTo>
                  <a:lnTo>
                    <a:pt x="15717" y="30784"/>
                  </a:lnTo>
                  <a:lnTo>
                    <a:pt x="15717" y="30784"/>
                  </a:lnTo>
                  <a:lnTo>
                    <a:pt x="15735" y="26481"/>
                  </a:lnTo>
                  <a:lnTo>
                    <a:pt x="11756" y="25041"/>
                  </a:lnTo>
                  <a:lnTo>
                    <a:pt x="14223" y="21693"/>
                  </a:lnTo>
                  <a:lnTo>
                    <a:pt x="11738" y="18110"/>
                  </a:lnTo>
                  <a:lnTo>
                    <a:pt x="15807" y="16868"/>
                  </a:lnTo>
                  <a:lnTo>
                    <a:pt x="15843" y="12512"/>
                  </a:lnTo>
                  <a:lnTo>
                    <a:pt x="19893" y="13970"/>
                  </a:lnTo>
                  <a:lnTo>
                    <a:pt x="22378" y="10622"/>
                  </a:lnTo>
                  <a:lnTo>
                    <a:pt x="24844" y="14150"/>
                  </a:lnTo>
                  <a:lnTo>
                    <a:pt x="28967" y="12800"/>
                  </a:lnTo>
                  <a:lnTo>
                    <a:pt x="28967" y="12800"/>
                  </a:lnTo>
                  <a:lnTo>
                    <a:pt x="28841" y="17228"/>
                  </a:lnTo>
                  <a:lnTo>
                    <a:pt x="32801" y="18668"/>
                  </a:lnTo>
                  <a:lnTo>
                    <a:pt x="30335" y="22017"/>
                  </a:lnTo>
                  <a:lnTo>
                    <a:pt x="33539" y="25869"/>
                  </a:lnTo>
                  <a:lnTo>
                    <a:pt x="45061" y="22413"/>
                  </a:lnTo>
                  <a:lnTo>
                    <a:pt x="33521" y="18470"/>
                  </a:lnTo>
                  <a:lnTo>
                    <a:pt x="40992" y="8695"/>
                  </a:lnTo>
                  <a:lnTo>
                    <a:pt x="29237" y="12260"/>
                  </a:lnTo>
                  <a:lnTo>
                    <a:pt x="29435" y="558"/>
                  </a:lnTo>
                  <a:lnTo>
                    <a:pt x="22396" y="9865"/>
                  </a:lnTo>
                  <a:lnTo>
                    <a:pt x="15483" y="0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3395700" y="2274225"/>
              <a:ext cx="1126525" cy="1092750"/>
            </a:xfrm>
            <a:custGeom>
              <a:rect b="b" l="l" r="r" t="t"/>
              <a:pathLst>
                <a:path extrusionOk="0" h="43710" w="45061">
                  <a:moveTo>
                    <a:pt x="15483" y="0"/>
                  </a:moveTo>
                  <a:lnTo>
                    <a:pt x="15393" y="11882"/>
                  </a:lnTo>
                  <a:lnTo>
                    <a:pt x="4231" y="7795"/>
                  </a:lnTo>
                  <a:lnTo>
                    <a:pt x="4231" y="7795"/>
                  </a:lnTo>
                  <a:lnTo>
                    <a:pt x="11234" y="17822"/>
                  </a:lnTo>
                  <a:lnTo>
                    <a:pt x="1" y="21207"/>
                  </a:lnTo>
                  <a:lnTo>
                    <a:pt x="11072" y="25239"/>
                  </a:lnTo>
                  <a:lnTo>
                    <a:pt x="4087" y="34726"/>
                  </a:lnTo>
                  <a:lnTo>
                    <a:pt x="4087" y="34726"/>
                  </a:lnTo>
                  <a:lnTo>
                    <a:pt x="15465" y="31288"/>
                  </a:lnTo>
                  <a:lnTo>
                    <a:pt x="15375" y="43079"/>
                  </a:lnTo>
                  <a:lnTo>
                    <a:pt x="22180" y="33826"/>
                  </a:lnTo>
                  <a:lnTo>
                    <a:pt x="29075" y="43709"/>
                  </a:lnTo>
                  <a:lnTo>
                    <a:pt x="29165" y="31828"/>
                  </a:lnTo>
                  <a:lnTo>
                    <a:pt x="40326" y="35914"/>
                  </a:lnTo>
                  <a:lnTo>
                    <a:pt x="40326" y="35914"/>
                  </a:lnTo>
                  <a:lnTo>
                    <a:pt x="33071" y="25527"/>
                  </a:lnTo>
                  <a:lnTo>
                    <a:pt x="28769" y="26841"/>
                  </a:lnTo>
                  <a:lnTo>
                    <a:pt x="28715" y="31198"/>
                  </a:lnTo>
                  <a:lnTo>
                    <a:pt x="24664" y="29740"/>
                  </a:lnTo>
                  <a:lnTo>
                    <a:pt x="22198" y="33088"/>
                  </a:lnTo>
                  <a:lnTo>
                    <a:pt x="19713" y="29560"/>
                  </a:lnTo>
                  <a:lnTo>
                    <a:pt x="15717" y="30784"/>
                  </a:lnTo>
                  <a:lnTo>
                    <a:pt x="15717" y="30784"/>
                  </a:lnTo>
                  <a:lnTo>
                    <a:pt x="15735" y="26481"/>
                  </a:lnTo>
                  <a:lnTo>
                    <a:pt x="11756" y="25041"/>
                  </a:lnTo>
                  <a:lnTo>
                    <a:pt x="14223" y="21693"/>
                  </a:lnTo>
                  <a:lnTo>
                    <a:pt x="11738" y="18110"/>
                  </a:lnTo>
                  <a:lnTo>
                    <a:pt x="15807" y="16868"/>
                  </a:lnTo>
                  <a:lnTo>
                    <a:pt x="15843" y="12512"/>
                  </a:lnTo>
                  <a:lnTo>
                    <a:pt x="19893" y="13970"/>
                  </a:lnTo>
                  <a:lnTo>
                    <a:pt x="22378" y="10622"/>
                  </a:lnTo>
                  <a:lnTo>
                    <a:pt x="24844" y="14150"/>
                  </a:lnTo>
                  <a:lnTo>
                    <a:pt x="28967" y="12800"/>
                  </a:lnTo>
                  <a:lnTo>
                    <a:pt x="28967" y="12800"/>
                  </a:lnTo>
                  <a:lnTo>
                    <a:pt x="28841" y="17228"/>
                  </a:lnTo>
                  <a:lnTo>
                    <a:pt x="32801" y="18668"/>
                  </a:lnTo>
                  <a:lnTo>
                    <a:pt x="30335" y="22017"/>
                  </a:lnTo>
                  <a:lnTo>
                    <a:pt x="33539" y="25869"/>
                  </a:lnTo>
                  <a:lnTo>
                    <a:pt x="45061" y="22413"/>
                  </a:lnTo>
                  <a:lnTo>
                    <a:pt x="33521" y="18470"/>
                  </a:lnTo>
                  <a:lnTo>
                    <a:pt x="40992" y="8695"/>
                  </a:lnTo>
                  <a:lnTo>
                    <a:pt x="29237" y="12260"/>
                  </a:lnTo>
                  <a:lnTo>
                    <a:pt x="29435" y="558"/>
                  </a:lnTo>
                  <a:lnTo>
                    <a:pt x="22396" y="9865"/>
                  </a:lnTo>
                  <a:lnTo>
                    <a:pt x="154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3333150" y="2211650"/>
              <a:ext cx="1253875" cy="1217875"/>
            </a:xfrm>
            <a:custGeom>
              <a:rect b="b" l="l" r="r" t="t"/>
              <a:pathLst>
                <a:path extrusionOk="0" h="48715" w="50155">
                  <a:moveTo>
                    <a:pt x="18759" y="4970"/>
                  </a:moveTo>
                  <a:lnTo>
                    <a:pt x="24178" y="12710"/>
                  </a:lnTo>
                  <a:lnTo>
                    <a:pt x="22107" y="15519"/>
                  </a:lnTo>
                  <a:lnTo>
                    <a:pt x="18687" y="14295"/>
                  </a:lnTo>
                  <a:lnTo>
                    <a:pt x="18759" y="4970"/>
                  </a:lnTo>
                  <a:close/>
                  <a:moveTo>
                    <a:pt x="31109" y="5456"/>
                  </a:moveTo>
                  <a:lnTo>
                    <a:pt x="30947" y="14619"/>
                  </a:lnTo>
                  <a:lnTo>
                    <a:pt x="27670" y="15699"/>
                  </a:lnTo>
                  <a:lnTo>
                    <a:pt x="25600" y="12764"/>
                  </a:lnTo>
                  <a:lnTo>
                    <a:pt x="31109" y="5456"/>
                  </a:lnTo>
                  <a:close/>
                  <a:moveTo>
                    <a:pt x="8804" y="11900"/>
                  </a:moveTo>
                  <a:lnTo>
                    <a:pt x="16185" y="14601"/>
                  </a:lnTo>
                  <a:lnTo>
                    <a:pt x="17535" y="15105"/>
                  </a:lnTo>
                  <a:lnTo>
                    <a:pt x="17517" y="18795"/>
                  </a:lnTo>
                  <a:lnTo>
                    <a:pt x="14294" y="19749"/>
                  </a:lnTo>
                  <a:lnTo>
                    <a:pt x="8804" y="11900"/>
                  </a:lnTo>
                  <a:close/>
                  <a:moveTo>
                    <a:pt x="41370" y="12692"/>
                  </a:moveTo>
                  <a:lnTo>
                    <a:pt x="35447" y="20415"/>
                  </a:lnTo>
                  <a:lnTo>
                    <a:pt x="32153" y="19191"/>
                  </a:lnTo>
                  <a:lnTo>
                    <a:pt x="32279" y="15429"/>
                  </a:lnTo>
                  <a:lnTo>
                    <a:pt x="41370" y="12692"/>
                  </a:lnTo>
                  <a:close/>
                  <a:moveTo>
                    <a:pt x="13646" y="21171"/>
                  </a:moveTo>
                  <a:lnTo>
                    <a:pt x="15735" y="24196"/>
                  </a:lnTo>
                  <a:lnTo>
                    <a:pt x="13682" y="26950"/>
                  </a:lnTo>
                  <a:lnTo>
                    <a:pt x="4987" y="23782"/>
                  </a:lnTo>
                  <a:lnTo>
                    <a:pt x="13646" y="21171"/>
                  </a:lnTo>
                  <a:close/>
                  <a:moveTo>
                    <a:pt x="35861" y="21766"/>
                  </a:moveTo>
                  <a:lnTo>
                    <a:pt x="44952" y="24862"/>
                  </a:lnTo>
                  <a:lnTo>
                    <a:pt x="36293" y="27454"/>
                  </a:lnTo>
                  <a:lnTo>
                    <a:pt x="33827" y="24502"/>
                  </a:lnTo>
                  <a:lnTo>
                    <a:pt x="35537" y="22180"/>
                  </a:lnTo>
                  <a:lnTo>
                    <a:pt x="35861" y="21766"/>
                  </a:lnTo>
                  <a:close/>
                  <a:moveTo>
                    <a:pt x="24862" y="14475"/>
                  </a:moveTo>
                  <a:lnTo>
                    <a:pt x="26356" y="16599"/>
                  </a:lnTo>
                  <a:lnTo>
                    <a:pt x="27040" y="17571"/>
                  </a:lnTo>
                  <a:lnTo>
                    <a:pt x="28156" y="17211"/>
                  </a:lnTo>
                  <a:lnTo>
                    <a:pt x="30658" y="16383"/>
                  </a:lnTo>
                  <a:lnTo>
                    <a:pt x="30658" y="16383"/>
                  </a:lnTo>
                  <a:lnTo>
                    <a:pt x="30568" y="19101"/>
                  </a:lnTo>
                  <a:lnTo>
                    <a:pt x="30532" y="20253"/>
                  </a:lnTo>
                  <a:lnTo>
                    <a:pt x="31613" y="20631"/>
                  </a:lnTo>
                  <a:lnTo>
                    <a:pt x="34061" y="21531"/>
                  </a:lnTo>
                  <a:lnTo>
                    <a:pt x="32567" y="23530"/>
                  </a:lnTo>
                  <a:lnTo>
                    <a:pt x="31829" y="24520"/>
                  </a:lnTo>
                  <a:lnTo>
                    <a:pt x="32621" y="25474"/>
                  </a:lnTo>
                  <a:lnTo>
                    <a:pt x="34331" y="27544"/>
                  </a:lnTo>
                  <a:lnTo>
                    <a:pt x="31577" y="28372"/>
                  </a:lnTo>
                  <a:lnTo>
                    <a:pt x="30460" y="28714"/>
                  </a:lnTo>
                  <a:lnTo>
                    <a:pt x="30460" y="29884"/>
                  </a:lnTo>
                  <a:lnTo>
                    <a:pt x="30442" y="32549"/>
                  </a:lnTo>
                  <a:lnTo>
                    <a:pt x="27976" y="31649"/>
                  </a:lnTo>
                  <a:lnTo>
                    <a:pt x="26878" y="31253"/>
                  </a:lnTo>
                  <a:lnTo>
                    <a:pt x="26176" y="32189"/>
                  </a:lnTo>
                  <a:lnTo>
                    <a:pt x="24718" y="34169"/>
                  </a:lnTo>
                  <a:lnTo>
                    <a:pt x="23206" y="32009"/>
                  </a:lnTo>
                  <a:lnTo>
                    <a:pt x="22557" y="31073"/>
                  </a:lnTo>
                  <a:lnTo>
                    <a:pt x="21459" y="31415"/>
                  </a:lnTo>
                  <a:lnTo>
                    <a:pt x="19011" y="32153"/>
                  </a:lnTo>
                  <a:lnTo>
                    <a:pt x="19029" y="29488"/>
                  </a:lnTo>
                  <a:lnTo>
                    <a:pt x="19029" y="28372"/>
                  </a:lnTo>
                  <a:lnTo>
                    <a:pt x="17967" y="27994"/>
                  </a:lnTo>
                  <a:lnTo>
                    <a:pt x="15519" y="27094"/>
                  </a:lnTo>
                  <a:lnTo>
                    <a:pt x="17031" y="25042"/>
                  </a:lnTo>
                  <a:lnTo>
                    <a:pt x="17697" y="24124"/>
                  </a:lnTo>
                  <a:lnTo>
                    <a:pt x="17049" y="23206"/>
                  </a:lnTo>
                  <a:lnTo>
                    <a:pt x="15501" y="20991"/>
                  </a:lnTo>
                  <a:lnTo>
                    <a:pt x="17967" y="20253"/>
                  </a:lnTo>
                  <a:lnTo>
                    <a:pt x="19101" y="19911"/>
                  </a:lnTo>
                  <a:lnTo>
                    <a:pt x="19101" y="18741"/>
                  </a:lnTo>
                  <a:lnTo>
                    <a:pt x="19119" y="16059"/>
                  </a:lnTo>
                  <a:lnTo>
                    <a:pt x="21567" y="16959"/>
                  </a:lnTo>
                  <a:lnTo>
                    <a:pt x="22701" y="17409"/>
                  </a:lnTo>
                  <a:lnTo>
                    <a:pt x="23386" y="16473"/>
                  </a:lnTo>
                  <a:lnTo>
                    <a:pt x="24862" y="14475"/>
                  </a:lnTo>
                  <a:close/>
                  <a:moveTo>
                    <a:pt x="14114" y="28336"/>
                  </a:moveTo>
                  <a:lnTo>
                    <a:pt x="17427" y="29542"/>
                  </a:lnTo>
                  <a:lnTo>
                    <a:pt x="17409" y="33143"/>
                  </a:lnTo>
                  <a:lnTo>
                    <a:pt x="8624" y="35807"/>
                  </a:lnTo>
                  <a:lnTo>
                    <a:pt x="8624" y="35807"/>
                  </a:lnTo>
                  <a:lnTo>
                    <a:pt x="14114" y="28336"/>
                  </a:lnTo>
                  <a:close/>
                  <a:moveTo>
                    <a:pt x="35249" y="28966"/>
                  </a:moveTo>
                  <a:lnTo>
                    <a:pt x="40740" y="36815"/>
                  </a:lnTo>
                  <a:lnTo>
                    <a:pt x="32009" y="33629"/>
                  </a:lnTo>
                  <a:lnTo>
                    <a:pt x="32027" y="29938"/>
                  </a:lnTo>
                  <a:lnTo>
                    <a:pt x="35249" y="28966"/>
                  </a:lnTo>
                  <a:close/>
                  <a:moveTo>
                    <a:pt x="21909" y="32981"/>
                  </a:moveTo>
                  <a:lnTo>
                    <a:pt x="23980" y="35951"/>
                  </a:lnTo>
                  <a:lnTo>
                    <a:pt x="20991" y="40002"/>
                  </a:lnTo>
                  <a:lnTo>
                    <a:pt x="18669" y="43152"/>
                  </a:lnTo>
                  <a:lnTo>
                    <a:pt x="18741" y="33953"/>
                  </a:lnTo>
                  <a:lnTo>
                    <a:pt x="21909" y="32981"/>
                  </a:lnTo>
                  <a:close/>
                  <a:moveTo>
                    <a:pt x="27436" y="33179"/>
                  </a:moveTo>
                  <a:lnTo>
                    <a:pt x="30856" y="34421"/>
                  </a:lnTo>
                  <a:lnTo>
                    <a:pt x="30802" y="43746"/>
                  </a:lnTo>
                  <a:lnTo>
                    <a:pt x="25402" y="35987"/>
                  </a:lnTo>
                  <a:lnTo>
                    <a:pt x="27436" y="33179"/>
                  </a:lnTo>
                  <a:close/>
                  <a:moveTo>
                    <a:pt x="17229" y="1"/>
                  </a:moveTo>
                  <a:lnTo>
                    <a:pt x="17175" y="4970"/>
                  </a:lnTo>
                  <a:lnTo>
                    <a:pt x="17121" y="13251"/>
                  </a:lnTo>
                  <a:lnTo>
                    <a:pt x="16725" y="13125"/>
                  </a:lnTo>
                  <a:lnTo>
                    <a:pt x="9344" y="10424"/>
                  </a:lnTo>
                  <a:lnTo>
                    <a:pt x="4645" y="8714"/>
                  </a:lnTo>
                  <a:lnTo>
                    <a:pt x="7526" y="12818"/>
                  </a:lnTo>
                  <a:lnTo>
                    <a:pt x="12458" y="19893"/>
                  </a:lnTo>
                  <a:lnTo>
                    <a:pt x="4555" y="22270"/>
                  </a:lnTo>
                  <a:lnTo>
                    <a:pt x="1" y="23656"/>
                  </a:lnTo>
                  <a:lnTo>
                    <a:pt x="4483" y="25276"/>
                  </a:lnTo>
                  <a:lnTo>
                    <a:pt x="12314" y="28120"/>
                  </a:lnTo>
                  <a:lnTo>
                    <a:pt x="7364" y="34853"/>
                  </a:lnTo>
                  <a:lnTo>
                    <a:pt x="4555" y="38688"/>
                  </a:lnTo>
                  <a:lnTo>
                    <a:pt x="9092" y="37301"/>
                  </a:lnTo>
                  <a:lnTo>
                    <a:pt x="17175" y="34871"/>
                  </a:lnTo>
                  <a:lnTo>
                    <a:pt x="17103" y="43152"/>
                  </a:lnTo>
                  <a:lnTo>
                    <a:pt x="17067" y="48031"/>
                  </a:lnTo>
                  <a:lnTo>
                    <a:pt x="19965" y="44106"/>
                  </a:lnTo>
                  <a:lnTo>
                    <a:pt x="22287" y="40956"/>
                  </a:lnTo>
                  <a:lnTo>
                    <a:pt x="24664" y="37715"/>
                  </a:lnTo>
                  <a:lnTo>
                    <a:pt x="29506" y="44646"/>
                  </a:lnTo>
                  <a:lnTo>
                    <a:pt x="32351" y="48715"/>
                  </a:lnTo>
                  <a:lnTo>
                    <a:pt x="32387" y="43746"/>
                  </a:lnTo>
                  <a:lnTo>
                    <a:pt x="32459" y="35465"/>
                  </a:lnTo>
                  <a:lnTo>
                    <a:pt x="40218" y="38291"/>
                  </a:lnTo>
                  <a:lnTo>
                    <a:pt x="44952" y="40038"/>
                  </a:lnTo>
                  <a:lnTo>
                    <a:pt x="44952" y="40038"/>
                  </a:lnTo>
                  <a:lnTo>
                    <a:pt x="42054" y="35879"/>
                  </a:lnTo>
                  <a:lnTo>
                    <a:pt x="37121" y="28876"/>
                  </a:lnTo>
                  <a:lnTo>
                    <a:pt x="45420" y="26392"/>
                  </a:lnTo>
                  <a:lnTo>
                    <a:pt x="50155" y="24970"/>
                  </a:lnTo>
                  <a:lnTo>
                    <a:pt x="45474" y="23386"/>
                  </a:lnTo>
                  <a:lnTo>
                    <a:pt x="37301" y="20577"/>
                  </a:lnTo>
                  <a:lnTo>
                    <a:pt x="42612" y="13647"/>
                  </a:lnTo>
                  <a:lnTo>
                    <a:pt x="45600" y="9758"/>
                  </a:lnTo>
                  <a:lnTo>
                    <a:pt x="40902" y="11180"/>
                  </a:lnTo>
                  <a:lnTo>
                    <a:pt x="32531" y="13701"/>
                  </a:lnTo>
                  <a:lnTo>
                    <a:pt x="32531" y="13701"/>
                  </a:lnTo>
                  <a:lnTo>
                    <a:pt x="32657" y="5510"/>
                  </a:lnTo>
                  <a:lnTo>
                    <a:pt x="32747" y="649"/>
                  </a:lnTo>
                  <a:lnTo>
                    <a:pt x="29830" y="4519"/>
                  </a:lnTo>
                  <a:lnTo>
                    <a:pt x="24898" y="11018"/>
                  </a:lnTo>
                  <a:lnTo>
                    <a:pt x="20055" y="4069"/>
                  </a:lnTo>
                  <a:lnTo>
                    <a:pt x="1722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3671150" y="2520850"/>
              <a:ext cx="563050" cy="599050"/>
            </a:xfrm>
            <a:custGeom>
              <a:rect b="b" l="l" r="r" t="t"/>
              <a:pathLst>
                <a:path extrusionOk="0" h="23962" w="22522">
                  <a:moveTo>
                    <a:pt x="11378" y="0"/>
                  </a:moveTo>
                  <a:lnTo>
                    <a:pt x="8731" y="3583"/>
                  </a:lnTo>
                  <a:lnTo>
                    <a:pt x="4375" y="2017"/>
                  </a:lnTo>
                  <a:lnTo>
                    <a:pt x="4357" y="6715"/>
                  </a:lnTo>
                  <a:lnTo>
                    <a:pt x="0" y="8011"/>
                  </a:lnTo>
                  <a:lnTo>
                    <a:pt x="2665" y="11828"/>
                  </a:lnTo>
                  <a:lnTo>
                    <a:pt x="54" y="15374"/>
                  </a:lnTo>
                  <a:lnTo>
                    <a:pt x="4267" y="16904"/>
                  </a:lnTo>
                  <a:lnTo>
                    <a:pt x="4249" y="21495"/>
                  </a:lnTo>
                  <a:lnTo>
                    <a:pt x="4249" y="21495"/>
                  </a:lnTo>
                  <a:lnTo>
                    <a:pt x="8515" y="20199"/>
                  </a:lnTo>
                  <a:lnTo>
                    <a:pt x="11162" y="23961"/>
                  </a:lnTo>
                  <a:lnTo>
                    <a:pt x="13808" y="20397"/>
                  </a:lnTo>
                  <a:lnTo>
                    <a:pt x="18147" y="21963"/>
                  </a:lnTo>
                  <a:lnTo>
                    <a:pt x="18183" y="17282"/>
                  </a:lnTo>
                  <a:lnTo>
                    <a:pt x="22521" y="15968"/>
                  </a:lnTo>
                  <a:lnTo>
                    <a:pt x="19857" y="12152"/>
                  </a:lnTo>
                  <a:lnTo>
                    <a:pt x="22467" y="8605"/>
                  </a:lnTo>
                  <a:lnTo>
                    <a:pt x="18273" y="7075"/>
                  </a:lnTo>
                  <a:lnTo>
                    <a:pt x="18417" y="2323"/>
                  </a:lnTo>
                  <a:lnTo>
                    <a:pt x="14006" y="3781"/>
                  </a:lnTo>
                  <a:lnTo>
                    <a:pt x="11378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3671150" y="2520850"/>
              <a:ext cx="563050" cy="599050"/>
            </a:xfrm>
            <a:custGeom>
              <a:rect b="b" l="l" r="r" t="t"/>
              <a:pathLst>
                <a:path extrusionOk="0" h="23962" w="22522">
                  <a:moveTo>
                    <a:pt x="11378" y="0"/>
                  </a:moveTo>
                  <a:lnTo>
                    <a:pt x="8731" y="3583"/>
                  </a:lnTo>
                  <a:lnTo>
                    <a:pt x="4375" y="2017"/>
                  </a:lnTo>
                  <a:lnTo>
                    <a:pt x="4357" y="6715"/>
                  </a:lnTo>
                  <a:lnTo>
                    <a:pt x="0" y="8011"/>
                  </a:lnTo>
                  <a:lnTo>
                    <a:pt x="2665" y="11828"/>
                  </a:lnTo>
                  <a:lnTo>
                    <a:pt x="54" y="15374"/>
                  </a:lnTo>
                  <a:lnTo>
                    <a:pt x="4267" y="16904"/>
                  </a:lnTo>
                  <a:lnTo>
                    <a:pt x="4249" y="21495"/>
                  </a:lnTo>
                  <a:lnTo>
                    <a:pt x="4249" y="21495"/>
                  </a:lnTo>
                  <a:lnTo>
                    <a:pt x="8515" y="20199"/>
                  </a:lnTo>
                  <a:lnTo>
                    <a:pt x="11162" y="23961"/>
                  </a:lnTo>
                  <a:lnTo>
                    <a:pt x="13808" y="20397"/>
                  </a:lnTo>
                  <a:lnTo>
                    <a:pt x="18147" y="21963"/>
                  </a:lnTo>
                  <a:lnTo>
                    <a:pt x="18183" y="17282"/>
                  </a:lnTo>
                  <a:lnTo>
                    <a:pt x="22521" y="15968"/>
                  </a:lnTo>
                  <a:lnTo>
                    <a:pt x="19857" y="12152"/>
                  </a:lnTo>
                  <a:lnTo>
                    <a:pt x="22467" y="8605"/>
                  </a:lnTo>
                  <a:lnTo>
                    <a:pt x="18273" y="7075"/>
                  </a:lnTo>
                  <a:lnTo>
                    <a:pt x="18417" y="2323"/>
                  </a:lnTo>
                  <a:lnTo>
                    <a:pt x="14006" y="3781"/>
                  </a:lnTo>
                  <a:lnTo>
                    <a:pt x="113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3639650" y="2486650"/>
              <a:ext cx="626500" cy="668800"/>
            </a:xfrm>
            <a:custGeom>
              <a:rect b="b" l="l" r="r" t="t"/>
              <a:pathLst>
                <a:path extrusionOk="0" h="26752" w="25060">
                  <a:moveTo>
                    <a:pt x="12620" y="2719"/>
                  </a:moveTo>
                  <a:lnTo>
                    <a:pt x="14708" y="5743"/>
                  </a:lnTo>
                  <a:cubicBezTo>
                    <a:pt x="14816" y="5905"/>
                    <a:pt x="14996" y="5995"/>
                    <a:pt x="15176" y="5995"/>
                  </a:cubicBezTo>
                  <a:cubicBezTo>
                    <a:pt x="15230" y="5995"/>
                    <a:pt x="15302" y="5995"/>
                    <a:pt x="15338" y="5959"/>
                  </a:cubicBezTo>
                  <a:lnTo>
                    <a:pt x="15356" y="5959"/>
                  </a:lnTo>
                  <a:lnTo>
                    <a:pt x="18849" y="4825"/>
                  </a:lnTo>
                  <a:lnTo>
                    <a:pt x="18723" y="8569"/>
                  </a:lnTo>
                  <a:cubicBezTo>
                    <a:pt x="18723" y="8821"/>
                    <a:pt x="18849" y="9073"/>
                    <a:pt x="19101" y="9145"/>
                  </a:cubicBezTo>
                  <a:lnTo>
                    <a:pt x="22467" y="10351"/>
                  </a:lnTo>
                  <a:lnTo>
                    <a:pt x="20397" y="13160"/>
                  </a:lnTo>
                  <a:cubicBezTo>
                    <a:pt x="20361" y="13214"/>
                    <a:pt x="20343" y="13250"/>
                    <a:pt x="20307" y="13322"/>
                  </a:cubicBezTo>
                  <a:lnTo>
                    <a:pt x="20307" y="13340"/>
                  </a:lnTo>
                  <a:cubicBezTo>
                    <a:pt x="20289" y="13394"/>
                    <a:pt x="20289" y="13466"/>
                    <a:pt x="20289" y="13502"/>
                  </a:cubicBezTo>
                  <a:lnTo>
                    <a:pt x="20289" y="13520"/>
                  </a:lnTo>
                  <a:cubicBezTo>
                    <a:pt x="20289" y="13574"/>
                    <a:pt x="20289" y="13628"/>
                    <a:pt x="20307" y="13682"/>
                  </a:cubicBezTo>
                  <a:lnTo>
                    <a:pt x="20307" y="13700"/>
                  </a:lnTo>
                  <a:lnTo>
                    <a:pt x="20379" y="13844"/>
                  </a:lnTo>
                  <a:lnTo>
                    <a:pt x="20379" y="13862"/>
                  </a:lnTo>
                  <a:lnTo>
                    <a:pt x="22503" y="16904"/>
                  </a:lnTo>
                  <a:lnTo>
                    <a:pt x="19029" y="17930"/>
                  </a:lnTo>
                  <a:cubicBezTo>
                    <a:pt x="18777" y="18002"/>
                    <a:pt x="18632" y="18218"/>
                    <a:pt x="18632" y="18470"/>
                  </a:cubicBezTo>
                  <a:lnTo>
                    <a:pt x="18596" y="22215"/>
                  </a:lnTo>
                  <a:lnTo>
                    <a:pt x="15158" y="20955"/>
                  </a:lnTo>
                  <a:cubicBezTo>
                    <a:pt x="15086" y="20919"/>
                    <a:pt x="15032" y="20901"/>
                    <a:pt x="14960" y="20901"/>
                  </a:cubicBezTo>
                  <a:cubicBezTo>
                    <a:pt x="14906" y="20901"/>
                    <a:pt x="14852" y="20901"/>
                    <a:pt x="14798" y="20919"/>
                  </a:cubicBezTo>
                  <a:cubicBezTo>
                    <a:pt x="14690" y="20973"/>
                    <a:pt x="14582" y="21045"/>
                    <a:pt x="14510" y="21135"/>
                  </a:cubicBezTo>
                  <a:lnTo>
                    <a:pt x="12422" y="23961"/>
                  </a:lnTo>
                  <a:lnTo>
                    <a:pt x="10315" y="20973"/>
                  </a:lnTo>
                  <a:cubicBezTo>
                    <a:pt x="10207" y="20811"/>
                    <a:pt x="10027" y="20721"/>
                    <a:pt x="9847" y="20721"/>
                  </a:cubicBezTo>
                  <a:cubicBezTo>
                    <a:pt x="9811" y="20721"/>
                    <a:pt x="9739" y="20721"/>
                    <a:pt x="9685" y="20739"/>
                  </a:cubicBezTo>
                  <a:lnTo>
                    <a:pt x="6301" y="21783"/>
                  </a:lnTo>
                  <a:lnTo>
                    <a:pt x="6301" y="21783"/>
                  </a:lnTo>
                  <a:lnTo>
                    <a:pt x="6319" y="18128"/>
                  </a:lnTo>
                  <a:cubicBezTo>
                    <a:pt x="6319" y="17894"/>
                    <a:pt x="6157" y="17660"/>
                    <a:pt x="5941" y="17570"/>
                  </a:cubicBezTo>
                  <a:lnTo>
                    <a:pt x="2556" y="16364"/>
                  </a:lnTo>
                  <a:lnTo>
                    <a:pt x="4627" y="13538"/>
                  </a:lnTo>
                  <a:cubicBezTo>
                    <a:pt x="4789" y="13340"/>
                    <a:pt x="4789" y="13070"/>
                    <a:pt x="4627" y="12872"/>
                  </a:cubicBezTo>
                  <a:lnTo>
                    <a:pt x="2520" y="9829"/>
                  </a:lnTo>
                  <a:lnTo>
                    <a:pt x="5977" y="8803"/>
                  </a:lnTo>
                  <a:cubicBezTo>
                    <a:pt x="6229" y="8731"/>
                    <a:pt x="6391" y="8497"/>
                    <a:pt x="6391" y="8263"/>
                  </a:cubicBezTo>
                  <a:lnTo>
                    <a:pt x="6409" y="4519"/>
                  </a:lnTo>
                  <a:lnTo>
                    <a:pt x="9847" y="5779"/>
                  </a:lnTo>
                  <a:cubicBezTo>
                    <a:pt x="9919" y="5797"/>
                    <a:pt x="9955" y="5797"/>
                    <a:pt x="10027" y="5833"/>
                  </a:cubicBezTo>
                  <a:lnTo>
                    <a:pt x="10045" y="5833"/>
                  </a:lnTo>
                  <a:cubicBezTo>
                    <a:pt x="10225" y="5833"/>
                    <a:pt x="10387" y="5743"/>
                    <a:pt x="10495" y="5599"/>
                  </a:cubicBezTo>
                  <a:lnTo>
                    <a:pt x="12620" y="2719"/>
                  </a:lnTo>
                  <a:close/>
                  <a:moveTo>
                    <a:pt x="12656" y="0"/>
                  </a:moveTo>
                  <a:lnTo>
                    <a:pt x="11360" y="1782"/>
                  </a:lnTo>
                  <a:lnTo>
                    <a:pt x="9721" y="4015"/>
                  </a:lnTo>
                  <a:lnTo>
                    <a:pt x="6985" y="3025"/>
                  </a:lnTo>
                  <a:lnTo>
                    <a:pt x="4879" y="2251"/>
                  </a:lnTo>
                  <a:lnTo>
                    <a:pt x="4861" y="4501"/>
                  </a:lnTo>
                  <a:lnTo>
                    <a:pt x="4825" y="7489"/>
                  </a:lnTo>
                  <a:lnTo>
                    <a:pt x="2088" y="8335"/>
                  </a:lnTo>
                  <a:lnTo>
                    <a:pt x="0" y="8965"/>
                  </a:lnTo>
                  <a:lnTo>
                    <a:pt x="1260" y="10766"/>
                  </a:lnTo>
                  <a:lnTo>
                    <a:pt x="2971" y="13214"/>
                  </a:lnTo>
                  <a:lnTo>
                    <a:pt x="1314" y="15464"/>
                  </a:lnTo>
                  <a:lnTo>
                    <a:pt x="54" y="17174"/>
                  </a:lnTo>
                  <a:lnTo>
                    <a:pt x="2034" y="17894"/>
                  </a:lnTo>
                  <a:lnTo>
                    <a:pt x="4735" y="18884"/>
                  </a:lnTo>
                  <a:lnTo>
                    <a:pt x="4717" y="21837"/>
                  </a:lnTo>
                  <a:lnTo>
                    <a:pt x="4699" y="23997"/>
                  </a:lnTo>
                  <a:lnTo>
                    <a:pt x="6751" y="23367"/>
                  </a:lnTo>
                  <a:lnTo>
                    <a:pt x="9451" y="22557"/>
                  </a:lnTo>
                  <a:lnTo>
                    <a:pt x="11126" y="24951"/>
                  </a:lnTo>
                  <a:lnTo>
                    <a:pt x="12386" y="26751"/>
                  </a:lnTo>
                  <a:lnTo>
                    <a:pt x="13700" y="24987"/>
                  </a:lnTo>
                  <a:lnTo>
                    <a:pt x="15338" y="22755"/>
                  </a:lnTo>
                  <a:lnTo>
                    <a:pt x="18056" y="23745"/>
                  </a:lnTo>
                  <a:lnTo>
                    <a:pt x="20181" y="24501"/>
                  </a:lnTo>
                  <a:lnTo>
                    <a:pt x="20199" y="22251"/>
                  </a:lnTo>
                  <a:lnTo>
                    <a:pt x="20217" y="19263"/>
                  </a:lnTo>
                  <a:lnTo>
                    <a:pt x="22971" y="18434"/>
                  </a:lnTo>
                  <a:lnTo>
                    <a:pt x="25059" y="17804"/>
                  </a:lnTo>
                  <a:lnTo>
                    <a:pt x="23799" y="16004"/>
                  </a:lnTo>
                  <a:lnTo>
                    <a:pt x="22089" y="13538"/>
                  </a:lnTo>
                  <a:lnTo>
                    <a:pt x="23727" y="11288"/>
                  </a:lnTo>
                  <a:lnTo>
                    <a:pt x="24987" y="9577"/>
                  </a:lnTo>
                  <a:lnTo>
                    <a:pt x="23007" y="8875"/>
                  </a:lnTo>
                  <a:lnTo>
                    <a:pt x="20343" y="7903"/>
                  </a:lnTo>
                  <a:lnTo>
                    <a:pt x="20451" y="4861"/>
                  </a:lnTo>
                  <a:lnTo>
                    <a:pt x="20523" y="2593"/>
                  </a:lnTo>
                  <a:lnTo>
                    <a:pt x="18362" y="3313"/>
                  </a:lnTo>
                  <a:lnTo>
                    <a:pt x="15590" y="4231"/>
                  </a:lnTo>
                  <a:lnTo>
                    <a:pt x="13916" y="1836"/>
                  </a:lnTo>
                  <a:lnTo>
                    <a:pt x="126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5" name="Google Shape;385;p8"/>
          <p:cNvGrpSpPr/>
          <p:nvPr/>
        </p:nvGrpSpPr>
        <p:grpSpPr>
          <a:xfrm rot="-593765">
            <a:off x="42785" y="1244170"/>
            <a:ext cx="1164386" cy="1164240"/>
            <a:chOff x="1402575" y="439650"/>
            <a:chExt cx="4787400" cy="4786800"/>
          </a:xfrm>
        </p:grpSpPr>
        <p:sp>
          <p:nvSpPr>
            <p:cNvPr id="386" name="Google Shape;386;p8"/>
            <p:cNvSpPr/>
            <p:nvPr/>
          </p:nvSpPr>
          <p:spPr>
            <a:xfrm>
              <a:off x="2406075" y="3593875"/>
              <a:ext cx="695875" cy="1023200"/>
            </a:xfrm>
            <a:custGeom>
              <a:rect b="b" l="l" r="r" t="t"/>
              <a:pathLst>
                <a:path extrusionOk="0" h="40928" w="27835">
                  <a:moveTo>
                    <a:pt x="27834" y="0"/>
                  </a:moveTo>
                  <a:lnTo>
                    <a:pt x="1" y="13046"/>
                  </a:lnTo>
                  <a:lnTo>
                    <a:pt x="13047" y="40928"/>
                  </a:lnTo>
                  <a:lnTo>
                    <a:pt x="278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2299950" y="3440625"/>
              <a:ext cx="942125" cy="1382750"/>
            </a:xfrm>
            <a:custGeom>
              <a:rect b="b" l="l" r="r" t="t"/>
              <a:pathLst>
                <a:path extrusionOk="0" h="55310" w="37685">
                  <a:moveTo>
                    <a:pt x="26522" y="12236"/>
                  </a:moveTo>
                  <a:lnTo>
                    <a:pt x="16910" y="38782"/>
                  </a:lnTo>
                  <a:lnTo>
                    <a:pt x="8443" y="20703"/>
                  </a:lnTo>
                  <a:lnTo>
                    <a:pt x="26522" y="12236"/>
                  </a:lnTo>
                  <a:close/>
                  <a:moveTo>
                    <a:pt x="37684" y="1"/>
                  </a:moveTo>
                  <a:lnTo>
                    <a:pt x="23827" y="6512"/>
                  </a:lnTo>
                  <a:lnTo>
                    <a:pt x="5725" y="14979"/>
                  </a:lnTo>
                  <a:lnTo>
                    <a:pt x="0" y="17650"/>
                  </a:lnTo>
                  <a:lnTo>
                    <a:pt x="2696" y="23374"/>
                  </a:lnTo>
                  <a:lnTo>
                    <a:pt x="11162" y="41477"/>
                  </a:lnTo>
                  <a:lnTo>
                    <a:pt x="17626" y="55310"/>
                  </a:lnTo>
                  <a:lnTo>
                    <a:pt x="22825" y="40928"/>
                  </a:lnTo>
                  <a:lnTo>
                    <a:pt x="32413" y="14383"/>
                  </a:lnTo>
                  <a:lnTo>
                    <a:pt x="37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8"/>
            <p:cNvSpPr/>
            <p:nvPr/>
          </p:nvSpPr>
          <p:spPr>
            <a:xfrm>
              <a:off x="4492400" y="1050825"/>
              <a:ext cx="695250" cy="1020825"/>
            </a:xfrm>
            <a:custGeom>
              <a:rect b="b" l="l" r="r" t="t"/>
              <a:pathLst>
                <a:path extrusionOk="0" h="40833" w="27810">
                  <a:moveTo>
                    <a:pt x="14787" y="0"/>
                  </a:moveTo>
                  <a:lnTo>
                    <a:pt x="0" y="40832"/>
                  </a:lnTo>
                  <a:lnTo>
                    <a:pt x="27810" y="27810"/>
                  </a:lnTo>
                  <a:lnTo>
                    <a:pt x="147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8"/>
            <p:cNvSpPr/>
            <p:nvPr/>
          </p:nvSpPr>
          <p:spPr>
            <a:xfrm>
              <a:off x="4353475" y="843925"/>
              <a:ext cx="939725" cy="1379750"/>
            </a:xfrm>
            <a:custGeom>
              <a:rect b="b" l="l" r="r" t="t"/>
              <a:pathLst>
                <a:path extrusionOk="0" h="55190" w="37589">
                  <a:moveTo>
                    <a:pt x="20726" y="16528"/>
                  </a:moveTo>
                  <a:lnTo>
                    <a:pt x="29169" y="34559"/>
                  </a:lnTo>
                  <a:lnTo>
                    <a:pt x="11114" y="43002"/>
                  </a:lnTo>
                  <a:lnTo>
                    <a:pt x="20726" y="16528"/>
                  </a:lnTo>
                  <a:close/>
                  <a:moveTo>
                    <a:pt x="19987" y="0"/>
                  </a:moveTo>
                  <a:lnTo>
                    <a:pt x="14787" y="14382"/>
                  </a:lnTo>
                  <a:lnTo>
                    <a:pt x="5199" y="40832"/>
                  </a:lnTo>
                  <a:lnTo>
                    <a:pt x="0" y="55190"/>
                  </a:lnTo>
                  <a:lnTo>
                    <a:pt x="13833" y="48727"/>
                  </a:lnTo>
                  <a:lnTo>
                    <a:pt x="31864" y="40283"/>
                  </a:lnTo>
                  <a:lnTo>
                    <a:pt x="37588" y="37588"/>
                  </a:lnTo>
                  <a:lnTo>
                    <a:pt x="34917" y="31888"/>
                  </a:lnTo>
                  <a:lnTo>
                    <a:pt x="26474" y="13833"/>
                  </a:lnTo>
                  <a:lnTo>
                    <a:pt x="19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8"/>
            <p:cNvSpPr/>
            <p:nvPr/>
          </p:nvSpPr>
          <p:spPr>
            <a:xfrm>
              <a:off x="1744825" y="2509275"/>
              <a:ext cx="1022025" cy="695850"/>
            </a:xfrm>
            <a:custGeom>
              <a:rect b="b" l="l" r="r" t="t"/>
              <a:pathLst>
                <a:path extrusionOk="0" h="27834" w="40881">
                  <a:moveTo>
                    <a:pt x="1" y="0"/>
                  </a:moveTo>
                  <a:lnTo>
                    <a:pt x="13023" y="27834"/>
                  </a:lnTo>
                  <a:lnTo>
                    <a:pt x="40880" y="147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8"/>
            <p:cNvSpPr/>
            <p:nvPr/>
          </p:nvSpPr>
          <p:spPr>
            <a:xfrm>
              <a:off x="1592200" y="2369750"/>
              <a:ext cx="1380950" cy="940925"/>
            </a:xfrm>
            <a:custGeom>
              <a:rect b="b" l="l" r="r" t="t"/>
              <a:pathLst>
                <a:path extrusionOk="0" h="37637" w="55238">
                  <a:moveTo>
                    <a:pt x="12188" y="11138"/>
                  </a:moveTo>
                  <a:lnTo>
                    <a:pt x="38733" y="20750"/>
                  </a:lnTo>
                  <a:lnTo>
                    <a:pt x="20654" y="29217"/>
                  </a:lnTo>
                  <a:lnTo>
                    <a:pt x="12188" y="11138"/>
                  </a:lnTo>
                  <a:close/>
                  <a:moveTo>
                    <a:pt x="0" y="0"/>
                  </a:moveTo>
                  <a:lnTo>
                    <a:pt x="6464" y="13834"/>
                  </a:lnTo>
                  <a:lnTo>
                    <a:pt x="14930" y="31912"/>
                  </a:lnTo>
                  <a:lnTo>
                    <a:pt x="17625" y="37636"/>
                  </a:lnTo>
                  <a:lnTo>
                    <a:pt x="23350" y="34941"/>
                  </a:lnTo>
                  <a:lnTo>
                    <a:pt x="41404" y="26474"/>
                  </a:lnTo>
                  <a:lnTo>
                    <a:pt x="55238" y="20011"/>
                  </a:lnTo>
                  <a:lnTo>
                    <a:pt x="40880" y="14811"/>
                  </a:lnTo>
                  <a:lnTo>
                    <a:pt x="14358" y="5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8"/>
            <p:cNvSpPr/>
            <p:nvPr/>
          </p:nvSpPr>
          <p:spPr>
            <a:xfrm>
              <a:off x="4826300" y="2460975"/>
              <a:ext cx="1022600" cy="695850"/>
            </a:xfrm>
            <a:custGeom>
              <a:rect b="b" l="l" r="r" t="t"/>
              <a:pathLst>
                <a:path extrusionOk="0" h="27834" w="40904">
                  <a:moveTo>
                    <a:pt x="27834" y="0"/>
                  </a:moveTo>
                  <a:lnTo>
                    <a:pt x="0" y="13023"/>
                  </a:lnTo>
                  <a:lnTo>
                    <a:pt x="40904" y="27834"/>
                  </a:lnTo>
                  <a:lnTo>
                    <a:pt x="2783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8"/>
            <p:cNvSpPr/>
            <p:nvPr/>
          </p:nvSpPr>
          <p:spPr>
            <a:xfrm>
              <a:off x="4619400" y="2355425"/>
              <a:ext cx="1381550" cy="939750"/>
            </a:xfrm>
            <a:custGeom>
              <a:rect b="b" l="l" r="r" t="t"/>
              <a:pathLst>
                <a:path extrusionOk="0" h="37590" w="55262">
                  <a:moveTo>
                    <a:pt x="34583" y="8420"/>
                  </a:moveTo>
                  <a:lnTo>
                    <a:pt x="43050" y="26475"/>
                  </a:lnTo>
                  <a:lnTo>
                    <a:pt x="43050" y="26475"/>
                  </a:lnTo>
                  <a:lnTo>
                    <a:pt x="16553" y="16887"/>
                  </a:lnTo>
                  <a:lnTo>
                    <a:pt x="34583" y="8420"/>
                  </a:lnTo>
                  <a:close/>
                  <a:moveTo>
                    <a:pt x="37636" y="1"/>
                  </a:moveTo>
                  <a:lnTo>
                    <a:pt x="31912" y="2696"/>
                  </a:lnTo>
                  <a:lnTo>
                    <a:pt x="13834" y="11163"/>
                  </a:lnTo>
                  <a:lnTo>
                    <a:pt x="0" y="17626"/>
                  </a:lnTo>
                  <a:lnTo>
                    <a:pt x="14382" y="22826"/>
                  </a:lnTo>
                  <a:lnTo>
                    <a:pt x="40880" y="32414"/>
                  </a:lnTo>
                  <a:lnTo>
                    <a:pt x="55262" y="37589"/>
                  </a:lnTo>
                  <a:lnTo>
                    <a:pt x="48774" y="23756"/>
                  </a:lnTo>
                  <a:lnTo>
                    <a:pt x="40308" y="5701"/>
                  </a:lnTo>
                  <a:lnTo>
                    <a:pt x="376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8"/>
            <p:cNvSpPr/>
            <p:nvPr/>
          </p:nvSpPr>
          <p:spPr>
            <a:xfrm>
              <a:off x="3698175" y="544600"/>
              <a:ext cx="1215800" cy="1763150"/>
            </a:xfrm>
            <a:custGeom>
              <a:rect b="b" l="l" r="r" t="t"/>
              <a:pathLst>
                <a:path extrusionOk="0" h="70526" w="48632">
                  <a:moveTo>
                    <a:pt x="37064" y="0"/>
                  </a:moveTo>
                  <a:lnTo>
                    <a:pt x="12474" y="11544"/>
                  </a:lnTo>
                  <a:lnTo>
                    <a:pt x="1" y="45936"/>
                  </a:lnTo>
                  <a:lnTo>
                    <a:pt x="11544" y="70526"/>
                  </a:lnTo>
                  <a:lnTo>
                    <a:pt x="36205" y="59006"/>
                  </a:lnTo>
                  <a:lnTo>
                    <a:pt x="48631" y="24661"/>
                  </a:lnTo>
                  <a:lnTo>
                    <a:pt x="37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8"/>
            <p:cNvSpPr/>
            <p:nvPr/>
          </p:nvSpPr>
          <p:spPr>
            <a:xfrm>
              <a:off x="3612900" y="439650"/>
              <a:ext cx="1386350" cy="1974250"/>
            </a:xfrm>
            <a:custGeom>
              <a:rect b="b" l="l" r="r" t="t"/>
              <a:pathLst>
                <a:path extrusionOk="0" h="78970" w="55454">
                  <a:moveTo>
                    <a:pt x="38949" y="8396"/>
                  </a:moveTo>
                  <a:lnTo>
                    <a:pt x="48608" y="29003"/>
                  </a:lnTo>
                  <a:lnTo>
                    <a:pt x="37088" y="60867"/>
                  </a:lnTo>
                  <a:lnTo>
                    <a:pt x="16482" y="70526"/>
                  </a:lnTo>
                  <a:lnTo>
                    <a:pt x="6846" y="49991"/>
                  </a:lnTo>
                  <a:lnTo>
                    <a:pt x="18413" y="18031"/>
                  </a:lnTo>
                  <a:lnTo>
                    <a:pt x="38949" y="8396"/>
                  </a:lnTo>
                  <a:close/>
                  <a:moveTo>
                    <a:pt x="42001" y="0"/>
                  </a:moveTo>
                  <a:lnTo>
                    <a:pt x="36277" y="2672"/>
                  </a:lnTo>
                  <a:lnTo>
                    <a:pt x="15742" y="12307"/>
                  </a:lnTo>
                  <a:lnTo>
                    <a:pt x="13357" y="13404"/>
                  </a:lnTo>
                  <a:lnTo>
                    <a:pt x="12451" y="15885"/>
                  </a:lnTo>
                  <a:lnTo>
                    <a:pt x="883" y="47844"/>
                  </a:lnTo>
                  <a:lnTo>
                    <a:pt x="1" y="50325"/>
                  </a:lnTo>
                  <a:lnTo>
                    <a:pt x="1098" y="52710"/>
                  </a:lnTo>
                  <a:lnTo>
                    <a:pt x="10734" y="73245"/>
                  </a:lnTo>
                  <a:lnTo>
                    <a:pt x="13405" y="78969"/>
                  </a:lnTo>
                  <a:lnTo>
                    <a:pt x="19129" y="76274"/>
                  </a:lnTo>
                  <a:lnTo>
                    <a:pt x="39736" y="66615"/>
                  </a:lnTo>
                  <a:lnTo>
                    <a:pt x="42121" y="65518"/>
                  </a:lnTo>
                  <a:lnTo>
                    <a:pt x="43003" y="63037"/>
                  </a:lnTo>
                  <a:lnTo>
                    <a:pt x="54547" y="31173"/>
                  </a:lnTo>
                  <a:lnTo>
                    <a:pt x="55453" y="28693"/>
                  </a:lnTo>
                  <a:lnTo>
                    <a:pt x="54332" y="26307"/>
                  </a:lnTo>
                  <a:lnTo>
                    <a:pt x="44673" y="5725"/>
                  </a:lnTo>
                  <a:lnTo>
                    <a:pt x="42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2680350" y="3357150"/>
              <a:ext cx="1215800" cy="1763775"/>
            </a:xfrm>
            <a:custGeom>
              <a:rect b="b" l="l" r="r" t="t"/>
              <a:pathLst>
                <a:path extrusionOk="0" h="70551" w="48632">
                  <a:moveTo>
                    <a:pt x="37041" y="1"/>
                  </a:moveTo>
                  <a:lnTo>
                    <a:pt x="12451" y="11544"/>
                  </a:lnTo>
                  <a:lnTo>
                    <a:pt x="1" y="45960"/>
                  </a:lnTo>
                  <a:lnTo>
                    <a:pt x="11497" y="70550"/>
                  </a:lnTo>
                  <a:lnTo>
                    <a:pt x="36182" y="59007"/>
                  </a:lnTo>
                  <a:lnTo>
                    <a:pt x="48632" y="24662"/>
                  </a:lnTo>
                  <a:lnTo>
                    <a:pt x="370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2594500" y="3252200"/>
              <a:ext cx="1386325" cy="1974250"/>
            </a:xfrm>
            <a:custGeom>
              <a:rect b="b" l="l" r="r" t="t"/>
              <a:pathLst>
                <a:path extrusionOk="0" h="78970" w="55453">
                  <a:moveTo>
                    <a:pt x="38972" y="8420"/>
                  </a:moveTo>
                  <a:lnTo>
                    <a:pt x="48631" y="29003"/>
                  </a:lnTo>
                  <a:lnTo>
                    <a:pt x="37088" y="60891"/>
                  </a:lnTo>
                  <a:lnTo>
                    <a:pt x="16481" y="70551"/>
                  </a:lnTo>
                  <a:lnTo>
                    <a:pt x="6869" y="49992"/>
                  </a:lnTo>
                  <a:lnTo>
                    <a:pt x="18437" y="18032"/>
                  </a:lnTo>
                  <a:lnTo>
                    <a:pt x="38972" y="8420"/>
                  </a:lnTo>
                  <a:close/>
                  <a:moveTo>
                    <a:pt x="42001" y="1"/>
                  </a:moveTo>
                  <a:lnTo>
                    <a:pt x="36277" y="2696"/>
                  </a:lnTo>
                  <a:lnTo>
                    <a:pt x="15742" y="12308"/>
                  </a:lnTo>
                  <a:lnTo>
                    <a:pt x="13357" y="13429"/>
                  </a:lnTo>
                  <a:lnTo>
                    <a:pt x="12474" y="15885"/>
                  </a:lnTo>
                  <a:lnTo>
                    <a:pt x="907" y="47845"/>
                  </a:lnTo>
                  <a:lnTo>
                    <a:pt x="1" y="50325"/>
                  </a:lnTo>
                  <a:lnTo>
                    <a:pt x="1098" y="52710"/>
                  </a:lnTo>
                  <a:lnTo>
                    <a:pt x="10733" y="73246"/>
                  </a:lnTo>
                  <a:lnTo>
                    <a:pt x="13428" y="78970"/>
                  </a:lnTo>
                  <a:lnTo>
                    <a:pt x="19152" y="76299"/>
                  </a:lnTo>
                  <a:lnTo>
                    <a:pt x="39735" y="66639"/>
                  </a:lnTo>
                  <a:lnTo>
                    <a:pt x="42120" y="65518"/>
                  </a:lnTo>
                  <a:lnTo>
                    <a:pt x="43027" y="63062"/>
                  </a:lnTo>
                  <a:lnTo>
                    <a:pt x="54570" y="31197"/>
                  </a:lnTo>
                  <a:lnTo>
                    <a:pt x="55453" y="28717"/>
                  </a:lnTo>
                  <a:lnTo>
                    <a:pt x="54356" y="26332"/>
                  </a:lnTo>
                  <a:lnTo>
                    <a:pt x="44696" y="5725"/>
                  </a:lnTo>
                  <a:lnTo>
                    <a:pt x="420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2013150" y="1441975"/>
              <a:ext cx="1022000" cy="695850"/>
            </a:xfrm>
            <a:custGeom>
              <a:rect b="b" l="l" r="r" t="t"/>
              <a:pathLst>
                <a:path extrusionOk="0" h="27834" w="40880">
                  <a:moveTo>
                    <a:pt x="27858" y="0"/>
                  </a:moveTo>
                  <a:lnTo>
                    <a:pt x="0" y="13046"/>
                  </a:lnTo>
                  <a:lnTo>
                    <a:pt x="40880" y="27834"/>
                  </a:lnTo>
                  <a:lnTo>
                    <a:pt x="40880" y="27834"/>
                  </a:lnTo>
                  <a:lnTo>
                    <a:pt x="278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1806850" y="1337025"/>
              <a:ext cx="1380950" cy="939725"/>
            </a:xfrm>
            <a:custGeom>
              <a:rect b="b" l="l" r="r" t="t"/>
              <a:pathLst>
                <a:path extrusionOk="0" h="37589" w="55238">
                  <a:moveTo>
                    <a:pt x="34583" y="8396"/>
                  </a:moveTo>
                  <a:lnTo>
                    <a:pt x="43050" y="26474"/>
                  </a:lnTo>
                  <a:lnTo>
                    <a:pt x="16505" y="16863"/>
                  </a:lnTo>
                  <a:lnTo>
                    <a:pt x="34583" y="8396"/>
                  </a:lnTo>
                  <a:close/>
                  <a:moveTo>
                    <a:pt x="37612" y="0"/>
                  </a:moveTo>
                  <a:lnTo>
                    <a:pt x="31888" y="2672"/>
                  </a:lnTo>
                  <a:lnTo>
                    <a:pt x="13833" y="11139"/>
                  </a:lnTo>
                  <a:lnTo>
                    <a:pt x="0" y="17602"/>
                  </a:lnTo>
                  <a:lnTo>
                    <a:pt x="14358" y="22801"/>
                  </a:lnTo>
                  <a:lnTo>
                    <a:pt x="40880" y="32389"/>
                  </a:lnTo>
                  <a:lnTo>
                    <a:pt x="55238" y="37589"/>
                  </a:lnTo>
                  <a:lnTo>
                    <a:pt x="48774" y="23755"/>
                  </a:lnTo>
                  <a:lnTo>
                    <a:pt x="40307" y="5677"/>
                  </a:lnTo>
                  <a:lnTo>
                    <a:pt x="376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8"/>
            <p:cNvSpPr/>
            <p:nvPr/>
          </p:nvSpPr>
          <p:spPr>
            <a:xfrm>
              <a:off x="1508725" y="1716250"/>
              <a:ext cx="1762550" cy="1214600"/>
            </a:xfrm>
            <a:custGeom>
              <a:rect b="b" l="l" r="r" t="t"/>
              <a:pathLst>
                <a:path extrusionOk="0" h="48584" w="70502">
                  <a:moveTo>
                    <a:pt x="24590" y="0"/>
                  </a:moveTo>
                  <a:lnTo>
                    <a:pt x="0" y="11544"/>
                  </a:lnTo>
                  <a:lnTo>
                    <a:pt x="11544" y="36158"/>
                  </a:lnTo>
                  <a:lnTo>
                    <a:pt x="45912" y="48584"/>
                  </a:lnTo>
                  <a:lnTo>
                    <a:pt x="70502" y="37064"/>
                  </a:lnTo>
                  <a:lnTo>
                    <a:pt x="59006" y="12450"/>
                  </a:lnTo>
                  <a:lnTo>
                    <a:pt x="24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8"/>
            <p:cNvSpPr/>
            <p:nvPr/>
          </p:nvSpPr>
          <p:spPr>
            <a:xfrm>
              <a:off x="1402575" y="1630375"/>
              <a:ext cx="1973650" cy="1386350"/>
            </a:xfrm>
            <a:custGeom>
              <a:rect b="b" l="l" r="r" t="t"/>
              <a:pathLst>
                <a:path extrusionOk="0" h="55454" w="78946">
                  <a:moveTo>
                    <a:pt x="29027" y="6822"/>
                  </a:moveTo>
                  <a:lnTo>
                    <a:pt x="60914" y="18389"/>
                  </a:lnTo>
                  <a:lnTo>
                    <a:pt x="70550" y="38972"/>
                  </a:lnTo>
                  <a:lnTo>
                    <a:pt x="49967" y="48608"/>
                  </a:lnTo>
                  <a:lnTo>
                    <a:pt x="18079" y="37041"/>
                  </a:lnTo>
                  <a:lnTo>
                    <a:pt x="8444" y="16458"/>
                  </a:lnTo>
                  <a:lnTo>
                    <a:pt x="29027" y="6822"/>
                  </a:lnTo>
                  <a:close/>
                  <a:moveTo>
                    <a:pt x="28693" y="1"/>
                  </a:moveTo>
                  <a:lnTo>
                    <a:pt x="26308" y="1098"/>
                  </a:lnTo>
                  <a:lnTo>
                    <a:pt x="5725" y="10733"/>
                  </a:lnTo>
                  <a:lnTo>
                    <a:pt x="1" y="13429"/>
                  </a:lnTo>
                  <a:lnTo>
                    <a:pt x="2696" y="19153"/>
                  </a:lnTo>
                  <a:lnTo>
                    <a:pt x="12307" y="39712"/>
                  </a:lnTo>
                  <a:lnTo>
                    <a:pt x="13428" y="42097"/>
                  </a:lnTo>
                  <a:lnTo>
                    <a:pt x="15885" y="43003"/>
                  </a:lnTo>
                  <a:lnTo>
                    <a:pt x="47797" y="54571"/>
                  </a:lnTo>
                  <a:lnTo>
                    <a:pt x="50277" y="55453"/>
                  </a:lnTo>
                  <a:lnTo>
                    <a:pt x="52662" y="54356"/>
                  </a:lnTo>
                  <a:lnTo>
                    <a:pt x="73221" y="44720"/>
                  </a:lnTo>
                  <a:lnTo>
                    <a:pt x="78945" y="42049"/>
                  </a:lnTo>
                  <a:lnTo>
                    <a:pt x="76274" y="36325"/>
                  </a:lnTo>
                  <a:lnTo>
                    <a:pt x="66639" y="15742"/>
                  </a:lnTo>
                  <a:lnTo>
                    <a:pt x="65541" y="13357"/>
                  </a:lnTo>
                  <a:lnTo>
                    <a:pt x="63061" y="12475"/>
                  </a:lnTo>
                  <a:lnTo>
                    <a:pt x="31149" y="907"/>
                  </a:lnTo>
                  <a:lnTo>
                    <a:pt x="28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3423900" y="780700"/>
              <a:ext cx="697050" cy="1023225"/>
            </a:xfrm>
            <a:custGeom>
              <a:rect b="b" l="l" r="r" t="t"/>
              <a:pathLst>
                <a:path extrusionOk="0" h="40929" w="27882">
                  <a:moveTo>
                    <a:pt x="27881" y="1"/>
                  </a:moveTo>
                  <a:lnTo>
                    <a:pt x="0" y="13071"/>
                  </a:lnTo>
                  <a:lnTo>
                    <a:pt x="13070" y="40928"/>
                  </a:lnTo>
                  <a:lnTo>
                    <a:pt x="278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3318950" y="628075"/>
              <a:ext cx="941525" cy="1382750"/>
            </a:xfrm>
            <a:custGeom>
              <a:rect b="b" l="l" r="r" t="t"/>
              <a:pathLst>
                <a:path extrusionOk="0" h="55310" w="37661">
                  <a:moveTo>
                    <a:pt x="26498" y="12212"/>
                  </a:moveTo>
                  <a:lnTo>
                    <a:pt x="16911" y="38781"/>
                  </a:lnTo>
                  <a:lnTo>
                    <a:pt x="8420" y="20679"/>
                  </a:lnTo>
                  <a:lnTo>
                    <a:pt x="26498" y="12212"/>
                  </a:lnTo>
                  <a:close/>
                  <a:moveTo>
                    <a:pt x="37660" y="0"/>
                  </a:moveTo>
                  <a:lnTo>
                    <a:pt x="23827" y="6464"/>
                  </a:lnTo>
                  <a:lnTo>
                    <a:pt x="5725" y="14954"/>
                  </a:lnTo>
                  <a:lnTo>
                    <a:pt x="1" y="17650"/>
                  </a:lnTo>
                  <a:lnTo>
                    <a:pt x="2696" y="23374"/>
                  </a:lnTo>
                  <a:lnTo>
                    <a:pt x="11163" y="41452"/>
                  </a:lnTo>
                  <a:lnTo>
                    <a:pt x="17626" y="55309"/>
                  </a:lnTo>
                  <a:lnTo>
                    <a:pt x="22802" y="40928"/>
                  </a:lnTo>
                  <a:lnTo>
                    <a:pt x="32413" y="14358"/>
                  </a:lnTo>
                  <a:lnTo>
                    <a:pt x="376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3473975" y="3863375"/>
              <a:ext cx="695275" cy="1020225"/>
            </a:xfrm>
            <a:custGeom>
              <a:rect b="b" l="l" r="r" t="t"/>
              <a:pathLst>
                <a:path extrusionOk="0" h="40809" w="27811">
                  <a:moveTo>
                    <a:pt x="14788" y="1"/>
                  </a:moveTo>
                  <a:lnTo>
                    <a:pt x="1" y="40809"/>
                  </a:lnTo>
                  <a:lnTo>
                    <a:pt x="1" y="40809"/>
                  </a:lnTo>
                  <a:lnTo>
                    <a:pt x="27810" y="27810"/>
                  </a:lnTo>
                  <a:lnTo>
                    <a:pt x="147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3335650" y="3657075"/>
              <a:ext cx="939725" cy="1380375"/>
            </a:xfrm>
            <a:custGeom>
              <a:rect b="b" l="l" r="r" t="t"/>
              <a:pathLst>
                <a:path extrusionOk="0" h="55215" w="37589">
                  <a:moveTo>
                    <a:pt x="20703" y="16505"/>
                  </a:moveTo>
                  <a:lnTo>
                    <a:pt x="29146" y="34560"/>
                  </a:lnTo>
                  <a:lnTo>
                    <a:pt x="11115" y="42979"/>
                  </a:lnTo>
                  <a:lnTo>
                    <a:pt x="20703" y="16505"/>
                  </a:lnTo>
                  <a:close/>
                  <a:moveTo>
                    <a:pt x="19939" y="0"/>
                  </a:moveTo>
                  <a:lnTo>
                    <a:pt x="14740" y="14358"/>
                  </a:lnTo>
                  <a:lnTo>
                    <a:pt x="5176" y="40832"/>
                  </a:lnTo>
                  <a:lnTo>
                    <a:pt x="1" y="55214"/>
                  </a:lnTo>
                  <a:lnTo>
                    <a:pt x="1" y="55214"/>
                  </a:lnTo>
                  <a:lnTo>
                    <a:pt x="13810" y="48727"/>
                  </a:lnTo>
                  <a:lnTo>
                    <a:pt x="31865" y="40308"/>
                  </a:lnTo>
                  <a:lnTo>
                    <a:pt x="37589" y="37613"/>
                  </a:lnTo>
                  <a:lnTo>
                    <a:pt x="34894" y="31888"/>
                  </a:lnTo>
                  <a:lnTo>
                    <a:pt x="26451" y="13858"/>
                  </a:lnTo>
                  <a:lnTo>
                    <a:pt x="19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4558575" y="3527100"/>
              <a:ext cx="1022025" cy="696450"/>
            </a:xfrm>
            <a:custGeom>
              <a:rect b="b" l="l" r="r" t="t"/>
              <a:pathLst>
                <a:path extrusionOk="0" h="27858" w="40881">
                  <a:moveTo>
                    <a:pt x="1" y="0"/>
                  </a:moveTo>
                  <a:lnTo>
                    <a:pt x="13023" y="27857"/>
                  </a:lnTo>
                  <a:lnTo>
                    <a:pt x="40880" y="148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4405925" y="3388750"/>
              <a:ext cx="1380975" cy="940325"/>
            </a:xfrm>
            <a:custGeom>
              <a:rect b="b" l="l" r="r" t="t"/>
              <a:pathLst>
                <a:path extrusionOk="0" h="37613" w="55239">
                  <a:moveTo>
                    <a:pt x="12188" y="11115"/>
                  </a:moveTo>
                  <a:lnTo>
                    <a:pt x="38710" y="20727"/>
                  </a:lnTo>
                  <a:lnTo>
                    <a:pt x="20655" y="29194"/>
                  </a:lnTo>
                  <a:lnTo>
                    <a:pt x="12188" y="11115"/>
                  </a:lnTo>
                  <a:close/>
                  <a:moveTo>
                    <a:pt x="1" y="1"/>
                  </a:moveTo>
                  <a:lnTo>
                    <a:pt x="6464" y="13834"/>
                  </a:lnTo>
                  <a:lnTo>
                    <a:pt x="14931" y="31889"/>
                  </a:lnTo>
                  <a:lnTo>
                    <a:pt x="17603" y="37613"/>
                  </a:lnTo>
                  <a:lnTo>
                    <a:pt x="23327" y="34942"/>
                  </a:lnTo>
                  <a:lnTo>
                    <a:pt x="41405" y="26475"/>
                  </a:lnTo>
                  <a:lnTo>
                    <a:pt x="55238" y="19964"/>
                  </a:lnTo>
                  <a:lnTo>
                    <a:pt x="40857" y="14788"/>
                  </a:lnTo>
                  <a:lnTo>
                    <a:pt x="14359" y="51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4321275" y="2735250"/>
              <a:ext cx="1763750" cy="1214025"/>
            </a:xfrm>
            <a:custGeom>
              <a:rect b="b" l="l" r="r" t="t"/>
              <a:pathLst>
                <a:path extrusionOk="0" h="48561" w="70550">
                  <a:moveTo>
                    <a:pt x="24638" y="1"/>
                  </a:moveTo>
                  <a:lnTo>
                    <a:pt x="0" y="11497"/>
                  </a:lnTo>
                  <a:lnTo>
                    <a:pt x="11544" y="36134"/>
                  </a:lnTo>
                  <a:lnTo>
                    <a:pt x="45912" y="48560"/>
                  </a:lnTo>
                  <a:lnTo>
                    <a:pt x="70550" y="37040"/>
                  </a:lnTo>
                  <a:lnTo>
                    <a:pt x="59006" y="12427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4216325" y="2648200"/>
              <a:ext cx="1973650" cy="1386925"/>
            </a:xfrm>
            <a:custGeom>
              <a:rect b="b" l="l" r="r" t="t"/>
              <a:pathLst>
                <a:path extrusionOk="0" h="55477" w="78946">
                  <a:moveTo>
                    <a:pt x="29003" y="6893"/>
                  </a:moveTo>
                  <a:lnTo>
                    <a:pt x="60914" y="18437"/>
                  </a:lnTo>
                  <a:lnTo>
                    <a:pt x="70526" y="39020"/>
                  </a:lnTo>
                  <a:lnTo>
                    <a:pt x="49967" y="48632"/>
                  </a:lnTo>
                  <a:lnTo>
                    <a:pt x="18055" y="37112"/>
                  </a:lnTo>
                  <a:lnTo>
                    <a:pt x="8444" y="16529"/>
                  </a:lnTo>
                  <a:lnTo>
                    <a:pt x="29003" y="6893"/>
                  </a:lnTo>
                  <a:close/>
                  <a:moveTo>
                    <a:pt x="28693" y="0"/>
                  </a:moveTo>
                  <a:lnTo>
                    <a:pt x="26307" y="1121"/>
                  </a:lnTo>
                  <a:lnTo>
                    <a:pt x="5725" y="10757"/>
                  </a:lnTo>
                  <a:lnTo>
                    <a:pt x="1" y="13428"/>
                  </a:lnTo>
                  <a:lnTo>
                    <a:pt x="2696" y="19152"/>
                  </a:lnTo>
                  <a:lnTo>
                    <a:pt x="12307" y="39735"/>
                  </a:lnTo>
                  <a:lnTo>
                    <a:pt x="13428" y="42120"/>
                  </a:lnTo>
                  <a:lnTo>
                    <a:pt x="15885" y="43003"/>
                  </a:lnTo>
                  <a:lnTo>
                    <a:pt x="47797" y="54570"/>
                  </a:lnTo>
                  <a:lnTo>
                    <a:pt x="50253" y="55477"/>
                  </a:lnTo>
                  <a:lnTo>
                    <a:pt x="52638" y="54356"/>
                  </a:lnTo>
                  <a:lnTo>
                    <a:pt x="73221" y="44744"/>
                  </a:lnTo>
                  <a:lnTo>
                    <a:pt x="78945" y="42049"/>
                  </a:lnTo>
                  <a:lnTo>
                    <a:pt x="76274" y="36325"/>
                  </a:lnTo>
                  <a:lnTo>
                    <a:pt x="66638" y="15766"/>
                  </a:lnTo>
                  <a:lnTo>
                    <a:pt x="65541" y="13381"/>
                  </a:lnTo>
                  <a:lnTo>
                    <a:pt x="63061" y="12474"/>
                  </a:lnTo>
                  <a:lnTo>
                    <a:pt x="31149" y="907"/>
                  </a:lnTo>
                  <a:lnTo>
                    <a:pt x="28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4556200" y="3516350"/>
              <a:ext cx="1019025" cy="699450"/>
            </a:xfrm>
            <a:custGeom>
              <a:rect b="b" l="l" r="r" t="t"/>
              <a:pathLst>
                <a:path extrusionOk="0" h="27978" w="40761">
                  <a:moveTo>
                    <a:pt x="0" y="1"/>
                  </a:moveTo>
                  <a:lnTo>
                    <a:pt x="12760" y="27977"/>
                  </a:lnTo>
                  <a:lnTo>
                    <a:pt x="40761" y="152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4404750" y="3375050"/>
              <a:ext cx="1377375" cy="946875"/>
            </a:xfrm>
            <a:custGeom>
              <a:rect b="b" l="l" r="r" t="t"/>
              <a:pathLst>
                <a:path extrusionOk="0" h="37875" w="55095">
                  <a:moveTo>
                    <a:pt x="12116" y="11281"/>
                  </a:moveTo>
                  <a:lnTo>
                    <a:pt x="38566" y="21179"/>
                  </a:lnTo>
                  <a:lnTo>
                    <a:pt x="20368" y="29455"/>
                  </a:lnTo>
                  <a:lnTo>
                    <a:pt x="12116" y="11281"/>
                  </a:lnTo>
                  <a:close/>
                  <a:moveTo>
                    <a:pt x="0" y="0"/>
                  </a:moveTo>
                  <a:lnTo>
                    <a:pt x="6321" y="13929"/>
                  </a:lnTo>
                  <a:lnTo>
                    <a:pt x="14621" y="32103"/>
                  </a:lnTo>
                  <a:lnTo>
                    <a:pt x="17244" y="37875"/>
                  </a:lnTo>
                  <a:lnTo>
                    <a:pt x="22992" y="35251"/>
                  </a:lnTo>
                  <a:lnTo>
                    <a:pt x="41190" y="26951"/>
                  </a:lnTo>
                  <a:lnTo>
                    <a:pt x="55095" y="20631"/>
                  </a:lnTo>
                  <a:lnTo>
                    <a:pt x="40784" y="15264"/>
                  </a:lnTo>
                  <a:lnTo>
                    <a:pt x="14358" y="53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4833450" y="2459175"/>
              <a:ext cx="1017250" cy="699450"/>
            </a:xfrm>
            <a:custGeom>
              <a:rect b="b" l="l" r="r" t="t"/>
              <a:pathLst>
                <a:path extrusionOk="0" h="27978" w="40690">
                  <a:moveTo>
                    <a:pt x="27953" y="1"/>
                  </a:moveTo>
                  <a:lnTo>
                    <a:pt x="1" y="12737"/>
                  </a:lnTo>
                  <a:lnTo>
                    <a:pt x="40689" y="27977"/>
                  </a:lnTo>
                  <a:lnTo>
                    <a:pt x="279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4627150" y="2354850"/>
              <a:ext cx="1374400" cy="945100"/>
            </a:xfrm>
            <a:custGeom>
              <a:rect b="b" l="l" r="r" t="t"/>
              <a:pathLst>
                <a:path extrusionOk="0" h="37804" w="54976">
                  <a:moveTo>
                    <a:pt x="34631" y="8372"/>
                  </a:moveTo>
                  <a:lnTo>
                    <a:pt x="42907" y="26498"/>
                  </a:lnTo>
                  <a:lnTo>
                    <a:pt x="16505" y="16648"/>
                  </a:lnTo>
                  <a:lnTo>
                    <a:pt x="34631" y="8372"/>
                  </a:lnTo>
                  <a:close/>
                  <a:moveTo>
                    <a:pt x="37779" y="0"/>
                  </a:moveTo>
                  <a:lnTo>
                    <a:pt x="32008" y="2624"/>
                  </a:lnTo>
                  <a:lnTo>
                    <a:pt x="13881" y="10876"/>
                  </a:lnTo>
                  <a:lnTo>
                    <a:pt x="0" y="17196"/>
                  </a:lnTo>
                  <a:lnTo>
                    <a:pt x="14311" y="22563"/>
                  </a:lnTo>
                  <a:lnTo>
                    <a:pt x="40665" y="32437"/>
                  </a:lnTo>
                  <a:lnTo>
                    <a:pt x="54976" y="37803"/>
                  </a:lnTo>
                  <a:lnTo>
                    <a:pt x="48655" y="23922"/>
                  </a:lnTo>
                  <a:lnTo>
                    <a:pt x="40379" y="5772"/>
                  </a:lnTo>
                  <a:lnTo>
                    <a:pt x="37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2034025" y="2837800"/>
              <a:ext cx="1258125" cy="1160350"/>
            </a:xfrm>
            <a:custGeom>
              <a:rect b="b" l="l" r="r" t="t"/>
              <a:pathLst>
                <a:path extrusionOk="0" h="46414" w="50325">
                  <a:moveTo>
                    <a:pt x="24709" y="1"/>
                  </a:moveTo>
                  <a:lnTo>
                    <a:pt x="0" y="11568"/>
                  </a:lnTo>
                  <a:lnTo>
                    <a:pt x="5390" y="23088"/>
                  </a:lnTo>
                  <a:lnTo>
                    <a:pt x="14096" y="26213"/>
                  </a:lnTo>
                  <a:lnTo>
                    <a:pt x="10947" y="34918"/>
                  </a:lnTo>
                  <a:lnTo>
                    <a:pt x="16338" y="46414"/>
                  </a:lnTo>
                  <a:lnTo>
                    <a:pt x="41094" y="34823"/>
                  </a:lnTo>
                  <a:lnTo>
                    <a:pt x="50324" y="9279"/>
                  </a:lnTo>
                  <a:lnTo>
                    <a:pt x="24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1927875" y="2751950"/>
              <a:ext cx="1465650" cy="1352350"/>
            </a:xfrm>
            <a:custGeom>
              <a:rect b="b" l="l" r="r" t="t"/>
              <a:pathLst>
                <a:path extrusionOk="0" h="54094" w="58626">
                  <a:moveTo>
                    <a:pt x="29122" y="6846"/>
                  </a:moveTo>
                  <a:lnTo>
                    <a:pt x="50516" y="14597"/>
                  </a:lnTo>
                  <a:lnTo>
                    <a:pt x="42788" y="35967"/>
                  </a:lnTo>
                  <a:lnTo>
                    <a:pt x="22110" y="45650"/>
                  </a:lnTo>
                  <a:lnTo>
                    <a:pt x="18628" y="38209"/>
                  </a:lnTo>
                  <a:lnTo>
                    <a:pt x="21895" y="29098"/>
                  </a:lnTo>
                  <a:cubicBezTo>
                    <a:pt x="22158" y="28359"/>
                    <a:pt x="21776" y="27524"/>
                    <a:pt x="21037" y="27262"/>
                  </a:cubicBezTo>
                  <a:lnTo>
                    <a:pt x="11926" y="23970"/>
                  </a:lnTo>
                  <a:lnTo>
                    <a:pt x="8444" y="16529"/>
                  </a:lnTo>
                  <a:lnTo>
                    <a:pt x="29122" y="6846"/>
                  </a:lnTo>
                  <a:close/>
                  <a:moveTo>
                    <a:pt x="28788" y="0"/>
                  </a:moveTo>
                  <a:lnTo>
                    <a:pt x="26403" y="1121"/>
                  </a:lnTo>
                  <a:lnTo>
                    <a:pt x="5749" y="10805"/>
                  </a:lnTo>
                  <a:lnTo>
                    <a:pt x="1" y="13476"/>
                  </a:lnTo>
                  <a:lnTo>
                    <a:pt x="2696" y="19200"/>
                  </a:lnTo>
                  <a:lnTo>
                    <a:pt x="6178" y="26665"/>
                  </a:lnTo>
                  <a:lnTo>
                    <a:pt x="7299" y="29050"/>
                  </a:lnTo>
                  <a:lnTo>
                    <a:pt x="9756" y="29933"/>
                  </a:lnTo>
                  <a:lnTo>
                    <a:pt x="14263" y="31555"/>
                  </a:lnTo>
                  <a:lnTo>
                    <a:pt x="12642" y="36062"/>
                  </a:lnTo>
                  <a:lnTo>
                    <a:pt x="11759" y="38519"/>
                  </a:lnTo>
                  <a:lnTo>
                    <a:pt x="12856" y="40904"/>
                  </a:lnTo>
                  <a:lnTo>
                    <a:pt x="16338" y="48369"/>
                  </a:lnTo>
                  <a:lnTo>
                    <a:pt x="19033" y="54093"/>
                  </a:lnTo>
                  <a:lnTo>
                    <a:pt x="24757" y="51398"/>
                  </a:lnTo>
                  <a:lnTo>
                    <a:pt x="45436" y="41715"/>
                  </a:lnTo>
                  <a:lnTo>
                    <a:pt x="47821" y="40618"/>
                  </a:lnTo>
                  <a:lnTo>
                    <a:pt x="48727" y="38137"/>
                  </a:lnTo>
                  <a:lnTo>
                    <a:pt x="56455" y="16767"/>
                  </a:lnTo>
                  <a:lnTo>
                    <a:pt x="58625" y="10805"/>
                  </a:lnTo>
                  <a:lnTo>
                    <a:pt x="52662" y="8658"/>
                  </a:lnTo>
                  <a:lnTo>
                    <a:pt x="31269" y="907"/>
                  </a:lnTo>
                  <a:lnTo>
                    <a:pt x="287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8"/>
            <p:cNvSpPr/>
            <p:nvPr/>
          </p:nvSpPr>
          <p:spPr>
            <a:xfrm>
              <a:off x="2630875" y="1070500"/>
              <a:ext cx="1161525" cy="1257525"/>
            </a:xfrm>
            <a:custGeom>
              <a:rect b="b" l="l" r="r" t="t"/>
              <a:pathLst>
                <a:path extrusionOk="0" h="50301" w="46461">
                  <a:moveTo>
                    <a:pt x="34846" y="0"/>
                  </a:moveTo>
                  <a:lnTo>
                    <a:pt x="23350" y="5414"/>
                  </a:lnTo>
                  <a:lnTo>
                    <a:pt x="20226" y="14072"/>
                  </a:lnTo>
                  <a:lnTo>
                    <a:pt x="11520" y="10948"/>
                  </a:lnTo>
                  <a:lnTo>
                    <a:pt x="0" y="16314"/>
                  </a:lnTo>
                  <a:lnTo>
                    <a:pt x="11568" y="41023"/>
                  </a:lnTo>
                  <a:lnTo>
                    <a:pt x="37183" y="50301"/>
                  </a:lnTo>
                  <a:lnTo>
                    <a:pt x="46461" y="24757"/>
                  </a:lnTo>
                  <a:lnTo>
                    <a:pt x="348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2526525" y="965550"/>
              <a:ext cx="1352350" cy="1463850"/>
            </a:xfrm>
            <a:custGeom>
              <a:rect b="b" l="l" r="r" t="t"/>
              <a:pathLst>
                <a:path extrusionOk="0" h="58554" w="54094">
                  <a:moveTo>
                    <a:pt x="37517" y="8420"/>
                  </a:moveTo>
                  <a:lnTo>
                    <a:pt x="47200" y="29098"/>
                  </a:lnTo>
                  <a:lnTo>
                    <a:pt x="39473" y="50468"/>
                  </a:lnTo>
                  <a:lnTo>
                    <a:pt x="18079" y="42717"/>
                  </a:lnTo>
                  <a:lnTo>
                    <a:pt x="8396" y="22062"/>
                  </a:lnTo>
                  <a:lnTo>
                    <a:pt x="15837" y="18580"/>
                  </a:lnTo>
                  <a:lnTo>
                    <a:pt x="24924" y="21848"/>
                  </a:lnTo>
                  <a:cubicBezTo>
                    <a:pt x="25092" y="21910"/>
                    <a:pt x="25262" y="21940"/>
                    <a:pt x="25430" y="21940"/>
                  </a:cubicBezTo>
                  <a:cubicBezTo>
                    <a:pt x="26026" y="21940"/>
                    <a:pt x="26580" y="21566"/>
                    <a:pt x="26785" y="20989"/>
                  </a:cubicBezTo>
                  <a:lnTo>
                    <a:pt x="30052" y="11926"/>
                  </a:lnTo>
                  <a:lnTo>
                    <a:pt x="37517" y="8420"/>
                  </a:lnTo>
                  <a:close/>
                  <a:moveTo>
                    <a:pt x="40546" y="1"/>
                  </a:moveTo>
                  <a:lnTo>
                    <a:pt x="34822" y="2696"/>
                  </a:lnTo>
                  <a:lnTo>
                    <a:pt x="27381" y="6178"/>
                  </a:lnTo>
                  <a:lnTo>
                    <a:pt x="24996" y="7275"/>
                  </a:lnTo>
                  <a:lnTo>
                    <a:pt x="24089" y="9755"/>
                  </a:lnTo>
                  <a:lnTo>
                    <a:pt x="22491" y="14215"/>
                  </a:lnTo>
                  <a:lnTo>
                    <a:pt x="17984" y="12617"/>
                  </a:lnTo>
                  <a:lnTo>
                    <a:pt x="15551" y="11711"/>
                  </a:lnTo>
                  <a:lnTo>
                    <a:pt x="13190" y="12832"/>
                  </a:lnTo>
                  <a:lnTo>
                    <a:pt x="5725" y="16314"/>
                  </a:lnTo>
                  <a:lnTo>
                    <a:pt x="1" y="18985"/>
                  </a:lnTo>
                  <a:lnTo>
                    <a:pt x="2696" y="24710"/>
                  </a:lnTo>
                  <a:lnTo>
                    <a:pt x="12379" y="45364"/>
                  </a:lnTo>
                  <a:lnTo>
                    <a:pt x="13476" y="47749"/>
                  </a:lnTo>
                  <a:lnTo>
                    <a:pt x="15956" y="48655"/>
                  </a:lnTo>
                  <a:lnTo>
                    <a:pt x="37374" y="56407"/>
                  </a:lnTo>
                  <a:lnTo>
                    <a:pt x="43337" y="58553"/>
                  </a:lnTo>
                  <a:lnTo>
                    <a:pt x="45483" y="52591"/>
                  </a:lnTo>
                  <a:lnTo>
                    <a:pt x="53187" y="31221"/>
                  </a:lnTo>
                  <a:lnTo>
                    <a:pt x="54093" y="28740"/>
                  </a:lnTo>
                  <a:lnTo>
                    <a:pt x="52996" y="26355"/>
                  </a:lnTo>
                  <a:lnTo>
                    <a:pt x="43289" y="5653"/>
                  </a:lnTo>
                  <a:lnTo>
                    <a:pt x="40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4302175" y="1667950"/>
              <a:ext cx="1257550" cy="1160350"/>
            </a:xfrm>
            <a:custGeom>
              <a:rect b="b" l="l" r="r" t="t"/>
              <a:pathLst>
                <a:path extrusionOk="0" h="46414" w="50302">
                  <a:moveTo>
                    <a:pt x="33964" y="0"/>
                  </a:moveTo>
                  <a:lnTo>
                    <a:pt x="9279" y="11520"/>
                  </a:lnTo>
                  <a:lnTo>
                    <a:pt x="1" y="37136"/>
                  </a:lnTo>
                  <a:lnTo>
                    <a:pt x="25569" y="46413"/>
                  </a:lnTo>
                  <a:lnTo>
                    <a:pt x="50301" y="34846"/>
                  </a:lnTo>
                  <a:lnTo>
                    <a:pt x="44887" y="23326"/>
                  </a:lnTo>
                  <a:lnTo>
                    <a:pt x="36182" y="20202"/>
                  </a:lnTo>
                  <a:lnTo>
                    <a:pt x="39354" y="11496"/>
                  </a:lnTo>
                  <a:lnTo>
                    <a:pt x="339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4200825" y="1561800"/>
              <a:ext cx="1464425" cy="1351175"/>
            </a:xfrm>
            <a:custGeom>
              <a:rect b="b" l="l" r="r" t="t"/>
              <a:pathLst>
                <a:path extrusionOk="0" h="54047" w="58577">
                  <a:moveTo>
                    <a:pt x="36491" y="8444"/>
                  </a:moveTo>
                  <a:lnTo>
                    <a:pt x="39974" y="15885"/>
                  </a:lnTo>
                  <a:lnTo>
                    <a:pt x="36658" y="25020"/>
                  </a:lnTo>
                  <a:cubicBezTo>
                    <a:pt x="36539" y="25378"/>
                    <a:pt x="36539" y="25759"/>
                    <a:pt x="36730" y="26117"/>
                  </a:cubicBezTo>
                  <a:cubicBezTo>
                    <a:pt x="36873" y="26475"/>
                    <a:pt x="37183" y="26713"/>
                    <a:pt x="37541" y="26857"/>
                  </a:cubicBezTo>
                  <a:lnTo>
                    <a:pt x="46628" y="30148"/>
                  </a:lnTo>
                  <a:lnTo>
                    <a:pt x="50110" y="37589"/>
                  </a:lnTo>
                  <a:lnTo>
                    <a:pt x="29479" y="47225"/>
                  </a:lnTo>
                  <a:lnTo>
                    <a:pt x="8110" y="39497"/>
                  </a:lnTo>
                  <a:lnTo>
                    <a:pt x="15861" y="18103"/>
                  </a:lnTo>
                  <a:lnTo>
                    <a:pt x="36491" y="8444"/>
                  </a:lnTo>
                  <a:close/>
                  <a:moveTo>
                    <a:pt x="39520" y="1"/>
                  </a:moveTo>
                  <a:lnTo>
                    <a:pt x="33796" y="2696"/>
                  </a:lnTo>
                  <a:lnTo>
                    <a:pt x="13166" y="12356"/>
                  </a:lnTo>
                  <a:lnTo>
                    <a:pt x="10781" y="13453"/>
                  </a:lnTo>
                  <a:lnTo>
                    <a:pt x="9898" y="15933"/>
                  </a:lnTo>
                  <a:lnTo>
                    <a:pt x="2147" y="37327"/>
                  </a:lnTo>
                  <a:lnTo>
                    <a:pt x="0" y="43290"/>
                  </a:lnTo>
                  <a:lnTo>
                    <a:pt x="5963" y="45436"/>
                  </a:lnTo>
                  <a:lnTo>
                    <a:pt x="27333" y="53164"/>
                  </a:lnTo>
                  <a:lnTo>
                    <a:pt x="29813" y="54046"/>
                  </a:lnTo>
                  <a:lnTo>
                    <a:pt x="32198" y="52949"/>
                  </a:lnTo>
                  <a:lnTo>
                    <a:pt x="52853" y="43266"/>
                  </a:lnTo>
                  <a:lnTo>
                    <a:pt x="58577" y="40571"/>
                  </a:lnTo>
                  <a:lnTo>
                    <a:pt x="55906" y="34846"/>
                  </a:lnTo>
                  <a:lnTo>
                    <a:pt x="52400" y="27405"/>
                  </a:lnTo>
                  <a:lnTo>
                    <a:pt x="51303" y="25020"/>
                  </a:lnTo>
                  <a:lnTo>
                    <a:pt x="48822" y="24114"/>
                  </a:lnTo>
                  <a:lnTo>
                    <a:pt x="44362" y="22516"/>
                  </a:lnTo>
                  <a:lnTo>
                    <a:pt x="46008" y="18008"/>
                  </a:lnTo>
                  <a:lnTo>
                    <a:pt x="46890" y="15528"/>
                  </a:lnTo>
                  <a:lnTo>
                    <a:pt x="45793" y="13143"/>
                  </a:lnTo>
                  <a:lnTo>
                    <a:pt x="42311" y="5701"/>
                  </a:lnTo>
                  <a:lnTo>
                    <a:pt x="395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3801925" y="3338075"/>
              <a:ext cx="1160350" cy="1257550"/>
            </a:xfrm>
            <a:custGeom>
              <a:rect b="b" l="l" r="r" t="t"/>
              <a:pathLst>
                <a:path extrusionOk="0" h="50302" w="46414">
                  <a:moveTo>
                    <a:pt x="9278" y="0"/>
                  </a:moveTo>
                  <a:lnTo>
                    <a:pt x="1" y="25616"/>
                  </a:lnTo>
                  <a:lnTo>
                    <a:pt x="11568" y="50301"/>
                  </a:lnTo>
                  <a:lnTo>
                    <a:pt x="23088" y="44887"/>
                  </a:lnTo>
                  <a:lnTo>
                    <a:pt x="26236" y="36182"/>
                  </a:lnTo>
                  <a:lnTo>
                    <a:pt x="34917" y="39354"/>
                  </a:lnTo>
                  <a:lnTo>
                    <a:pt x="46413" y="33940"/>
                  </a:lnTo>
                  <a:lnTo>
                    <a:pt x="34846" y="9231"/>
                  </a:lnTo>
                  <a:lnTo>
                    <a:pt x="92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8"/>
            <p:cNvSpPr/>
            <p:nvPr/>
          </p:nvSpPr>
          <p:spPr>
            <a:xfrm>
              <a:off x="3715475" y="3236700"/>
              <a:ext cx="1350550" cy="1464450"/>
            </a:xfrm>
            <a:custGeom>
              <a:rect b="b" l="l" r="r" t="t"/>
              <a:pathLst>
                <a:path extrusionOk="0" h="58578" w="54022">
                  <a:moveTo>
                    <a:pt x="14644" y="8110"/>
                  </a:moveTo>
                  <a:lnTo>
                    <a:pt x="35990" y="15838"/>
                  </a:lnTo>
                  <a:lnTo>
                    <a:pt x="45674" y="36492"/>
                  </a:lnTo>
                  <a:lnTo>
                    <a:pt x="38232" y="39974"/>
                  </a:lnTo>
                  <a:lnTo>
                    <a:pt x="29169" y="36707"/>
                  </a:lnTo>
                  <a:cubicBezTo>
                    <a:pt x="28997" y="36642"/>
                    <a:pt x="28822" y="36612"/>
                    <a:pt x="28650" y="36612"/>
                  </a:cubicBezTo>
                  <a:cubicBezTo>
                    <a:pt x="28059" y="36612"/>
                    <a:pt x="27512" y="36974"/>
                    <a:pt x="27309" y="37565"/>
                  </a:cubicBezTo>
                  <a:lnTo>
                    <a:pt x="23994" y="46652"/>
                  </a:lnTo>
                  <a:lnTo>
                    <a:pt x="16552" y="50135"/>
                  </a:lnTo>
                  <a:lnTo>
                    <a:pt x="6893" y="29504"/>
                  </a:lnTo>
                  <a:lnTo>
                    <a:pt x="14644" y="8110"/>
                  </a:lnTo>
                  <a:close/>
                  <a:moveTo>
                    <a:pt x="10804" y="1"/>
                  </a:moveTo>
                  <a:lnTo>
                    <a:pt x="8658" y="5964"/>
                  </a:lnTo>
                  <a:lnTo>
                    <a:pt x="907" y="27357"/>
                  </a:lnTo>
                  <a:lnTo>
                    <a:pt x="0" y="29838"/>
                  </a:lnTo>
                  <a:lnTo>
                    <a:pt x="1097" y="32223"/>
                  </a:lnTo>
                  <a:lnTo>
                    <a:pt x="10757" y="52853"/>
                  </a:lnTo>
                  <a:lnTo>
                    <a:pt x="13452" y="58578"/>
                  </a:lnTo>
                  <a:lnTo>
                    <a:pt x="19176" y="55906"/>
                  </a:lnTo>
                  <a:lnTo>
                    <a:pt x="26617" y="52400"/>
                  </a:lnTo>
                  <a:lnTo>
                    <a:pt x="28978" y="51303"/>
                  </a:lnTo>
                  <a:lnTo>
                    <a:pt x="29861" y="48847"/>
                  </a:lnTo>
                  <a:lnTo>
                    <a:pt x="31507" y="44363"/>
                  </a:lnTo>
                  <a:lnTo>
                    <a:pt x="35990" y="45961"/>
                  </a:lnTo>
                  <a:lnTo>
                    <a:pt x="38447" y="46867"/>
                  </a:lnTo>
                  <a:lnTo>
                    <a:pt x="40832" y="45746"/>
                  </a:lnTo>
                  <a:lnTo>
                    <a:pt x="48297" y="42264"/>
                  </a:lnTo>
                  <a:lnTo>
                    <a:pt x="54021" y="39593"/>
                  </a:lnTo>
                  <a:lnTo>
                    <a:pt x="51326" y="33869"/>
                  </a:lnTo>
                  <a:lnTo>
                    <a:pt x="41738" y="13142"/>
                  </a:lnTo>
                  <a:lnTo>
                    <a:pt x="40617" y="10757"/>
                  </a:lnTo>
                  <a:lnTo>
                    <a:pt x="38137" y="9875"/>
                  </a:lnTo>
                  <a:lnTo>
                    <a:pt x="16767" y="2147"/>
                  </a:lnTo>
                  <a:lnTo>
                    <a:pt x="10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>
              <a:off x="2540825" y="1578500"/>
              <a:ext cx="2510875" cy="2510300"/>
            </a:xfrm>
            <a:custGeom>
              <a:rect b="b" l="l" r="r" t="t"/>
              <a:pathLst>
                <a:path extrusionOk="0" h="100412" w="100435">
                  <a:moveTo>
                    <a:pt x="47964" y="1"/>
                  </a:moveTo>
                  <a:lnTo>
                    <a:pt x="38710" y="25568"/>
                  </a:lnTo>
                  <a:lnTo>
                    <a:pt x="13095" y="16291"/>
                  </a:lnTo>
                  <a:lnTo>
                    <a:pt x="13095" y="16291"/>
                  </a:lnTo>
                  <a:lnTo>
                    <a:pt x="24638" y="40904"/>
                  </a:lnTo>
                  <a:lnTo>
                    <a:pt x="1" y="52424"/>
                  </a:lnTo>
                  <a:lnTo>
                    <a:pt x="25640" y="61702"/>
                  </a:lnTo>
                  <a:lnTo>
                    <a:pt x="16362" y="87293"/>
                  </a:lnTo>
                  <a:lnTo>
                    <a:pt x="40976" y="75750"/>
                  </a:lnTo>
                  <a:lnTo>
                    <a:pt x="52543" y="100411"/>
                  </a:lnTo>
                  <a:lnTo>
                    <a:pt x="61797" y="74796"/>
                  </a:lnTo>
                  <a:lnTo>
                    <a:pt x="87365" y="84074"/>
                  </a:lnTo>
                  <a:lnTo>
                    <a:pt x="75845" y="59436"/>
                  </a:lnTo>
                  <a:lnTo>
                    <a:pt x="100435" y="47892"/>
                  </a:lnTo>
                  <a:lnTo>
                    <a:pt x="74891" y="38662"/>
                  </a:lnTo>
                  <a:lnTo>
                    <a:pt x="84169" y="13047"/>
                  </a:lnTo>
                  <a:lnTo>
                    <a:pt x="59484" y="24591"/>
                  </a:lnTo>
                  <a:lnTo>
                    <a:pt x="479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>
              <a:off x="2334525" y="1371600"/>
              <a:ext cx="2923500" cy="2924100"/>
            </a:xfrm>
            <a:custGeom>
              <a:rect b="b" l="l" r="r" t="t"/>
              <a:pathLst>
                <a:path extrusionOk="0" h="116964" w="116940">
                  <a:moveTo>
                    <a:pt x="56622" y="16553"/>
                  </a:moveTo>
                  <a:lnTo>
                    <a:pt x="65446" y="35395"/>
                  </a:lnTo>
                  <a:cubicBezTo>
                    <a:pt x="65470" y="35538"/>
                    <a:pt x="65494" y="35705"/>
                    <a:pt x="65565" y="35848"/>
                  </a:cubicBezTo>
                  <a:cubicBezTo>
                    <a:pt x="65732" y="36206"/>
                    <a:pt x="66042" y="36468"/>
                    <a:pt x="66352" y="36587"/>
                  </a:cubicBezTo>
                  <a:cubicBezTo>
                    <a:pt x="66516" y="36642"/>
                    <a:pt x="66690" y="36672"/>
                    <a:pt x="66865" y="36672"/>
                  </a:cubicBezTo>
                  <a:cubicBezTo>
                    <a:pt x="67072" y="36672"/>
                    <a:pt x="67280" y="36630"/>
                    <a:pt x="67473" y="36540"/>
                  </a:cubicBezTo>
                  <a:lnTo>
                    <a:pt x="86840" y="27429"/>
                  </a:lnTo>
                  <a:lnTo>
                    <a:pt x="86840" y="27429"/>
                  </a:lnTo>
                  <a:lnTo>
                    <a:pt x="79566" y="47487"/>
                  </a:lnTo>
                  <a:cubicBezTo>
                    <a:pt x="79303" y="48250"/>
                    <a:pt x="79685" y="49085"/>
                    <a:pt x="80424" y="49347"/>
                  </a:cubicBezTo>
                  <a:lnTo>
                    <a:pt x="100435" y="56598"/>
                  </a:lnTo>
                  <a:lnTo>
                    <a:pt x="81235" y="65566"/>
                  </a:lnTo>
                  <a:cubicBezTo>
                    <a:pt x="80854" y="65756"/>
                    <a:pt x="80615" y="66066"/>
                    <a:pt x="80496" y="66424"/>
                  </a:cubicBezTo>
                  <a:cubicBezTo>
                    <a:pt x="80353" y="66782"/>
                    <a:pt x="80353" y="67211"/>
                    <a:pt x="80520" y="67569"/>
                  </a:cubicBezTo>
                  <a:lnTo>
                    <a:pt x="89535" y="86769"/>
                  </a:lnTo>
                  <a:lnTo>
                    <a:pt x="89535" y="86769"/>
                  </a:lnTo>
                  <a:lnTo>
                    <a:pt x="69525" y="79518"/>
                  </a:lnTo>
                  <a:cubicBezTo>
                    <a:pt x="69366" y="79462"/>
                    <a:pt x="69204" y="79435"/>
                    <a:pt x="69043" y="79435"/>
                  </a:cubicBezTo>
                  <a:cubicBezTo>
                    <a:pt x="68453" y="79435"/>
                    <a:pt x="67889" y="79795"/>
                    <a:pt x="67664" y="80377"/>
                  </a:cubicBezTo>
                  <a:lnTo>
                    <a:pt x="60390" y="100459"/>
                  </a:lnTo>
                  <a:lnTo>
                    <a:pt x="51398" y="81259"/>
                  </a:lnTo>
                  <a:cubicBezTo>
                    <a:pt x="51255" y="80949"/>
                    <a:pt x="51041" y="80711"/>
                    <a:pt x="50731" y="80591"/>
                  </a:cubicBezTo>
                  <a:cubicBezTo>
                    <a:pt x="50659" y="80544"/>
                    <a:pt x="50564" y="80472"/>
                    <a:pt x="50444" y="80448"/>
                  </a:cubicBezTo>
                  <a:cubicBezTo>
                    <a:pt x="50280" y="80394"/>
                    <a:pt x="50112" y="80364"/>
                    <a:pt x="49942" y="80364"/>
                  </a:cubicBezTo>
                  <a:cubicBezTo>
                    <a:pt x="49742" y="80364"/>
                    <a:pt x="49541" y="80405"/>
                    <a:pt x="49347" y="80496"/>
                  </a:cubicBezTo>
                  <a:lnTo>
                    <a:pt x="30195" y="89440"/>
                  </a:lnTo>
                  <a:lnTo>
                    <a:pt x="30195" y="89440"/>
                  </a:lnTo>
                  <a:lnTo>
                    <a:pt x="37446" y="69453"/>
                  </a:lnTo>
                  <a:cubicBezTo>
                    <a:pt x="37708" y="68690"/>
                    <a:pt x="37327" y="67855"/>
                    <a:pt x="36587" y="67593"/>
                  </a:cubicBezTo>
                  <a:lnTo>
                    <a:pt x="16505" y="60318"/>
                  </a:lnTo>
                  <a:lnTo>
                    <a:pt x="35872" y="51255"/>
                  </a:lnTo>
                  <a:cubicBezTo>
                    <a:pt x="36587" y="50921"/>
                    <a:pt x="36873" y="50063"/>
                    <a:pt x="36540" y="49347"/>
                  </a:cubicBezTo>
                  <a:cubicBezTo>
                    <a:pt x="36468" y="49180"/>
                    <a:pt x="36373" y="49061"/>
                    <a:pt x="36253" y="48942"/>
                  </a:cubicBezTo>
                  <a:lnTo>
                    <a:pt x="27453" y="30148"/>
                  </a:lnTo>
                  <a:lnTo>
                    <a:pt x="27453" y="30148"/>
                  </a:lnTo>
                  <a:lnTo>
                    <a:pt x="47511" y="37422"/>
                  </a:lnTo>
                  <a:cubicBezTo>
                    <a:pt x="47674" y="37478"/>
                    <a:pt x="47840" y="37505"/>
                    <a:pt x="48004" y="37505"/>
                  </a:cubicBezTo>
                  <a:cubicBezTo>
                    <a:pt x="48605" y="37505"/>
                    <a:pt x="49165" y="37145"/>
                    <a:pt x="49371" y="36563"/>
                  </a:cubicBezTo>
                  <a:lnTo>
                    <a:pt x="56622" y="16553"/>
                  </a:lnTo>
                  <a:close/>
                  <a:moveTo>
                    <a:pt x="55834" y="1"/>
                  </a:moveTo>
                  <a:lnTo>
                    <a:pt x="50659" y="14383"/>
                  </a:lnTo>
                  <a:lnTo>
                    <a:pt x="45078" y="29790"/>
                  </a:lnTo>
                  <a:lnTo>
                    <a:pt x="29599" y="24185"/>
                  </a:lnTo>
                  <a:lnTo>
                    <a:pt x="15241" y="19010"/>
                  </a:lnTo>
                  <a:lnTo>
                    <a:pt x="15241" y="19010"/>
                  </a:lnTo>
                  <a:lnTo>
                    <a:pt x="21705" y="32843"/>
                  </a:lnTo>
                  <a:lnTo>
                    <a:pt x="28645" y="47654"/>
                  </a:lnTo>
                  <a:lnTo>
                    <a:pt x="13834" y="54594"/>
                  </a:lnTo>
                  <a:lnTo>
                    <a:pt x="1" y="61106"/>
                  </a:lnTo>
                  <a:lnTo>
                    <a:pt x="14359" y="66281"/>
                  </a:lnTo>
                  <a:lnTo>
                    <a:pt x="29814" y="71886"/>
                  </a:lnTo>
                  <a:lnTo>
                    <a:pt x="24233" y="87293"/>
                  </a:lnTo>
                  <a:lnTo>
                    <a:pt x="19057" y="101675"/>
                  </a:lnTo>
                  <a:lnTo>
                    <a:pt x="32890" y="95212"/>
                  </a:lnTo>
                  <a:lnTo>
                    <a:pt x="47702" y="88247"/>
                  </a:lnTo>
                  <a:lnTo>
                    <a:pt x="54666" y="103130"/>
                  </a:lnTo>
                  <a:lnTo>
                    <a:pt x="61129" y="116963"/>
                  </a:lnTo>
                  <a:lnTo>
                    <a:pt x="66329" y="102605"/>
                  </a:lnTo>
                  <a:lnTo>
                    <a:pt x="71933" y="87150"/>
                  </a:lnTo>
                  <a:lnTo>
                    <a:pt x="87341" y="92731"/>
                  </a:lnTo>
                  <a:lnTo>
                    <a:pt x="101723" y="97907"/>
                  </a:lnTo>
                  <a:lnTo>
                    <a:pt x="95235" y="84074"/>
                  </a:lnTo>
                  <a:lnTo>
                    <a:pt x="88295" y="69262"/>
                  </a:lnTo>
                  <a:lnTo>
                    <a:pt x="103106" y="62322"/>
                  </a:lnTo>
                  <a:lnTo>
                    <a:pt x="116939" y="55858"/>
                  </a:lnTo>
                  <a:lnTo>
                    <a:pt x="102581" y="50659"/>
                  </a:lnTo>
                  <a:lnTo>
                    <a:pt x="87174" y="45078"/>
                  </a:lnTo>
                  <a:lnTo>
                    <a:pt x="92779" y="29647"/>
                  </a:lnTo>
                  <a:lnTo>
                    <a:pt x="98002" y="15217"/>
                  </a:lnTo>
                  <a:lnTo>
                    <a:pt x="84169" y="21681"/>
                  </a:lnTo>
                  <a:lnTo>
                    <a:pt x="69286" y="28669"/>
                  </a:lnTo>
                  <a:lnTo>
                    <a:pt x="62346" y="13834"/>
                  </a:lnTo>
                  <a:lnTo>
                    <a:pt x="558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/>
          <p:nvPr>
            <p:ph type="title"/>
          </p:nvPr>
        </p:nvSpPr>
        <p:spPr>
          <a:xfrm>
            <a:off x="1941750" y="1418525"/>
            <a:ext cx="5260500" cy="12696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6" name="Google Shape;426;p9"/>
          <p:cNvSpPr txBox="1"/>
          <p:nvPr>
            <p:ph idx="1" type="subTitle"/>
          </p:nvPr>
        </p:nvSpPr>
        <p:spPr>
          <a:xfrm>
            <a:off x="1941750" y="2820450"/>
            <a:ext cx="5260500" cy="10368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427" name="Google Shape;427;p9"/>
          <p:cNvGrpSpPr/>
          <p:nvPr/>
        </p:nvGrpSpPr>
        <p:grpSpPr>
          <a:xfrm flipH="1">
            <a:off x="-1250475" y="-639931"/>
            <a:ext cx="10848203" cy="5833594"/>
            <a:chOff x="-3875" y="846675"/>
            <a:chExt cx="7617050" cy="4096050"/>
          </a:xfrm>
        </p:grpSpPr>
        <p:sp>
          <p:nvSpPr>
            <p:cNvPr id="428" name="Google Shape;428;p9"/>
            <p:cNvSpPr/>
            <p:nvPr/>
          </p:nvSpPr>
          <p:spPr>
            <a:xfrm>
              <a:off x="5729875" y="3605325"/>
              <a:ext cx="933775" cy="989750"/>
            </a:xfrm>
            <a:custGeom>
              <a:rect b="b" l="l" r="r" t="t"/>
              <a:pathLst>
                <a:path extrusionOk="0" h="39590" w="37351">
                  <a:moveTo>
                    <a:pt x="14288" y="6287"/>
                  </a:moveTo>
                  <a:lnTo>
                    <a:pt x="18550" y="12395"/>
                  </a:lnTo>
                  <a:lnTo>
                    <a:pt x="23039" y="6442"/>
                  </a:lnTo>
                  <a:lnTo>
                    <a:pt x="22920" y="13764"/>
                  </a:lnTo>
                  <a:lnTo>
                    <a:pt x="30171" y="11574"/>
                  </a:lnTo>
                  <a:lnTo>
                    <a:pt x="25456" y="17729"/>
                  </a:lnTo>
                  <a:lnTo>
                    <a:pt x="32695" y="20218"/>
                  </a:lnTo>
                  <a:lnTo>
                    <a:pt x="25527" y="22397"/>
                  </a:lnTo>
                  <a:lnTo>
                    <a:pt x="29885" y="28647"/>
                  </a:lnTo>
                  <a:lnTo>
                    <a:pt x="22753" y="26040"/>
                  </a:lnTo>
                  <a:lnTo>
                    <a:pt x="22694" y="33398"/>
                  </a:lnTo>
                  <a:lnTo>
                    <a:pt x="18431" y="27242"/>
                  </a:lnTo>
                  <a:lnTo>
                    <a:pt x="14085" y="33160"/>
                  </a:lnTo>
                  <a:lnTo>
                    <a:pt x="14145" y="25790"/>
                  </a:lnTo>
                  <a:lnTo>
                    <a:pt x="7132" y="27897"/>
                  </a:lnTo>
                  <a:lnTo>
                    <a:pt x="11537" y="21920"/>
                  </a:lnTo>
                  <a:lnTo>
                    <a:pt x="4560" y="19372"/>
                  </a:lnTo>
                  <a:lnTo>
                    <a:pt x="11478" y="17289"/>
                  </a:lnTo>
                  <a:lnTo>
                    <a:pt x="7096" y="11038"/>
                  </a:lnTo>
                  <a:lnTo>
                    <a:pt x="14228" y="13645"/>
                  </a:lnTo>
                  <a:lnTo>
                    <a:pt x="14288" y="6287"/>
                  </a:lnTo>
                  <a:close/>
                  <a:moveTo>
                    <a:pt x="18919" y="1"/>
                  </a:moveTo>
                  <a:lnTo>
                    <a:pt x="18646" y="96"/>
                  </a:lnTo>
                  <a:lnTo>
                    <a:pt x="18622" y="96"/>
                  </a:lnTo>
                  <a:lnTo>
                    <a:pt x="17324" y="489"/>
                  </a:lnTo>
                  <a:lnTo>
                    <a:pt x="15455" y="1084"/>
                  </a:lnTo>
                  <a:lnTo>
                    <a:pt x="14038" y="1525"/>
                  </a:lnTo>
                  <a:lnTo>
                    <a:pt x="14002" y="5371"/>
                  </a:lnTo>
                  <a:lnTo>
                    <a:pt x="11859" y="2204"/>
                  </a:lnTo>
                  <a:lnTo>
                    <a:pt x="7216" y="3644"/>
                  </a:lnTo>
                  <a:lnTo>
                    <a:pt x="4453" y="7442"/>
                  </a:lnTo>
                  <a:lnTo>
                    <a:pt x="5037" y="8359"/>
                  </a:lnTo>
                  <a:lnTo>
                    <a:pt x="6561" y="10562"/>
                  </a:lnTo>
                  <a:lnTo>
                    <a:pt x="6561" y="10562"/>
                  </a:lnTo>
                  <a:lnTo>
                    <a:pt x="3025" y="9300"/>
                  </a:lnTo>
                  <a:lnTo>
                    <a:pt x="215" y="13074"/>
                  </a:lnTo>
                  <a:lnTo>
                    <a:pt x="131" y="17955"/>
                  </a:lnTo>
                  <a:lnTo>
                    <a:pt x="3965" y="19360"/>
                  </a:lnTo>
                  <a:lnTo>
                    <a:pt x="96" y="20539"/>
                  </a:lnTo>
                  <a:lnTo>
                    <a:pt x="0" y="25444"/>
                  </a:lnTo>
                  <a:lnTo>
                    <a:pt x="2786" y="29481"/>
                  </a:lnTo>
                  <a:lnTo>
                    <a:pt x="6656" y="28302"/>
                  </a:lnTo>
                  <a:lnTo>
                    <a:pt x="6656" y="28302"/>
                  </a:lnTo>
                  <a:lnTo>
                    <a:pt x="4239" y="31576"/>
                  </a:lnTo>
                  <a:lnTo>
                    <a:pt x="7013" y="35481"/>
                  </a:lnTo>
                  <a:lnTo>
                    <a:pt x="7120" y="35636"/>
                  </a:lnTo>
                  <a:lnTo>
                    <a:pt x="11478" y="37172"/>
                  </a:lnTo>
                  <a:lnTo>
                    <a:pt x="13919" y="33886"/>
                  </a:lnTo>
                  <a:lnTo>
                    <a:pt x="13919" y="33886"/>
                  </a:lnTo>
                  <a:lnTo>
                    <a:pt x="13883" y="38017"/>
                  </a:lnTo>
                  <a:lnTo>
                    <a:pt x="16490" y="38958"/>
                  </a:lnTo>
                  <a:lnTo>
                    <a:pt x="18241" y="39589"/>
                  </a:lnTo>
                  <a:lnTo>
                    <a:pt x="22967" y="38160"/>
                  </a:lnTo>
                  <a:lnTo>
                    <a:pt x="22991" y="34315"/>
                  </a:lnTo>
                  <a:lnTo>
                    <a:pt x="25194" y="37470"/>
                  </a:lnTo>
                  <a:lnTo>
                    <a:pt x="29647" y="36136"/>
                  </a:lnTo>
                  <a:lnTo>
                    <a:pt x="30278" y="35362"/>
                  </a:lnTo>
                  <a:lnTo>
                    <a:pt x="32588" y="32231"/>
                  </a:lnTo>
                  <a:lnTo>
                    <a:pt x="30433" y="29147"/>
                  </a:lnTo>
                  <a:lnTo>
                    <a:pt x="34231" y="30386"/>
                  </a:lnTo>
                  <a:lnTo>
                    <a:pt x="37148" y="26552"/>
                  </a:lnTo>
                  <a:lnTo>
                    <a:pt x="37219" y="21682"/>
                  </a:lnTo>
                  <a:lnTo>
                    <a:pt x="33326" y="20277"/>
                  </a:lnTo>
                  <a:lnTo>
                    <a:pt x="37255" y="19122"/>
                  </a:lnTo>
                  <a:lnTo>
                    <a:pt x="37315" y="15955"/>
                  </a:lnTo>
                  <a:lnTo>
                    <a:pt x="37315" y="15931"/>
                  </a:lnTo>
                  <a:lnTo>
                    <a:pt x="37338" y="14372"/>
                  </a:lnTo>
                  <a:lnTo>
                    <a:pt x="37350" y="14134"/>
                  </a:lnTo>
                  <a:lnTo>
                    <a:pt x="37231" y="13991"/>
                  </a:lnTo>
                  <a:lnTo>
                    <a:pt x="35493" y="11455"/>
                  </a:lnTo>
                  <a:lnTo>
                    <a:pt x="35469" y="11395"/>
                  </a:lnTo>
                  <a:lnTo>
                    <a:pt x="35433" y="11371"/>
                  </a:lnTo>
                  <a:lnTo>
                    <a:pt x="34528" y="10062"/>
                  </a:lnTo>
                  <a:lnTo>
                    <a:pt x="30671" y="11217"/>
                  </a:lnTo>
                  <a:lnTo>
                    <a:pt x="33088" y="7978"/>
                  </a:lnTo>
                  <a:lnTo>
                    <a:pt x="30326" y="3966"/>
                  </a:lnTo>
                  <a:lnTo>
                    <a:pt x="25777" y="2394"/>
                  </a:lnTo>
                  <a:lnTo>
                    <a:pt x="23229" y="5775"/>
                  </a:lnTo>
                  <a:lnTo>
                    <a:pt x="23313" y="1525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5717975" y="3591350"/>
              <a:ext cx="961750" cy="1018000"/>
            </a:xfrm>
            <a:custGeom>
              <a:rect b="b" l="l" r="r" t="t"/>
              <a:pathLst>
                <a:path extrusionOk="0" h="40720" w="38470">
                  <a:moveTo>
                    <a:pt x="19395" y="1119"/>
                  </a:moveTo>
                  <a:lnTo>
                    <a:pt x="23253" y="2465"/>
                  </a:lnTo>
                  <a:lnTo>
                    <a:pt x="23170" y="6549"/>
                  </a:lnTo>
                  <a:lnTo>
                    <a:pt x="23170" y="6632"/>
                  </a:lnTo>
                  <a:lnTo>
                    <a:pt x="22122" y="8025"/>
                  </a:lnTo>
                  <a:lnTo>
                    <a:pt x="19050" y="12073"/>
                  </a:lnTo>
                  <a:lnTo>
                    <a:pt x="15002" y="6287"/>
                  </a:lnTo>
                  <a:lnTo>
                    <a:pt x="15038" y="2477"/>
                  </a:lnTo>
                  <a:lnTo>
                    <a:pt x="16074" y="2143"/>
                  </a:lnTo>
                  <a:lnTo>
                    <a:pt x="17955" y="1548"/>
                  </a:lnTo>
                  <a:lnTo>
                    <a:pt x="19205" y="1179"/>
                  </a:lnTo>
                  <a:cubicBezTo>
                    <a:pt x="19229" y="1179"/>
                    <a:pt x="19264" y="1167"/>
                    <a:pt x="19288" y="1167"/>
                  </a:cubicBezTo>
                  <a:lnTo>
                    <a:pt x="19395" y="1119"/>
                  </a:lnTo>
                  <a:close/>
                  <a:moveTo>
                    <a:pt x="12121" y="3370"/>
                  </a:moveTo>
                  <a:lnTo>
                    <a:pt x="14240" y="6525"/>
                  </a:lnTo>
                  <a:lnTo>
                    <a:pt x="14180" y="13478"/>
                  </a:lnTo>
                  <a:lnTo>
                    <a:pt x="8334" y="11347"/>
                  </a:lnTo>
                  <a:lnTo>
                    <a:pt x="7656" y="11097"/>
                  </a:lnTo>
                  <a:lnTo>
                    <a:pt x="7596" y="11014"/>
                  </a:lnTo>
                  <a:lnTo>
                    <a:pt x="5929" y="8632"/>
                  </a:lnTo>
                  <a:lnTo>
                    <a:pt x="5536" y="8025"/>
                  </a:lnTo>
                  <a:lnTo>
                    <a:pt x="7989" y="4644"/>
                  </a:lnTo>
                  <a:lnTo>
                    <a:pt x="12121" y="3370"/>
                  </a:lnTo>
                  <a:close/>
                  <a:moveTo>
                    <a:pt x="26432" y="3560"/>
                  </a:moveTo>
                  <a:lnTo>
                    <a:pt x="30468" y="4965"/>
                  </a:lnTo>
                  <a:lnTo>
                    <a:pt x="32909" y="8513"/>
                  </a:lnTo>
                  <a:lnTo>
                    <a:pt x="30599" y="11609"/>
                  </a:lnTo>
                  <a:lnTo>
                    <a:pt x="23932" y="13621"/>
                  </a:lnTo>
                  <a:lnTo>
                    <a:pt x="24051" y="6704"/>
                  </a:lnTo>
                  <a:lnTo>
                    <a:pt x="26432" y="3560"/>
                  </a:lnTo>
                  <a:close/>
                  <a:moveTo>
                    <a:pt x="3691" y="10478"/>
                  </a:moveTo>
                  <a:lnTo>
                    <a:pt x="6965" y="11656"/>
                  </a:lnTo>
                  <a:lnTo>
                    <a:pt x="8382" y="13681"/>
                  </a:lnTo>
                  <a:lnTo>
                    <a:pt x="11121" y="17598"/>
                  </a:lnTo>
                  <a:lnTo>
                    <a:pt x="4798" y="19503"/>
                  </a:lnTo>
                  <a:lnTo>
                    <a:pt x="1131" y="18157"/>
                  </a:lnTo>
                  <a:lnTo>
                    <a:pt x="1203" y="13812"/>
                  </a:lnTo>
                  <a:lnTo>
                    <a:pt x="3691" y="10478"/>
                  </a:lnTo>
                  <a:close/>
                  <a:moveTo>
                    <a:pt x="34778" y="11228"/>
                  </a:moveTo>
                  <a:lnTo>
                    <a:pt x="35516" y="12288"/>
                  </a:lnTo>
                  <a:lnTo>
                    <a:pt x="37302" y="14871"/>
                  </a:lnTo>
                  <a:lnTo>
                    <a:pt x="37302" y="14883"/>
                  </a:lnTo>
                  <a:lnTo>
                    <a:pt x="37267" y="16455"/>
                  </a:lnTo>
                  <a:lnTo>
                    <a:pt x="37267" y="16467"/>
                  </a:lnTo>
                  <a:lnTo>
                    <a:pt x="37219" y="19288"/>
                  </a:lnTo>
                  <a:lnTo>
                    <a:pt x="33552" y="20384"/>
                  </a:lnTo>
                  <a:lnTo>
                    <a:pt x="26789" y="18074"/>
                  </a:lnTo>
                  <a:lnTo>
                    <a:pt x="31194" y="12323"/>
                  </a:lnTo>
                  <a:lnTo>
                    <a:pt x="34778" y="11228"/>
                  </a:lnTo>
                  <a:close/>
                  <a:moveTo>
                    <a:pt x="4679" y="20396"/>
                  </a:moveTo>
                  <a:lnTo>
                    <a:pt x="11180" y="22765"/>
                  </a:lnTo>
                  <a:lnTo>
                    <a:pt x="7072" y="28337"/>
                  </a:lnTo>
                  <a:lnTo>
                    <a:pt x="3465" y="29432"/>
                  </a:lnTo>
                  <a:lnTo>
                    <a:pt x="1000" y="25837"/>
                  </a:lnTo>
                  <a:lnTo>
                    <a:pt x="1072" y="21479"/>
                  </a:lnTo>
                  <a:lnTo>
                    <a:pt x="4679" y="20396"/>
                  </a:lnTo>
                  <a:close/>
                  <a:moveTo>
                    <a:pt x="33445" y="21253"/>
                  </a:moveTo>
                  <a:lnTo>
                    <a:pt x="37183" y="22598"/>
                  </a:lnTo>
                  <a:lnTo>
                    <a:pt x="37100" y="26908"/>
                  </a:lnTo>
                  <a:lnTo>
                    <a:pt x="34516" y="30325"/>
                  </a:lnTo>
                  <a:lnTo>
                    <a:pt x="30980" y="29171"/>
                  </a:lnTo>
                  <a:lnTo>
                    <a:pt x="26849" y="23253"/>
                  </a:lnTo>
                  <a:lnTo>
                    <a:pt x="33445" y="21253"/>
                  </a:lnTo>
                  <a:close/>
                  <a:moveTo>
                    <a:pt x="15288" y="8501"/>
                  </a:moveTo>
                  <a:lnTo>
                    <a:pt x="18205" y="12669"/>
                  </a:lnTo>
                  <a:lnTo>
                    <a:pt x="19014" y="13847"/>
                  </a:lnTo>
                  <a:lnTo>
                    <a:pt x="19884" y="12704"/>
                  </a:lnTo>
                  <a:lnTo>
                    <a:pt x="22943" y="8656"/>
                  </a:lnTo>
                  <a:lnTo>
                    <a:pt x="22979" y="8609"/>
                  </a:lnTo>
                  <a:lnTo>
                    <a:pt x="22884" y="13609"/>
                  </a:lnTo>
                  <a:lnTo>
                    <a:pt x="22860" y="15038"/>
                  </a:lnTo>
                  <a:lnTo>
                    <a:pt x="24229" y="14621"/>
                  </a:lnTo>
                  <a:lnTo>
                    <a:pt x="29230" y="13121"/>
                  </a:lnTo>
                  <a:lnTo>
                    <a:pt x="25944" y="17407"/>
                  </a:lnTo>
                  <a:lnTo>
                    <a:pt x="25051" y="18562"/>
                  </a:lnTo>
                  <a:lnTo>
                    <a:pt x="26432" y="19038"/>
                  </a:lnTo>
                  <a:lnTo>
                    <a:pt x="31456" y="20753"/>
                  </a:lnTo>
                  <a:lnTo>
                    <a:pt x="26539" y="22241"/>
                  </a:lnTo>
                  <a:lnTo>
                    <a:pt x="25146" y="22658"/>
                  </a:lnTo>
                  <a:lnTo>
                    <a:pt x="25980" y="23848"/>
                  </a:lnTo>
                  <a:lnTo>
                    <a:pt x="28980" y="28135"/>
                  </a:lnTo>
                  <a:lnTo>
                    <a:pt x="24098" y="26361"/>
                  </a:lnTo>
                  <a:lnTo>
                    <a:pt x="22693" y="25861"/>
                  </a:lnTo>
                  <a:lnTo>
                    <a:pt x="22681" y="27349"/>
                  </a:lnTo>
                  <a:lnTo>
                    <a:pt x="22634" y="32314"/>
                  </a:lnTo>
                  <a:lnTo>
                    <a:pt x="19729" y="28147"/>
                  </a:lnTo>
                  <a:lnTo>
                    <a:pt x="18895" y="26956"/>
                  </a:lnTo>
                  <a:lnTo>
                    <a:pt x="18038" y="28135"/>
                  </a:lnTo>
                  <a:lnTo>
                    <a:pt x="16978" y="29563"/>
                  </a:lnTo>
                  <a:lnTo>
                    <a:pt x="15073" y="32147"/>
                  </a:lnTo>
                  <a:lnTo>
                    <a:pt x="15121" y="27111"/>
                  </a:lnTo>
                  <a:lnTo>
                    <a:pt x="15133" y="25694"/>
                  </a:lnTo>
                  <a:lnTo>
                    <a:pt x="13788" y="26111"/>
                  </a:lnTo>
                  <a:lnTo>
                    <a:pt x="8954" y="27563"/>
                  </a:lnTo>
                  <a:lnTo>
                    <a:pt x="12013" y="23408"/>
                  </a:lnTo>
                  <a:lnTo>
                    <a:pt x="12847" y="22277"/>
                  </a:lnTo>
                  <a:lnTo>
                    <a:pt x="11537" y="21801"/>
                  </a:lnTo>
                  <a:lnTo>
                    <a:pt x="6691" y="20038"/>
                  </a:lnTo>
                  <a:lnTo>
                    <a:pt x="11418" y="18610"/>
                  </a:lnTo>
                  <a:lnTo>
                    <a:pt x="12799" y="18193"/>
                  </a:lnTo>
                  <a:lnTo>
                    <a:pt x="11966" y="17002"/>
                  </a:lnTo>
                  <a:lnTo>
                    <a:pt x="9227" y="13085"/>
                  </a:lnTo>
                  <a:lnTo>
                    <a:pt x="8942" y="12680"/>
                  </a:lnTo>
                  <a:lnTo>
                    <a:pt x="8942" y="12680"/>
                  </a:lnTo>
                  <a:lnTo>
                    <a:pt x="13823" y="14454"/>
                  </a:lnTo>
                  <a:lnTo>
                    <a:pt x="15228" y="14966"/>
                  </a:lnTo>
                  <a:lnTo>
                    <a:pt x="15240" y="13478"/>
                  </a:lnTo>
                  <a:lnTo>
                    <a:pt x="15288" y="8501"/>
                  </a:lnTo>
                  <a:close/>
                  <a:moveTo>
                    <a:pt x="14097" y="27075"/>
                  </a:moveTo>
                  <a:lnTo>
                    <a:pt x="14038" y="34052"/>
                  </a:lnTo>
                  <a:lnTo>
                    <a:pt x="11763" y="37112"/>
                  </a:lnTo>
                  <a:lnTo>
                    <a:pt x="7918" y="35767"/>
                  </a:lnTo>
                  <a:lnTo>
                    <a:pt x="7918" y="35755"/>
                  </a:lnTo>
                  <a:lnTo>
                    <a:pt x="5358" y="32135"/>
                  </a:lnTo>
                  <a:lnTo>
                    <a:pt x="7668" y="29016"/>
                  </a:lnTo>
                  <a:lnTo>
                    <a:pt x="14097" y="27075"/>
                  </a:lnTo>
                  <a:close/>
                  <a:moveTo>
                    <a:pt x="23753" y="27349"/>
                  </a:moveTo>
                  <a:lnTo>
                    <a:pt x="30278" y="29730"/>
                  </a:lnTo>
                  <a:lnTo>
                    <a:pt x="30290" y="29730"/>
                  </a:lnTo>
                  <a:lnTo>
                    <a:pt x="30349" y="29802"/>
                  </a:lnTo>
                  <a:lnTo>
                    <a:pt x="32421" y="32766"/>
                  </a:lnTo>
                  <a:lnTo>
                    <a:pt x="30337" y="35576"/>
                  </a:lnTo>
                  <a:lnTo>
                    <a:pt x="29813" y="36231"/>
                  </a:lnTo>
                  <a:lnTo>
                    <a:pt x="25884" y="37422"/>
                  </a:lnTo>
                  <a:lnTo>
                    <a:pt x="23694" y="34290"/>
                  </a:lnTo>
                  <a:lnTo>
                    <a:pt x="23753" y="27349"/>
                  </a:lnTo>
                  <a:close/>
                  <a:moveTo>
                    <a:pt x="18907" y="28742"/>
                  </a:moveTo>
                  <a:lnTo>
                    <a:pt x="22955" y="34528"/>
                  </a:lnTo>
                  <a:lnTo>
                    <a:pt x="22920" y="38326"/>
                  </a:lnTo>
                  <a:lnTo>
                    <a:pt x="18729" y="39589"/>
                  </a:lnTo>
                  <a:lnTo>
                    <a:pt x="17145" y="39041"/>
                  </a:lnTo>
                  <a:lnTo>
                    <a:pt x="14895" y="38219"/>
                  </a:lnTo>
                  <a:lnTo>
                    <a:pt x="14931" y="34231"/>
                  </a:lnTo>
                  <a:lnTo>
                    <a:pt x="14931" y="34147"/>
                  </a:lnTo>
                  <a:lnTo>
                    <a:pt x="17848" y="30171"/>
                  </a:lnTo>
                  <a:lnTo>
                    <a:pt x="18907" y="28742"/>
                  </a:lnTo>
                  <a:close/>
                  <a:moveTo>
                    <a:pt x="19383" y="0"/>
                  </a:moveTo>
                  <a:lnTo>
                    <a:pt x="19026" y="155"/>
                  </a:lnTo>
                  <a:lnTo>
                    <a:pt x="18991" y="167"/>
                  </a:lnTo>
                  <a:lnTo>
                    <a:pt x="18907" y="203"/>
                  </a:lnTo>
                  <a:lnTo>
                    <a:pt x="17657" y="572"/>
                  </a:lnTo>
                  <a:lnTo>
                    <a:pt x="15776" y="1167"/>
                  </a:lnTo>
                  <a:lnTo>
                    <a:pt x="14740" y="1489"/>
                  </a:lnTo>
                  <a:lnTo>
                    <a:pt x="14002" y="1715"/>
                  </a:lnTo>
                  <a:lnTo>
                    <a:pt x="14002" y="2477"/>
                  </a:lnTo>
                  <a:lnTo>
                    <a:pt x="13990" y="4251"/>
                  </a:lnTo>
                  <a:lnTo>
                    <a:pt x="13014" y="2786"/>
                  </a:lnTo>
                  <a:lnTo>
                    <a:pt x="12573" y="2143"/>
                  </a:lnTo>
                  <a:lnTo>
                    <a:pt x="11835" y="2382"/>
                  </a:lnTo>
                  <a:lnTo>
                    <a:pt x="7727" y="3667"/>
                  </a:lnTo>
                  <a:lnTo>
                    <a:pt x="7394" y="3775"/>
                  </a:lnTo>
                  <a:lnTo>
                    <a:pt x="7191" y="4048"/>
                  </a:lnTo>
                  <a:lnTo>
                    <a:pt x="4739" y="7430"/>
                  </a:lnTo>
                  <a:lnTo>
                    <a:pt x="4322" y="8013"/>
                  </a:lnTo>
                  <a:lnTo>
                    <a:pt x="4703" y="8609"/>
                  </a:lnTo>
                  <a:lnTo>
                    <a:pt x="5084" y="9216"/>
                  </a:lnTo>
                  <a:lnTo>
                    <a:pt x="5108" y="9228"/>
                  </a:lnTo>
                  <a:lnTo>
                    <a:pt x="5120" y="9251"/>
                  </a:lnTo>
                  <a:lnTo>
                    <a:pt x="5715" y="10097"/>
                  </a:lnTo>
                  <a:lnTo>
                    <a:pt x="4072" y="9513"/>
                  </a:lnTo>
                  <a:lnTo>
                    <a:pt x="3346" y="9251"/>
                  </a:lnTo>
                  <a:lnTo>
                    <a:pt x="2881" y="9871"/>
                  </a:lnTo>
                  <a:lnTo>
                    <a:pt x="405" y="13204"/>
                  </a:lnTo>
                  <a:lnTo>
                    <a:pt x="202" y="13478"/>
                  </a:lnTo>
                  <a:lnTo>
                    <a:pt x="202" y="13812"/>
                  </a:lnTo>
                  <a:lnTo>
                    <a:pt x="131" y="18157"/>
                  </a:lnTo>
                  <a:lnTo>
                    <a:pt x="119" y="18907"/>
                  </a:lnTo>
                  <a:lnTo>
                    <a:pt x="822" y="19157"/>
                  </a:lnTo>
                  <a:lnTo>
                    <a:pt x="2810" y="19884"/>
                  </a:lnTo>
                  <a:lnTo>
                    <a:pt x="822" y="20503"/>
                  </a:lnTo>
                  <a:lnTo>
                    <a:pt x="83" y="20717"/>
                  </a:lnTo>
                  <a:lnTo>
                    <a:pt x="72" y="21479"/>
                  </a:lnTo>
                  <a:lnTo>
                    <a:pt x="0" y="25837"/>
                  </a:lnTo>
                  <a:lnTo>
                    <a:pt x="0" y="26182"/>
                  </a:lnTo>
                  <a:lnTo>
                    <a:pt x="191" y="26468"/>
                  </a:lnTo>
                  <a:lnTo>
                    <a:pt x="2667" y="30052"/>
                  </a:lnTo>
                  <a:lnTo>
                    <a:pt x="3096" y="30683"/>
                  </a:lnTo>
                  <a:lnTo>
                    <a:pt x="3822" y="30456"/>
                  </a:lnTo>
                  <a:lnTo>
                    <a:pt x="5834" y="29849"/>
                  </a:lnTo>
                  <a:lnTo>
                    <a:pt x="5834" y="29849"/>
                  </a:lnTo>
                  <a:lnTo>
                    <a:pt x="4584" y="31552"/>
                  </a:lnTo>
                  <a:lnTo>
                    <a:pt x="4132" y="32171"/>
                  </a:lnTo>
                  <a:lnTo>
                    <a:pt x="4572" y="32778"/>
                  </a:lnTo>
                  <a:lnTo>
                    <a:pt x="7108" y="36362"/>
                  </a:lnTo>
                  <a:lnTo>
                    <a:pt x="7108" y="36374"/>
                  </a:lnTo>
                  <a:lnTo>
                    <a:pt x="7311" y="36671"/>
                  </a:lnTo>
                  <a:lnTo>
                    <a:pt x="7632" y="36791"/>
                  </a:lnTo>
                  <a:lnTo>
                    <a:pt x="11478" y="38136"/>
                  </a:lnTo>
                  <a:lnTo>
                    <a:pt x="12204" y="38386"/>
                  </a:lnTo>
                  <a:lnTo>
                    <a:pt x="12668" y="37779"/>
                  </a:lnTo>
                  <a:lnTo>
                    <a:pt x="13930" y="36076"/>
                  </a:lnTo>
                  <a:lnTo>
                    <a:pt x="13918" y="38243"/>
                  </a:lnTo>
                  <a:lnTo>
                    <a:pt x="13918" y="38981"/>
                  </a:lnTo>
                  <a:lnTo>
                    <a:pt x="14609" y="39231"/>
                  </a:lnTo>
                  <a:lnTo>
                    <a:pt x="16859" y="40053"/>
                  </a:lnTo>
                  <a:lnTo>
                    <a:pt x="18443" y="40601"/>
                  </a:lnTo>
                  <a:lnTo>
                    <a:pt x="18764" y="40720"/>
                  </a:lnTo>
                  <a:lnTo>
                    <a:pt x="19098" y="40624"/>
                  </a:lnTo>
                  <a:lnTo>
                    <a:pt x="23289" y="39350"/>
                  </a:lnTo>
                  <a:lnTo>
                    <a:pt x="24039" y="39136"/>
                  </a:lnTo>
                  <a:lnTo>
                    <a:pt x="24039" y="38362"/>
                  </a:lnTo>
                  <a:lnTo>
                    <a:pt x="24051" y="36552"/>
                  </a:lnTo>
                  <a:lnTo>
                    <a:pt x="25087" y="38065"/>
                  </a:lnTo>
                  <a:lnTo>
                    <a:pt x="25527" y="38684"/>
                  </a:lnTo>
                  <a:lnTo>
                    <a:pt x="26253" y="38457"/>
                  </a:lnTo>
                  <a:lnTo>
                    <a:pt x="30182" y="37267"/>
                  </a:lnTo>
                  <a:lnTo>
                    <a:pt x="30492" y="37183"/>
                  </a:lnTo>
                  <a:lnTo>
                    <a:pt x="30706" y="36933"/>
                  </a:lnTo>
                  <a:lnTo>
                    <a:pt x="31230" y="36279"/>
                  </a:lnTo>
                  <a:lnTo>
                    <a:pt x="31242" y="36255"/>
                  </a:lnTo>
                  <a:lnTo>
                    <a:pt x="31254" y="36243"/>
                  </a:lnTo>
                  <a:lnTo>
                    <a:pt x="33338" y="33433"/>
                  </a:lnTo>
                  <a:lnTo>
                    <a:pt x="33778" y="32826"/>
                  </a:lnTo>
                  <a:lnTo>
                    <a:pt x="33349" y="32207"/>
                  </a:lnTo>
                  <a:lnTo>
                    <a:pt x="32314" y="30718"/>
                  </a:lnTo>
                  <a:lnTo>
                    <a:pt x="34278" y="31361"/>
                  </a:lnTo>
                  <a:lnTo>
                    <a:pt x="34993" y="31588"/>
                  </a:lnTo>
                  <a:lnTo>
                    <a:pt x="35433" y="30992"/>
                  </a:lnTo>
                  <a:lnTo>
                    <a:pt x="38029" y="27587"/>
                  </a:lnTo>
                  <a:lnTo>
                    <a:pt x="38231" y="27313"/>
                  </a:lnTo>
                  <a:lnTo>
                    <a:pt x="38231" y="26968"/>
                  </a:lnTo>
                  <a:lnTo>
                    <a:pt x="38302" y="22658"/>
                  </a:lnTo>
                  <a:lnTo>
                    <a:pt x="38326" y="21908"/>
                  </a:lnTo>
                  <a:lnTo>
                    <a:pt x="37624" y="21658"/>
                  </a:lnTo>
                  <a:lnTo>
                    <a:pt x="35600" y="20931"/>
                  </a:lnTo>
                  <a:lnTo>
                    <a:pt x="37624" y="20336"/>
                  </a:lnTo>
                  <a:lnTo>
                    <a:pt x="38362" y="20110"/>
                  </a:lnTo>
                  <a:lnTo>
                    <a:pt x="38386" y="19336"/>
                  </a:lnTo>
                  <a:lnTo>
                    <a:pt x="38422" y="16550"/>
                  </a:lnTo>
                  <a:lnTo>
                    <a:pt x="38422" y="16538"/>
                  </a:lnTo>
                  <a:lnTo>
                    <a:pt x="38422" y="16526"/>
                  </a:lnTo>
                  <a:lnTo>
                    <a:pt x="38422" y="16514"/>
                  </a:lnTo>
                  <a:lnTo>
                    <a:pt x="38457" y="14990"/>
                  </a:lnTo>
                  <a:lnTo>
                    <a:pt x="38457" y="14966"/>
                  </a:lnTo>
                  <a:lnTo>
                    <a:pt x="38469" y="14585"/>
                  </a:lnTo>
                  <a:lnTo>
                    <a:pt x="38243" y="14288"/>
                  </a:lnTo>
                  <a:lnTo>
                    <a:pt x="38231" y="14276"/>
                  </a:lnTo>
                  <a:lnTo>
                    <a:pt x="36493" y="11752"/>
                  </a:lnTo>
                  <a:lnTo>
                    <a:pt x="36421" y="11633"/>
                  </a:lnTo>
                  <a:lnTo>
                    <a:pt x="36397" y="11609"/>
                  </a:lnTo>
                  <a:lnTo>
                    <a:pt x="35743" y="10680"/>
                  </a:lnTo>
                  <a:lnTo>
                    <a:pt x="35314" y="10049"/>
                  </a:lnTo>
                  <a:lnTo>
                    <a:pt x="34588" y="10275"/>
                  </a:lnTo>
                  <a:lnTo>
                    <a:pt x="32623" y="10871"/>
                  </a:lnTo>
                  <a:lnTo>
                    <a:pt x="32623" y="10871"/>
                  </a:lnTo>
                  <a:lnTo>
                    <a:pt x="33873" y="9204"/>
                  </a:lnTo>
                  <a:lnTo>
                    <a:pt x="34314" y="8609"/>
                  </a:lnTo>
                  <a:lnTo>
                    <a:pt x="33885" y="7977"/>
                  </a:lnTo>
                  <a:lnTo>
                    <a:pt x="31444" y="4429"/>
                  </a:lnTo>
                  <a:lnTo>
                    <a:pt x="31254" y="4144"/>
                  </a:lnTo>
                  <a:lnTo>
                    <a:pt x="30921" y="4025"/>
                  </a:lnTo>
                  <a:lnTo>
                    <a:pt x="26896" y="2620"/>
                  </a:lnTo>
                  <a:lnTo>
                    <a:pt x="26182" y="2370"/>
                  </a:lnTo>
                  <a:lnTo>
                    <a:pt x="25718" y="2977"/>
                  </a:lnTo>
                  <a:lnTo>
                    <a:pt x="24372" y="4763"/>
                  </a:lnTo>
                  <a:lnTo>
                    <a:pt x="24420" y="2524"/>
                  </a:lnTo>
                  <a:lnTo>
                    <a:pt x="24432" y="1762"/>
                  </a:lnTo>
                  <a:lnTo>
                    <a:pt x="23717" y="1512"/>
                  </a:lnTo>
                  <a:lnTo>
                    <a:pt x="19872" y="167"/>
                  </a:lnTo>
                  <a:lnTo>
                    <a:pt x="193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5823925" y="3739875"/>
              <a:ext cx="745075" cy="723325"/>
            </a:xfrm>
            <a:custGeom>
              <a:rect b="b" l="l" r="r" t="t"/>
              <a:pathLst>
                <a:path extrusionOk="0" h="28933" w="29803">
                  <a:moveTo>
                    <a:pt x="10240" y="1"/>
                  </a:moveTo>
                  <a:lnTo>
                    <a:pt x="10181" y="7859"/>
                  </a:lnTo>
                  <a:lnTo>
                    <a:pt x="2799" y="5180"/>
                  </a:lnTo>
                  <a:lnTo>
                    <a:pt x="2799" y="5180"/>
                  </a:lnTo>
                  <a:lnTo>
                    <a:pt x="7418" y="11788"/>
                  </a:lnTo>
                  <a:lnTo>
                    <a:pt x="1" y="14038"/>
                  </a:lnTo>
                  <a:lnTo>
                    <a:pt x="7323" y="16705"/>
                  </a:lnTo>
                  <a:lnTo>
                    <a:pt x="2703" y="22980"/>
                  </a:lnTo>
                  <a:lnTo>
                    <a:pt x="2703" y="22980"/>
                  </a:lnTo>
                  <a:lnTo>
                    <a:pt x="10228" y="20705"/>
                  </a:lnTo>
                  <a:lnTo>
                    <a:pt x="10169" y="28516"/>
                  </a:lnTo>
                  <a:lnTo>
                    <a:pt x="10169" y="28516"/>
                  </a:lnTo>
                  <a:lnTo>
                    <a:pt x="14669" y="22396"/>
                  </a:lnTo>
                  <a:lnTo>
                    <a:pt x="19229" y="28933"/>
                  </a:lnTo>
                  <a:lnTo>
                    <a:pt x="19289" y="21063"/>
                  </a:lnTo>
                  <a:lnTo>
                    <a:pt x="26671" y="23753"/>
                  </a:lnTo>
                  <a:lnTo>
                    <a:pt x="26671" y="23753"/>
                  </a:lnTo>
                  <a:lnTo>
                    <a:pt x="21872" y="16895"/>
                  </a:lnTo>
                  <a:lnTo>
                    <a:pt x="19015" y="17753"/>
                  </a:lnTo>
                  <a:lnTo>
                    <a:pt x="18991" y="20658"/>
                  </a:lnTo>
                  <a:lnTo>
                    <a:pt x="16312" y="19681"/>
                  </a:lnTo>
                  <a:lnTo>
                    <a:pt x="14681" y="21896"/>
                  </a:lnTo>
                  <a:lnTo>
                    <a:pt x="13038" y="19562"/>
                  </a:lnTo>
                  <a:lnTo>
                    <a:pt x="10395" y="20360"/>
                  </a:lnTo>
                  <a:lnTo>
                    <a:pt x="10395" y="20360"/>
                  </a:lnTo>
                  <a:lnTo>
                    <a:pt x="10407" y="17515"/>
                  </a:lnTo>
                  <a:lnTo>
                    <a:pt x="7775" y="16562"/>
                  </a:lnTo>
                  <a:lnTo>
                    <a:pt x="9407" y="14348"/>
                  </a:lnTo>
                  <a:lnTo>
                    <a:pt x="7764" y="11978"/>
                  </a:lnTo>
                  <a:lnTo>
                    <a:pt x="10454" y="11180"/>
                  </a:lnTo>
                  <a:lnTo>
                    <a:pt x="10478" y="8275"/>
                  </a:lnTo>
                  <a:lnTo>
                    <a:pt x="13157" y="9264"/>
                  </a:lnTo>
                  <a:lnTo>
                    <a:pt x="14800" y="7037"/>
                  </a:lnTo>
                  <a:lnTo>
                    <a:pt x="16431" y="9383"/>
                  </a:lnTo>
                  <a:lnTo>
                    <a:pt x="19158" y="8466"/>
                  </a:lnTo>
                  <a:lnTo>
                    <a:pt x="19075" y="11407"/>
                  </a:lnTo>
                  <a:lnTo>
                    <a:pt x="21694" y="12371"/>
                  </a:lnTo>
                  <a:lnTo>
                    <a:pt x="20063" y="14586"/>
                  </a:lnTo>
                  <a:lnTo>
                    <a:pt x="22170" y="17122"/>
                  </a:lnTo>
                  <a:lnTo>
                    <a:pt x="29802" y="14836"/>
                  </a:lnTo>
                  <a:lnTo>
                    <a:pt x="22170" y="12216"/>
                  </a:lnTo>
                  <a:lnTo>
                    <a:pt x="27111" y="5775"/>
                  </a:lnTo>
                  <a:lnTo>
                    <a:pt x="19336" y="8132"/>
                  </a:lnTo>
                  <a:lnTo>
                    <a:pt x="19467" y="370"/>
                  </a:lnTo>
                  <a:lnTo>
                    <a:pt x="19467" y="370"/>
                  </a:lnTo>
                  <a:lnTo>
                    <a:pt x="14812" y="6537"/>
                  </a:lnTo>
                  <a:lnTo>
                    <a:pt x="10240" y="1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5823925" y="3739875"/>
              <a:ext cx="745075" cy="723325"/>
            </a:xfrm>
            <a:custGeom>
              <a:rect b="b" l="l" r="r" t="t"/>
              <a:pathLst>
                <a:path extrusionOk="0" h="28933" w="29803">
                  <a:moveTo>
                    <a:pt x="10240" y="1"/>
                  </a:moveTo>
                  <a:lnTo>
                    <a:pt x="10181" y="7859"/>
                  </a:lnTo>
                  <a:lnTo>
                    <a:pt x="2799" y="5180"/>
                  </a:lnTo>
                  <a:lnTo>
                    <a:pt x="2799" y="5180"/>
                  </a:lnTo>
                  <a:lnTo>
                    <a:pt x="7418" y="11788"/>
                  </a:lnTo>
                  <a:lnTo>
                    <a:pt x="1" y="14038"/>
                  </a:lnTo>
                  <a:lnTo>
                    <a:pt x="7323" y="16705"/>
                  </a:lnTo>
                  <a:lnTo>
                    <a:pt x="2703" y="22980"/>
                  </a:lnTo>
                  <a:lnTo>
                    <a:pt x="2703" y="22980"/>
                  </a:lnTo>
                  <a:lnTo>
                    <a:pt x="10228" y="20705"/>
                  </a:lnTo>
                  <a:lnTo>
                    <a:pt x="10169" y="28516"/>
                  </a:lnTo>
                  <a:lnTo>
                    <a:pt x="10169" y="28516"/>
                  </a:lnTo>
                  <a:lnTo>
                    <a:pt x="14669" y="22396"/>
                  </a:lnTo>
                  <a:lnTo>
                    <a:pt x="19229" y="28933"/>
                  </a:lnTo>
                  <a:lnTo>
                    <a:pt x="19289" y="21063"/>
                  </a:lnTo>
                  <a:lnTo>
                    <a:pt x="26671" y="23753"/>
                  </a:lnTo>
                  <a:lnTo>
                    <a:pt x="26671" y="23753"/>
                  </a:lnTo>
                  <a:lnTo>
                    <a:pt x="21872" y="16895"/>
                  </a:lnTo>
                  <a:lnTo>
                    <a:pt x="19015" y="17753"/>
                  </a:lnTo>
                  <a:lnTo>
                    <a:pt x="18991" y="20658"/>
                  </a:lnTo>
                  <a:lnTo>
                    <a:pt x="16312" y="19681"/>
                  </a:lnTo>
                  <a:lnTo>
                    <a:pt x="14681" y="21896"/>
                  </a:lnTo>
                  <a:lnTo>
                    <a:pt x="13038" y="19562"/>
                  </a:lnTo>
                  <a:lnTo>
                    <a:pt x="10395" y="20360"/>
                  </a:lnTo>
                  <a:lnTo>
                    <a:pt x="10395" y="20360"/>
                  </a:lnTo>
                  <a:lnTo>
                    <a:pt x="10407" y="17515"/>
                  </a:lnTo>
                  <a:lnTo>
                    <a:pt x="7775" y="16562"/>
                  </a:lnTo>
                  <a:lnTo>
                    <a:pt x="9407" y="14348"/>
                  </a:lnTo>
                  <a:lnTo>
                    <a:pt x="7764" y="11978"/>
                  </a:lnTo>
                  <a:lnTo>
                    <a:pt x="10454" y="11180"/>
                  </a:lnTo>
                  <a:lnTo>
                    <a:pt x="10478" y="8275"/>
                  </a:lnTo>
                  <a:lnTo>
                    <a:pt x="13157" y="9264"/>
                  </a:lnTo>
                  <a:lnTo>
                    <a:pt x="14800" y="7037"/>
                  </a:lnTo>
                  <a:lnTo>
                    <a:pt x="16431" y="9383"/>
                  </a:lnTo>
                  <a:lnTo>
                    <a:pt x="19158" y="8466"/>
                  </a:lnTo>
                  <a:lnTo>
                    <a:pt x="19075" y="11407"/>
                  </a:lnTo>
                  <a:lnTo>
                    <a:pt x="21694" y="12371"/>
                  </a:lnTo>
                  <a:lnTo>
                    <a:pt x="20063" y="14586"/>
                  </a:lnTo>
                  <a:lnTo>
                    <a:pt x="22170" y="17122"/>
                  </a:lnTo>
                  <a:lnTo>
                    <a:pt x="29802" y="14836"/>
                  </a:lnTo>
                  <a:lnTo>
                    <a:pt x="22170" y="12216"/>
                  </a:lnTo>
                  <a:lnTo>
                    <a:pt x="27111" y="5775"/>
                  </a:lnTo>
                  <a:lnTo>
                    <a:pt x="19336" y="8132"/>
                  </a:lnTo>
                  <a:lnTo>
                    <a:pt x="19467" y="370"/>
                  </a:lnTo>
                  <a:lnTo>
                    <a:pt x="19467" y="370"/>
                  </a:lnTo>
                  <a:lnTo>
                    <a:pt x="14812" y="6537"/>
                  </a:lnTo>
                  <a:lnTo>
                    <a:pt x="102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5782850" y="3699100"/>
              <a:ext cx="829300" cy="805175"/>
            </a:xfrm>
            <a:custGeom>
              <a:rect b="b" l="l" r="r" t="t"/>
              <a:pathLst>
                <a:path extrusionOk="0" h="32207" w="33172">
                  <a:moveTo>
                    <a:pt x="12395" y="3286"/>
                  </a:moveTo>
                  <a:lnTo>
                    <a:pt x="15979" y="8406"/>
                  </a:lnTo>
                  <a:lnTo>
                    <a:pt x="14610" y="10264"/>
                  </a:lnTo>
                  <a:lnTo>
                    <a:pt x="12347" y="9442"/>
                  </a:lnTo>
                  <a:lnTo>
                    <a:pt x="12395" y="3286"/>
                  </a:lnTo>
                  <a:close/>
                  <a:moveTo>
                    <a:pt x="20563" y="3608"/>
                  </a:moveTo>
                  <a:lnTo>
                    <a:pt x="20456" y="9668"/>
                  </a:lnTo>
                  <a:lnTo>
                    <a:pt x="18289" y="10383"/>
                  </a:lnTo>
                  <a:lnTo>
                    <a:pt x="16919" y="8430"/>
                  </a:lnTo>
                  <a:lnTo>
                    <a:pt x="20563" y="3608"/>
                  </a:lnTo>
                  <a:close/>
                  <a:moveTo>
                    <a:pt x="5811" y="7870"/>
                  </a:moveTo>
                  <a:lnTo>
                    <a:pt x="10692" y="9656"/>
                  </a:lnTo>
                  <a:lnTo>
                    <a:pt x="11585" y="9978"/>
                  </a:lnTo>
                  <a:lnTo>
                    <a:pt x="11574" y="12407"/>
                  </a:lnTo>
                  <a:lnTo>
                    <a:pt x="9442" y="13050"/>
                  </a:lnTo>
                  <a:lnTo>
                    <a:pt x="5811" y="7870"/>
                  </a:lnTo>
                  <a:close/>
                  <a:moveTo>
                    <a:pt x="27349" y="8370"/>
                  </a:moveTo>
                  <a:lnTo>
                    <a:pt x="23432" y="13478"/>
                  </a:lnTo>
                  <a:lnTo>
                    <a:pt x="21253" y="12680"/>
                  </a:lnTo>
                  <a:lnTo>
                    <a:pt x="21337" y="10192"/>
                  </a:lnTo>
                  <a:lnTo>
                    <a:pt x="27349" y="8370"/>
                  </a:lnTo>
                  <a:close/>
                  <a:moveTo>
                    <a:pt x="9014" y="13990"/>
                  </a:moveTo>
                  <a:lnTo>
                    <a:pt x="10395" y="15979"/>
                  </a:lnTo>
                  <a:lnTo>
                    <a:pt x="9049" y="17812"/>
                  </a:lnTo>
                  <a:lnTo>
                    <a:pt x="3287" y="15717"/>
                  </a:lnTo>
                  <a:lnTo>
                    <a:pt x="9014" y="13990"/>
                  </a:lnTo>
                  <a:close/>
                  <a:moveTo>
                    <a:pt x="23706" y="14371"/>
                  </a:moveTo>
                  <a:lnTo>
                    <a:pt x="29719" y="16431"/>
                  </a:lnTo>
                  <a:lnTo>
                    <a:pt x="23992" y="18134"/>
                  </a:lnTo>
                  <a:lnTo>
                    <a:pt x="22361" y="16193"/>
                  </a:lnTo>
                  <a:lnTo>
                    <a:pt x="23492" y="14657"/>
                  </a:lnTo>
                  <a:lnTo>
                    <a:pt x="23706" y="14371"/>
                  </a:lnTo>
                  <a:close/>
                  <a:moveTo>
                    <a:pt x="16431" y="9561"/>
                  </a:moveTo>
                  <a:lnTo>
                    <a:pt x="17419" y="10978"/>
                  </a:lnTo>
                  <a:lnTo>
                    <a:pt x="17872" y="11621"/>
                  </a:lnTo>
                  <a:lnTo>
                    <a:pt x="18610" y="11383"/>
                  </a:lnTo>
                  <a:lnTo>
                    <a:pt x="20265" y="10823"/>
                  </a:lnTo>
                  <a:lnTo>
                    <a:pt x="20206" y="12633"/>
                  </a:lnTo>
                  <a:lnTo>
                    <a:pt x="20170" y="13383"/>
                  </a:lnTo>
                  <a:lnTo>
                    <a:pt x="20884" y="13645"/>
                  </a:lnTo>
                  <a:lnTo>
                    <a:pt x="22515" y="14240"/>
                  </a:lnTo>
                  <a:lnTo>
                    <a:pt x="21527" y="15562"/>
                  </a:lnTo>
                  <a:lnTo>
                    <a:pt x="21039" y="16217"/>
                  </a:lnTo>
                  <a:lnTo>
                    <a:pt x="21563" y="16848"/>
                  </a:lnTo>
                  <a:lnTo>
                    <a:pt x="22694" y="18217"/>
                  </a:lnTo>
                  <a:lnTo>
                    <a:pt x="20872" y="18765"/>
                  </a:lnTo>
                  <a:lnTo>
                    <a:pt x="20134" y="18991"/>
                  </a:lnTo>
                  <a:lnTo>
                    <a:pt x="20134" y="19765"/>
                  </a:lnTo>
                  <a:lnTo>
                    <a:pt x="20122" y="21527"/>
                  </a:lnTo>
                  <a:lnTo>
                    <a:pt x="18491" y="20932"/>
                  </a:lnTo>
                  <a:lnTo>
                    <a:pt x="17765" y="20670"/>
                  </a:lnTo>
                  <a:lnTo>
                    <a:pt x="17300" y="21289"/>
                  </a:lnTo>
                  <a:lnTo>
                    <a:pt x="16336" y="22598"/>
                  </a:lnTo>
                  <a:lnTo>
                    <a:pt x="15336" y="21170"/>
                  </a:lnTo>
                  <a:lnTo>
                    <a:pt x="14907" y="20551"/>
                  </a:lnTo>
                  <a:lnTo>
                    <a:pt x="14181" y="20777"/>
                  </a:lnTo>
                  <a:lnTo>
                    <a:pt x="12550" y="21265"/>
                  </a:lnTo>
                  <a:lnTo>
                    <a:pt x="12550" y="21265"/>
                  </a:lnTo>
                  <a:lnTo>
                    <a:pt x="12574" y="19503"/>
                  </a:lnTo>
                  <a:lnTo>
                    <a:pt x="12574" y="18765"/>
                  </a:lnTo>
                  <a:lnTo>
                    <a:pt x="11871" y="18515"/>
                  </a:lnTo>
                  <a:lnTo>
                    <a:pt x="10252" y="17919"/>
                  </a:lnTo>
                  <a:lnTo>
                    <a:pt x="11240" y="16562"/>
                  </a:lnTo>
                  <a:lnTo>
                    <a:pt x="11693" y="15955"/>
                  </a:lnTo>
                  <a:lnTo>
                    <a:pt x="11264" y="15336"/>
                  </a:lnTo>
                  <a:lnTo>
                    <a:pt x="10228" y="13883"/>
                  </a:lnTo>
                  <a:lnTo>
                    <a:pt x="11871" y="13395"/>
                  </a:lnTo>
                  <a:lnTo>
                    <a:pt x="12609" y="13169"/>
                  </a:lnTo>
                  <a:lnTo>
                    <a:pt x="12609" y="12395"/>
                  </a:lnTo>
                  <a:lnTo>
                    <a:pt x="12633" y="10621"/>
                  </a:lnTo>
                  <a:lnTo>
                    <a:pt x="14252" y="11216"/>
                  </a:lnTo>
                  <a:lnTo>
                    <a:pt x="15003" y="11514"/>
                  </a:lnTo>
                  <a:lnTo>
                    <a:pt x="15455" y="10895"/>
                  </a:lnTo>
                  <a:lnTo>
                    <a:pt x="16431" y="9561"/>
                  </a:lnTo>
                  <a:close/>
                  <a:moveTo>
                    <a:pt x="9323" y="18717"/>
                  </a:moveTo>
                  <a:lnTo>
                    <a:pt x="11514" y="19527"/>
                  </a:lnTo>
                  <a:lnTo>
                    <a:pt x="11502" y="21908"/>
                  </a:lnTo>
                  <a:lnTo>
                    <a:pt x="5692" y="23658"/>
                  </a:lnTo>
                  <a:lnTo>
                    <a:pt x="9323" y="18717"/>
                  </a:lnTo>
                  <a:close/>
                  <a:moveTo>
                    <a:pt x="23301" y="19134"/>
                  </a:moveTo>
                  <a:lnTo>
                    <a:pt x="26933" y="24325"/>
                  </a:lnTo>
                  <a:lnTo>
                    <a:pt x="21158" y="22229"/>
                  </a:lnTo>
                  <a:lnTo>
                    <a:pt x="21170" y="19789"/>
                  </a:lnTo>
                  <a:lnTo>
                    <a:pt x="23301" y="19134"/>
                  </a:lnTo>
                  <a:close/>
                  <a:moveTo>
                    <a:pt x="14479" y="21801"/>
                  </a:moveTo>
                  <a:lnTo>
                    <a:pt x="15848" y="23765"/>
                  </a:lnTo>
                  <a:lnTo>
                    <a:pt x="13871" y="26444"/>
                  </a:lnTo>
                  <a:lnTo>
                    <a:pt x="12336" y="28528"/>
                  </a:lnTo>
                  <a:lnTo>
                    <a:pt x="12336" y="28528"/>
                  </a:lnTo>
                  <a:lnTo>
                    <a:pt x="12383" y="22444"/>
                  </a:lnTo>
                  <a:lnTo>
                    <a:pt x="14479" y="21801"/>
                  </a:lnTo>
                  <a:close/>
                  <a:moveTo>
                    <a:pt x="18134" y="21932"/>
                  </a:moveTo>
                  <a:lnTo>
                    <a:pt x="20396" y="22753"/>
                  </a:lnTo>
                  <a:lnTo>
                    <a:pt x="20360" y="28909"/>
                  </a:lnTo>
                  <a:lnTo>
                    <a:pt x="16765" y="23777"/>
                  </a:lnTo>
                  <a:lnTo>
                    <a:pt x="18134" y="21932"/>
                  </a:lnTo>
                  <a:close/>
                  <a:moveTo>
                    <a:pt x="11383" y="0"/>
                  </a:moveTo>
                  <a:lnTo>
                    <a:pt x="11347" y="3286"/>
                  </a:lnTo>
                  <a:lnTo>
                    <a:pt x="11312" y="8763"/>
                  </a:lnTo>
                  <a:lnTo>
                    <a:pt x="11050" y="8668"/>
                  </a:lnTo>
                  <a:lnTo>
                    <a:pt x="6168" y="6882"/>
                  </a:lnTo>
                  <a:lnTo>
                    <a:pt x="3061" y="5751"/>
                  </a:lnTo>
                  <a:lnTo>
                    <a:pt x="4966" y="8478"/>
                  </a:lnTo>
                  <a:lnTo>
                    <a:pt x="8228" y="13145"/>
                  </a:lnTo>
                  <a:lnTo>
                    <a:pt x="3001" y="14728"/>
                  </a:lnTo>
                  <a:lnTo>
                    <a:pt x="1" y="15633"/>
                  </a:lnTo>
                  <a:lnTo>
                    <a:pt x="2953" y="16705"/>
                  </a:lnTo>
                  <a:lnTo>
                    <a:pt x="8133" y="18598"/>
                  </a:lnTo>
                  <a:lnTo>
                    <a:pt x="4858" y="23051"/>
                  </a:lnTo>
                  <a:lnTo>
                    <a:pt x="3001" y="25575"/>
                  </a:lnTo>
                  <a:lnTo>
                    <a:pt x="6013" y="24670"/>
                  </a:lnTo>
                  <a:lnTo>
                    <a:pt x="11347" y="23063"/>
                  </a:lnTo>
                  <a:lnTo>
                    <a:pt x="11312" y="28540"/>
                  </a:lnTo>
                  <a:lnTo>
                    <a:pt x="11276" y="31754"/>
                  </a:lnTo>
                  <a:lnTo>
                    <a:pt x="11276" y="31754"/>
                  </a:lnTo>
                  <a:lnTo>
                    <a:pt x="13193" y="29147"/>
                  </a:lnTo>
                  <a:lnTo>
                    <a:pt x="14729" y="27063"/>
                  </a:lnTo>
                  <a:lnTo>
                    <a:pt x="16312" y="24920"/>
                  </a:lnTo>
                  <a:lnTo>
                    <a:pt x="19503" y="29504"/>
                  </a:lnTo>
                  <a:lnTo>
                    <a:pt x="21384" y="32207"/>
                  </a:lnTo>
                  <a:lnTo>
                    <a:pt x="21408" y="28909"/>
                  </a:lnTo>
                  <a:lnTo>
                    <a:pt x="21456" y="23432"/>
                  </a:lnTo>
                  <a:lnTo>
                    <a:pt x="26587" y="25313"/>
                  </a:lnTo>
                  <a:lnTo>
                    <a:pt x="29719" y="26456"/>
                  </a:lnTo>
                  <a:lnTo>
                    <a:pt x="29719" y="26456"/>
                  </a:lnTo>
                  <a:lnTo>
                    <a:pt x="27814" y="23729"/>
                  </a:lnTo>
                  <a:lnTo>
                    <a:pt x="24551" y="19086"/>
                  </a:lnTo>
                  <a:lnTo>
                    <a:pt x="30040" y="17455"/>
                  </a:lnTo>
                  <a:lnTo>
                    <a:pt x="33171" y="16514"/>
                  </a:lnTo>
                  <a:lnTo>
                    <a:pt x="30076" y="15455"/>
                  </a:lnTo>
                  <a:lnTo>
                    <a:pt x="24670" y="13609"/>
                  </a:lnTo>
                  <a:lnTo>
                    <a:pt x="28183" y="9025"/>
                  </a:lnTo>
                  <a:lnTo>
                    <a:pt x="30159" y="6454"/>
                  </a:lnTo>
                  <a:lnTo>
                    <a:pt x="30159" y="6454"/>
                  </a:lnTo>
                  <a:lnTo>
                    <a:pt x="27052" y="7394"/>
                  </a:lnTo>
                  <a:lnTo>
                    <a:pt x="21515" y="9061"/>
                  </a:lnTo>
                  <a:lnTo>
                    <a:pt x="21599" y="3644"/>
                  </a:lnTo>
                  <a:lnTo>
                    <a:pt x="21658" y="429"/>
                  </a:lnTo>
                  <a:lnTo>
                    <a:pt x="19729" y="2989"/>
                  </a:lnTo>
                  <a:lnTo>
                    <a:pt x="16467" y="7287"/>
                  </a:lnTo>
                  <a:lnTo>
                    <a:pt x="13252" y="2691"/>
                  </a:lnTo>
                  <a:lnTo>
                    <a:pt x="113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6006100" y="3903300"/>
              <a:ext cx="372400" cy="396500"/>
            </a:xfrm>
            <a:custGeom>
              <a:rect b="b" l="l" r="r" t="t"/>
              <a:pathLst>
                <a:path extrusionOk="0" h="15860" w="14896">
                  <a:moveTo>
                    <a:pt x="7525" y="0"/>
                  </a:moveTo>
                  <a:lnTo>
                    <a:pt x="5775" y="2381"/>
                  </a:lnTo>
                  <a:lnTo>
                    <a:pt x="2894" y="1334"/>
                  </a:lnTo>
                  <a:lnTo>
                    <a:pt x="2870" y="4429"/>
                  </a:lnTo>
                  <a:lnTo>
                    <a:pt x="0" y="5298"/>
                  </a:lnTo>
                  <a:lnTo>
                    <a:pt x="1762" y="7822"/>
                  </a:lnTo>
                  <a:lnTo>
                    <a:pt x="36" y="10168"/>
                  </a:lnTo>
                  <a:lnTo>
                    <a:pt x="2822" y="11192"/>
                  </a:lnTo>
                  <a:lnTo>
                    <a:pt x="2810" y="14216"/>
                  </a:lnTo>
                  <a:lnTo>
                    <a:pt x="5632" y="13359"/>
                  </a:lnTo>
                  <a:lnTo>
                    <a:pt x="7382" y="15859"/>
                  </a:lnTo>
                  <a:lnTo>
                    <a:pt x="9132" y="13478"/>
                  </a:lnTo>
                  <a:lnTo>
                    <a:pt x="12002" y="14526"/>
                  </a:lnTo>
                  <a:lnTo>
                    <a:pt x="12026" y="11430"/>
                  </a:lnTo>
                  <a:lnTo>
                    <a:pt x="14895" y="10561"/>
                  </a:lnTo>
                  <a:lnTo>
                    <a:pt x="13133" y="8037"/>
                  </a:lnTo>
                  <a:lnTo>
                    <a:pt x="14859" y="5679"/>
                  </a:lnTo>
                  <a:lnTo>
                    <a:pt x="12085" y="4667"/>
                  </a:lnTo>
                  <a:lnTo>
                    <a:pt x="12180" y="1536"/>
                  </a:lnTo>
                  <a:lnTo>
                    <a:pt x="12180" y="1536"/>
                  </a:lnTo>
                  <a:lnTo>
                    <a:pt x="9263" y="2500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6006100" y="3903300"/>
              <a:ext cx="372400" cy="396500"/>
            </a:xfrm>
            <a:custGeom>
              <a:rect b="b" l="l" r="r" t="t"/>
              <a:pathLst>
                <a:path extrusionOk="0" h="15860" w="14896">
                  <a:moveTo>
                    <a:pt x="7525" y="0"/>
                  </a:moveTo>
                  <a:lnTo>
                    <a:pt x="5775" y="2381"/>
                  </a:lnTo>
                  <a:lnTo>
                    <a:pt x="2894" y="1334"/>
                  </a:lnTo>
                  <a:lnTo>
                    <a:pt x="2870" y="4429"/>
                  </a:lnTo>
                  <a:lnTo>
                    <a:pt x="0" y="5298"/>
                  </a:lnTo>
                  <a:lnTo>
                    <a:pt x="1762" y="7822"/>
                  </a:lnTo>
                  <a:lnTo>
                    <a:pt x="36" y="10168"/>
                  </a:lnTo>
                  <a:lnTo>
                    <a:pt x="2822" y="11192"/>
                  </a:lnTo>
                  <a:lnTo>
                    <a:pt x="2810" y="14216"/>
                  </a:lnTo>
                  <a:lnTo>
                    <a:pt x="5632" y="13359"/>
                  </a:lnTo>
                  <a:lnTo>
                    <a:pt x="7382" y="15859"/>
                  </a:lnTo>
                  <a:lnTo>
                    <a:pt x="9132" y="13478"/>
                  </a:lnTo>
                  <a:lnTo>
                    <a:pt x="12002" y="14526"/>
                  </a:lnTo>
                  <a:lnTo>
                    <a:pt x="12026" y="11430"/>
                  </a:lnTo>
                  <a:lnTo>
                    <a:pt x="14895" y="10561"/>
                  </a:lnTo>
                  <a:lnTo>
                    <a:pt x="13133" y="8037"/>
                  </a:lnTo>
                  <a:lnTo>
                    <a:pt x="14859" y="5679"/>
                  </a:lnTo>
                  <a:lnTo>
                    <a:pt x="12085" y="4667"/>
                  </a:lnTo>
                  <a:lnTo>
                    <a:pt x="12180" y="1536"/>
                  </a:lnTo>
                  <a:lnTo>
                    <a:pt x="12180" y="1536"/>
                  </a:lnTo>
                  <a:lnTo>
                    <a:pt x="9263" y="2500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5984675" y="3880975"/>
              <a:ext cx="414650" cy="442325"/>
            </a:xfrm>
            <a:custGeom>
              <a:rect b="b" l="l" r="r" t="t"/>
              <a:pathLst>
                <a:path extrusionOk="0" h="17693" w="16586">
                  <a:moveTo>
                    <a:pt x="8370" y="1786"/>
                  </a:moveTo>
                  <a:lnTo>
                    <a:pt x="9751" y="3774"/>
                  </a:lnTo>
                  <a:cubicBezTo>
                    <a:pt x="9823" y="3881"/>
                    <a:pt x="9942" y="3941"/>
                    <a:pt x="10061" y="3941"/>
                  </a:cubicBezTo>
                  <a:cubicBezTo>
                    <a:pt x="10097" y="3941"/>
                    <a:pt x="10144" y="3941"/>
                    <a:pt x="10168" y="3929"/>
                  </a:cubicBezTo>
                  <a:lnTo>
                    <a:pt x="10180" y="3929"/>
                  </a:lnTo>
                  <a:lnTo>
                    <a:pt x="12490" y="3167"/>
                  </a:lnTo>
                  <a:lnTo>
                    <a:pt x="12406" y="5656"/>
                  </a:lnTo>
                  <a:cubicBezTo>
                    <a:pt x="12406" y="5822"/>
                    <a:pt x="12490" y="5977"/>
                    <a:pt x="12656" y="6025"/>
                  </a:cubicBezTo>
                  <a:lnTo>
                    <a:pt x="14883" y="6834"/>
                  </a:lnTo>
                  <a:lnTo>
                    <a:pt x="13514" y="8692"/>
                  </a:lnTo>
                  <a:cubicBezTo>
                    <a:pt x="13490" y="8715"/>
                    <a:pt x="13478" y="8751"/>
                    <a:pt x="13454" y="8799"/>
                  </a:cubicBezTo>
                  <a:lnTo>
                    <a:pt x="13454" y="8811"/>
                  </a:lnTo>
                  <a:cubicBezTo>
                    <a:pt x="13442" y="8834"/>
                    <a:pt x="13442" y="8882"/>
                    <a:pt x="13442" y="8918"/>
                  </a:cubicBezTo>
                  <a:lnTo>
                    <a:pt x="13442" y="8930"/>
                  </a:lnTo>
                  <a:cubicBezTo>
                    <a:pt x="13442" y="8954"/>
                    <a:pt x="13442" y="9001"/>
                    <a:pt x="13454" y="9037"/>
                  </a:cubicBezTo>
                  <a:lnTo>
                    <a:pt x="13454" y="9049"/>
                  </a:lnTo>
                  <a:lnTo>
                    <a:pt x="13502" y="9132"/>
                  </a:lnTo>
                  <a:lnTo>
                    <a:pt x="13502" y="9156"/>
                  </a:lnTo>
                  <a:lnTo>
                    <a:pt x="14907" y="11156"/>
                  </a:lnTo>
                  <a:lnTo>
                    <a:pt x="12609" y="11847"/>
                  </a:lnTo>
                  <a:cubicBezTo>
                    <a:pt x="12442" y="11894"/>
                    <a:pt x="12347" y="12037"/>
                    <a:pt x="12347" y="12204"/>
                  </a:cubicBezTo>
                  <a:lnTo>
                    <a:pt x="12323" y="14669"/>
                  </a:lnTo>
                  <a:lnTo>
                    <a:pt x="10049" y="13835"/>
                  </a:lnTo>
                  <a:cubicBezTo>
                    <a:pt x="10001" y="13823"/>
                    <a:pt x="9966" y="13811"/>
                    <a:pt x="9918" y="13811"/>
                  </a:cubicBezTo>
                  <a:cubicBezTo>
                    <a:pt x="9882" y="13811"/>
                    <a:pt x="9847" y="13811"/>
                    <a:pt x="9811" y="13823"/>
                  </a:cubicBezTo>
                  <a:cubicBezTo>
                    <a:pt x="9739" y="13859"/>
                    <a:pt x="9668" y="13895"/>
                    <a:pt x="9620" y="13954"/>
                  </a:cubicBezTo>
                  <a:lnTo>
                    <a:pt x="8239" y="15835"/>
                  </a:lnTo>
                  <a:lnTo>
                    <a:pt x="6846" y="13859"/>
                  </a:lnTo>
                  <a:cubicBezTo>
                    <a:pt x="6775" y="13752"/>
                    <a:pt x="6656" y="13692"/>
                    <a:pt x="6537" y="13692"/>
                  </a:cubicBezTo>
                  <a:cubicBezTo>
                    <a:pt x="6513" y="13692"/>
                    <a:pt x="6465" y="13692"/>
                    <a:pt x="6429" y="13704"/>
                  </a:cubicBezTo>
                  <a:lnTo>
                    <a:pt x="4191" y="14395"/>
                  </a:lnTo>
                  <a:lnTo>
                    <a:pt x="4191" y="14395"/>
                  </a:lnTo>
                  <a:lnTo>
                    <a:pt x="4203" y="11978"/>
                  </a:lnTo>
                  <a:cubicBezTo>
                    <a:pt x="4203" y="11811"/>
                    <a:pt x="4096" y="11668"/>
                    <a:pt x="3953" y="11609"/>
                  </a:cubicBezTo>
                  <a:lnTo>
                    <a:pt x="1715" y="10799"/>
                  </a:lnTo>
                  <a:lnTo>
                    <a:pt x="3084" y="8942"/>
                  </a:lnTo>
                  <a:cubicBezTo>
                    <a:pt x="3191" y="8811"/>
                    <a:pt x="3191" y="8632"/>
                    <a:pt x="3084" y="8501"/>
                  </a:cubicBezTo>
                  <a:lnTo>
                    <a:pt x="1691" y="6489"/>
                  </a:lnTo>
                  <a:lnTo>
                    <a:pt x="3977" y="5798"/>
                  </a:lnTo>
                  <a:cubicBezTo>
                    <a:pt x="4143" y="5763"/>
                    <a:pt x="4251" y="5608"/>
                    <a:pt x="4251" y="5441"/>
                  </a:cubicBezTo>
                  <a:lnTo>
                    <a:pt x="4263" y="2977"/>
                  </a:lnTo>
                  <a:lnTo>
                    <a:pt x="6537" y="3810"/>
                  </a:lnTo>
                  <a:cubicBezTo>
                    <a:pt x="6584" y="3822"/>
                    <a:pt x="6608" y="3822"/>
                    <a:pt x="6656" y="3834"/>
                  </a:cubicBezTo>
                  <a:lnTo>
                    <a:pt x="6668" y="3834"/>
                  </a:lnTo>
                  <a:cubicBezTo>
                    <a:pt x="6787" y="3834"/>
                    <a:pt x="6894" y="3774"/>
                    <a:pt x="6965" y="3691"/>
                  </a:cubicBezTo>
                  <a:lnTo>
                    <a:pt x="8370" y="1786"/>
                  </a:lnTo>
                  <a:close/>
                  <a:moveTo>
                    <a:pt x="8382" y="0"/>
                  </a:moveTo>
                  <a:lnTo>
                    <a:pt x="7525" y="1179"/>
                  </a:lnTo>
                  <a:lnTo>
                    <a:pt x="6429" y="2643"/>
                  </a:lnTo>
                  <a:lnTo>
                    <a:pt x="4632" y="1988"/>
                  </a:lnTo>
                  <a:lnTo>
                    <a:pt x="3239" y="1488"/>
                  </a:lnTo>
                  <a:lnTo>
                    <a:pt x="3215" y="2977"/>
                  </a:lnTo>
                  <a:lnTo>
                    <a:pt x="3203" y="4953"/>
                  </a:lnTo>
                  <a:lnTo>
                    <a:pt x="1393" y="5501"/>
                  </a:lnTo>
                  <a:lnTo>
                    <a:pt x="0" y="5917"/>
                  </a:lnTo>
                  <a:lnTo>
                    <a:pt x="834" y="7108"/>
                  </a:lnTo>
                  <a:lnTo>
                    <a:pt x="1965" y="8739"/>
                  </a:lnTo>
                  <a:lnTo>
                    <a:pt x="881" y="10228"/>
                  </a:lnTo>
                  <a:lnTo>
                    <a:pt x="48" y="11359"/>
                  </a:lnTo>
                  <a:lnTo>
                    <a:pt x="1357" y="11835"/>
                  </a:lnTo>
                  <a:lnTo>
                    <a:pt x="3143" y="12490"/>
                  </a:lnTo>
                  <a:lnTo>
                    <a:pt x="3131" y="14430"/>
                  </a:lnTo>
                  <a:lnTo>
                    <a:pt x="3120" y="15859"/>
                  </a:lnTo>
                  <a:lnTo>
                    <a:pt x="4465" y="15442"/>
                  </a:lnTo>
                  <a:lnTo>
                    <a:pt x="6251" y="14907"/>
                  </a:lnTo>
                  <a:lnTo>
                    <a:pt x="7370" y="16502"/>
                  </a:lnTo>
                  <a:lnTo>
                    <a:pt x="8203" y="17693"/>
                  </a:lnTo>
                  <a:lnTo>
                    <a:pt x="9073" y="16514"/>
                  </a:lnTo>
                  <a:lnTo>
                    <a:pt x="10156" y="15050"/>
                  </a:lnTo>
                  <a:lnTo>
                    <a:pt x="11954" y="15704"/>
                  </a:lnTo>
                  <a:lnTo>
                    <a:pt x="13359" y="16204"/>
                  </a:lnTo>
                  <a:lnTo>
                    <a:pt x="13371" y="14716"/>
                  </a:lnTo>
                  <a:lnTo>
                    <a:pt x="13383" y="12740"/>
                  </a:lnTo>
                  <a:lnTo>
                    <a:pt x="15204" y="12192"/>
                  </a:lnTo>
                  <a:lnTo>
                    <a:pt x="16585" y="11775"/>
                  </a:lnTo>
                  <a:lnTo>
                    <a:pt x="15752" y="10585"/>
                  </a:lnTo>
                  <a:lnTo>
                    <a:pt x="14621" y="8954"/>
                  </a:lnTo>
                  <a:lnTo>
                    <a:pt x="15704" y="7465"/>
                  </a:lnTo>
                  <a:lnTo>
                    <a:pt x="16538" y="6334"/>
                  </a:lnTo>
                  <a:lnTo>
                    <a:pt x="15228" y="5858"/>
                  </a:lnTo>
                  <a:lnTo>
                    <a:pt x="13454" y="5227"/>
                  </a:lnTo>
                  <a:lnTo>
                    <a:pt x="13537" y="3215"/>
                  </a:lnTo>
                  <a:lnTo>
                    <a:pt x="13573" y="1715"/>
                  </a:lnTo>
                  <a:lnTo>
                    <a:pt x="13573" y="1715"/>
                  </a:lnTo>
                  <a:lnTo>
                    <a:pt x="12144" y="2191"/>
                  </a:lnTo>
                  <a:lnTo>
                    <a:pt x="10323" y="2798"/>
                  </a:lnTo>
                  <a:lnTo>
                    <a:pt x="9216" y="121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6310300" y="1305950"/>
              <a:ext cx="1285000" cy="1361200"/>
            </a:xfrm>
            <a:custGeom>
              <a:rect b="b" l="l" r="r" t="t"/>
              <a:pathLst>
                <a:path extrusionOk="0" h="54448" w="51400">
                  <a:moveTo>
                    <a:pt x="19705" y="8692"/>
                  </a:moveTo>
                  <a:lnTo>
                    <a:pt x="25575" y="17086"/>
                  </a:lnTo>
                  <a:lnTo>
                    <a:pt x="31766" y="8894"/>
                  </a:lnTo>
                  <a:lnTo>
                    <a:pt x="31588" y="18967"/>
                  </a:lnTo>
                  <a:lnTo>
                    <a:pt x="41553" y="15967"/>
                  </a:lnTo>
                  <a:lnTo>
                    <a:pt x="41553" y="15967"/>
                  </a:lnTo>
                  <a:lnTo>
                    <a:pt x="35053" y="24432"/>
                  </a:lnTo>
                  <a:lnTo>
                    <a:pt x="45042" y="27837"/>
                  </a:lnTo>
                  <a:lnTo>
                    <a:pt x="35172" y="30814"/>
                  </a:lnTo>
                  <a:lnTo>
                    <a:pt x="41172" y="39422"/>
                  </a:lnTo>
                  <a:lnTo>
                    <a:pt x="31350" y="35838"/>
                  </a:lnTo>
                  <a:lnTo>
                    <a:pt x="31266" y="45958"/>
                  </a:lnTo>
                  <a:lnTo>
                    <a:pt x="25408" y="37553"/>
                  </a:lnTo>
                  <a:lnTo>
                    <a:pt x="19420" y="45684"/>
                  </a:lnTo>
                  <a:lnTo>
                    <a:pt x="19503" y="35540"/>
                  </a:lnTo>
                  <a:lnTo>
                    <a:pt x="9835" y="38457"/>
                  </a:lnTo>
                  <a:lnTo>
                    <a:pt x="15895" y="30218"/>
                  </a:lnTo>
                  <a:lnTo>
                    <a:pt x="6299" y="26730"/>
                  </a:lnTo>
                  <a:lnTo>
                    <a:pt x="15824" y="23848"/>
                  </a:lnTo>
                  <a:lnTo>
                    <a:pt x="9811" y="15240"/>
                  </a:lnTo>
                  <a:lnTo>
                    <a:pt x="19634" y="18812"/>
                  </a:lnTo>
                  <a:lnTo>
                    <a:pt x="19705" y="8692"/>
                  </a:lnTo>
                  <a:close/>
                  <a:moveTo>
                    <a:pt x="26028" y="0"/>
                  </a:moveTo>
                  <a:lnTo>
                    <a:pt x="25658" y="143"/>
                  </a:lnTo>
                  <a:lnTo>
                    <a:pt x="25623" y="143"/>
                  </a:lnTo>
                  <a:lnTo>
                    <a:pt x="23861" y="679"/>
                  </a:lnTo>
                  <a:lnTo>
                    <a:pt x="21265" y="1489"/>
                  </a:lnTo>
                  <a:lnTo>
                    <a:pt x="19336" y="2096"/>
                  </a:lnTo>
                  <a:lnTo>
                    <a:pt x="19289" y="7382"/>
                  </a:lnTo>
                  <a:lnTo>
                    <a:pt x="16336" y="3001"/>
                  </a:lnTo>
                  <a:lnTo>
                    <a:pt x="9942" y="5001"/>
                  </a:lnTo>
                  <a:lnTo>
                    <a:pt x="6132" y="10240"/>
                  </a:lnTo>
                  <a:lnTo>
                    <a:pt x="6942" y="11502"/>
                  </a:lnTo>
                  <a:lnTo>
                    <a:pt x="9049" y="14538"/>
                  </a:lnTo>
                  <a:lnTo>
                    <a:pt x="4168" y="12799"/>
                  </a:lnTo>
                  <a:lnTo>
                    <a:pt x="298" y="18003"/>
                  </a:lnTo>
                  <a:lnTo>
                    <a:pt x="179" y="24730"/>
                  </a:lnTo>
                  <a:lnTo>
                    <a:pt x="5454" y="26646"/>
                  </a:lnTo>
                  <a:lnTo>
                    <a:pt x="120" y="28254"/>
                  </a:lnTo>
                  <a:lnTo>
                    <a:pt x="1" y="35017"/>
                  </a:lnTo>
                  <a:lnTo>
                    <a:pt x="3846" y="40577"/>
                  </a:lnTo>
                  <a:lnTo>
                    <a:pt x="9168" y="38969"/>
                  </a:lnTo>
                  <a:lnTo>
                    <a:pt x="9168" y="38969"/>
                  </a:lnTo>
                  <a:lnTo>
                    <a:pt x="5846" y="43482"/>
                  </a:lnTo>
                  <a:lnTo>
                    <a:pt x="9656" y="48852"/>
                  </a:lnTo>
                  <a:lnTo>
                    <a:pt x="9811" y="49078"/>
                  </a:lnTo>
                  <a:lnTo>
                    <a:pt x="15824" y="51173"/>
                  </a:lnTo>
                  <a:lnTo>
                    <a:pt x="19181" y="46649"/>
                  </a:lnTo>
                  <a:lnTo>
                    <a:pt x="19146" y="52340"/>
                  </a:lnTo>
                  <a:lnTo>
                    <a:pt x="22730" y="53638"/>
                  </a:lnTo>
                  <a:lnTo>
                    <a:pt x="25087" y="54447"/>
                  </a:lnTo>
                  <a:lnTo>
                    <a:pt x="31600" y="52483"/>
                  </a:lnTo>
                  <a:lnTo>
                    <a:pt x="31635" y="47197"/>
                  </a:lnTo>
                  <a:lnTo>
                    <a:pt x="34672" y="51542"/>
                  </a:lnTo>
                  <a:lnTo>
                    <a:pt x="40803" y="49697"/>
                  </a:lnTo>
                  <a:lnTo>
                    <a:pt x="41660" y="48625"/>
                  </a:lnTo>
                  <a:lnTo>
                    <a:pt x="44839" y="44315"/>
                  </a:lnTo>
                  <a:lnTo>
                    <a:pt x="41875" y="40077"/>
                  </a:lnTo>
                  <a:lnTo>
                    <a:pt x="47102" y="41767"/>
                  </a:lnTo>
                  <a:lnTo>
                    <a:pt x="51126" y="36481"/>
                  </a:lnTo>
                  <a:lnTo>
                    <a:pt x="51221" y="29790"/>
                  </a:lnTo>
                  <a:lnTo>
                    <a:pt x="45863" y="27873"/>
                  </a:lnTo>
                  <a:lnTo>
                    <a:pt x="51281" y="26277"/>
                  </a:lnTo>
                  <a:lnTo>
                    <a:pt x="51364" y="21896"/>
                  </a:lnTo>
                  <a:lnTo>
                    <a:pt x="51364" y="21884"/>
                  </a:lnTo>
                  <a:lnTo>
                    <a:pt x="51388" y="19741"/>
                  </a:lnTo>
                  <a:lnTo>
                    <a:pt x="51400" y="19431"/>
                  </a:lnTo>
                  <a:lnTo>
                    <a:pt x="51221" y="19217"/>
                  </a:lnTo>
                  <a:lnTo>
                    <a:pt x="48828" y="15740"/>
                  </a:lnTo>
                  <a:lnTo>
                    <a:pt x="48780" y="15645"/>
                  </a:lnTo>
                  <a:lnTo>
                    <a:pt x="48745" y="15621"/>
                  </a:lnTo>
                  <a:lnTo>
                    <a:pt x="47495" y="13823"/>
                  </a:lnTo>
                  <a:lnTo>
                    <a:pt x="42196" y="15431"/>
                  </a:lnTo>
                  <a:lnTo>
                    <a:pt x="42196" y="15431"/>
                  </a:lnTo>
                  <a:lnTo>
                    <a:pt x="45530" y="10966"/>
                  </a:lnTo>
                  <a:lnTo>
                    <a:pt x="41732" y="5453"/>
                  </a:lnTo>
                  <a:lnTo>
                    <a:pt x="35469" y="3286"/>
                  </a:lnTo>
                  <a:lnTo>
                    <a:pt x="31969" y="7930"/>
                  </a:lnTo>
                  <a:lnTo>
                    <a:pt x="32076" y="2096"/>
                  </a:lnTo>
                  <a:lnTo>
                    <a:pt x="260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6291850" y="1286900"/>
              <a:ext cx="1321325" cy="1399300"/>
            </a:xfrm>
            <a:custGeom>
              <a:rect b="b" l="l" r="r" t="t"/>
              <a:pathLst>
                <a:path extrusionOk="0" h="55972" w="52853">
                  <a:moveTo>
                    <a:pt x="26801" y="1536"/>
                  </a:moveTo>
                  <a:lnTo>
                    <a:pt x="32100" y="3382"/>
                  </a:lnTo>
                  <a:lnTo>
                    <a:pt x="32004" y="9001"/>
                  </a:lnTo>
                  <a:lnTo>
                    <a:pt x="32004" y="9120"/>
                  </a:lnTo>
                  <a:lnTo>
                    <a:pt x="30552" y="11061"/>
                  </a:lnTo>
                  <a:lnTo>
                    <a:pt x="26337" y="16633"/>
                  </a:lnTo>
                  <a:lnTo>
                    <a:pt x="20777" y="8656"/>
                  </a:lnTo>
                  <a:lnTo>
                    <a:pt x="20812" y="3405"/>
                  </a:lnTo>
                  <a:lnTo>
                    <a:pt x="22265" y="2965"/>
                  </a:lnTo>
                  <a:lnTo>
                    <a:pt x="24849" y="2155"/>
                  </a:lnTo>
                  <a:lnTo>
                    <a:pt x="26563" y="1631"/>
                  </a:lnTo>
                  <a:cubicBezTo>
                    <a:pt x="26611" y="1631"/>
                    <a:pt x="26635" y="1620"/>
                    <a:pt x="26682" y="1608"/>
                  </a:cubicBezTo>
                  <a:lnTo>
                    <a:pt x="26801" y="1536"/>
                  </a:lnTo>
                  <a:close/>
                  <a:moveTo>
                    <a:pt x="16788" y="4632"/>
                  </a:moveTo>
                  <a:lnTo>
                    <a:pt x="19717" y="8954"/>
                  </a:lnTo>
                  <a:lnTo>
                    <a:pt x="19646" y="18526"/>
                  </a:lnTo>
                  <a:lnTo>
                    <a:pt x="11585" y="15597"/>
                  </a:lnTo>
                  <a:lnTo>
                    <a:pt x="10633" y="15252"/>
                  </a:lnTo>
                  <a:lnTo>
                    <a:pt x="10561" y="15145"/>
                  </a:lnTo>
                  <a:lnTo>
                    <a:pt x="8275" y="11859"/>
                  </a:lnTo>
                  <a:lnTo>
                    <a:pt x="7751" y="11025"/>
                  </a:lnTo>
                  <a:lnTo>
                    <a:pt x="11133" y="6382"/>
                  </a:lnTo>
                  <a:lnTo>
                    <a:pt x="16788" y="4632"/>
                  </a:lnTo>
                  <a:close/>
                  <a:moveTo>
                    <a:pt x="36493" y="4894"/>
                  </a:moveTo>
                  <a:lnTo>
                    <a:pt x="42041" y="6834"/>
                  </a:lnTo>
                  <a:lnTo>
                    <a:pt x="45399" y="11728"/>
                  </a:lnTo>
                  <a:lnTo>
                    <a:pt x="42220" y="16002"/>
                  </a:lnTo>
                  <a:lnTo>
                    <a:pt x="33052" y="18765"/>
                  </a:lnTo>
                  <a:lnTo>
                    <a:pt x="33207" y="9240"/>
                  </a:lnTo>
                  <a:lnTo>
                    <a:pt x="36493" y="4894"/>
                  </a:lnTo>
                  <a:close/>
                  <a:moveTo>
                    <a:pt x="5180" y="14407"/>
                  </a:moveTo>
                  <a:lnTo>
                    <a:pt x="9680" y="16014"/>
                  </a:lnTo>
                  <a:lnTo>
                    <a:pt x="11633" y="18800"/>
                  </a:lnTo>
                  <a:lnTo>
                    <a:pt x="15395" y="24182"/>
                  </a:lnTo>
                  <a:lnTo>
                    <a:pt x="6704" y="26813"/>
                  </a:lnTo>
                  <a:lnTo>
                    <a:pt x="1679" y="24991"/>
                  </a:lnTo>
                  <a:lnTo>
                    <a:pt x="1774" y="19003"/>
                  </a:lnTo>
                  <a:lnTo>
                    <a:pt x="5180" y="14407"/>
                  </a:lnTo>
                  <a:close/>
                  <a:moveTo>
                    <a:pt x="47983" y="15443"/>
                  </a:moveTo>
                  <a:lnTo>
                    <a:pt x="48971" y="16895"/>
                  </a:lnTo>
                  <a:lnTo>
                    <a:pt x="51435" y="20443"/>
                  </a:lnTo>
                  <a:lnTo>
                    <a:pt x="51447" y="20467"/>
                  </a:lnTo>
                  <a:lnTo>
                    <a:pt x="51447" y="20479"/>
                  </a:lnTo>
                  <a:lnTo>
                    <a:pt x="51412" y="22622"/>
                  </a:lnTo>
                  <a:lnTo>
                    <a:pt x="51412" y="22634"/>
                  </a:lnTo>
                  <a:lnTo>
                    <a:pt x="51352" y="26515"/>
                  </a:lnTo>
                  <a:lnTo>
                    <a:pt x="46292" y="28004"/>
                  </a:lnTo>
                  <a:lnTo>
                    <a:pt x="36993" y="24825"/>
                  </a:lnTo>
                  <a:lnTo>
                    <a:pt x="43053" y="16919"/>
                  </a:lnTo>
                  <a:lnTo>
                    <a:pt x="47983" y="15443"/>
                  </a:lnTo>
                  <a:close/>
                  <a:moveTo>
                    <a:pt x="6549" y="28063"/>
                  </a:moveTo>
                  <a:lnTo>
                    <a:pt x="15490" y="31326"/>
                  </a:lnTo>
                  <a:lnTo>
                    <a:pt x="9835" y="39005"/>
                  </a:lnTo>
                  <a:lnTo>
                    <a:pt x="4882" y="40505"/>
                  </a:lnTo>
                  <a:lnTo>
                    <a:pt x="1465" y="35564"/>
                  </a:lnTo>
                  <a:lnTo>
                    <a:pt x="1572" y="29575"/>
                  </a:lnTo>
                  <a:lnTo>
                    <a:pt x="6549" y="28063"/>
                  </a:lnTo>
                  <a:close/>
                  <a:moveTo>
                    <a:pt x="46137" y="29242"/>
                  </a:moveTo>
                  <a:lnTo>
                    <a:pt x="51269" y="31076"/>
                  </a:lnTo>
                  <a:lnTo>
                    <a:pt x="51161" y="37017"/>
                  </a:lnTo>
                  <a:lnTo>
                    <a:pt x="47602" y="41696"/>
                  </a:lnTo>
                  <a:lnTo>
                    <a:pt x="42756" y="40124"/>
                  </a:lnTo>
                  <a:lnTo>
                    <a:pt x="37064" y="31980"/>
                  </a:lnTo>
                  <a:lnTo>
                    <a:pt x="46137" y="29242"/>
                  </a:lnTo>
                  <a:close/>
                  <a:moveTo>
                    <a:pt x="21122" y="11728"/>
                  </a:moveTo>
                  <a:lnTo>
                    <a:pt x="25134" y="17455"/>
                  </a:lnTo>
                  <a:lnTo>
                    <a:pt x="26266" y="19074"/>
                  </a:lnTo>
                  <a:lnTo>
                    <a:pt x="27456" y="17502"/>
                  </a:lnTo>
                  <a:lnTo>
                    <a:pt x="31659" y="11918"/>
                  </a:lnTo>
                  <a:lnTo>
                    <a:pt x="31707" y="11859"/>
                  </a:lnTo>
                  <a:lnTo>
                    <a:pt x="31588" y="18741"/>
                  </a:lnTo>
                  <a:lnTo>
                    <a:pt x="31564" y="20717"/>
                  </a:lnTo>
                  <a:lnTo>
                    <a:pt x="33445" y="20146"/>
                  </a:lnTo>
                  <a:lnTo>
                    <a:pt x="40327" y="18062"/>
                  </a:lnTo>
                  <a:lnTo>
                    <a:pt x="35802" y="23956"/>
                  </a:lnTo>
                  <a:lnTo>
                    <a:pt x="34576" y="25551"/>
                  </a:lnTo>
                  <a:lnTo>
                    <a:pt x="36481" y="26206"/>
                  </a:lnTo>
                  <a:lnTo>
                    <a:pt x="43411" y="28575"/>
                  </a:lnTo>
                  <a:lnTo>
                    <a:pt x="36624" y="30623"/>
                  </a:lnTo>
                  <a:lnTo>
                    <a:pt x="34719" y="31207"/>
                  </a:lnTo>
                  <a:lnTo>
                    <a:pt x="35850" y="32838"/>
                  </a:lnTo>
                  <a:lnTo>
                    <a:pt x="39970" y="38755"/>
                  </a:lnTo>
                  <a:lnTo>
                    <a:pt x="33254" y="36314"/>
                  </a:lnTo>
                  <a:lnTo>
                    <a:pt x="31338" y="35612"/>
                  </a:lnTo>
                  <a:lnTo>
                    <a:pt x="31326" y="37648"/>
                  </a:lnTo>
                  <a:lnTo>
                    <a:pt x="31278" y="44482"/>
                  </a:lnTo>
                  <a:lnTo>
                    <a:pt x="27278" y="38755"/>
                  </a:lnTo>
                  <a:lnTo>
                    <a:pt x="26123" y="37100"/>
                  </a:lnTo>
                  <a:lnTo>
                    <a:pt x="24932" y="38719"/>
                  </a:lnTo>
                  <a:lnTo>
                    <a:pt x="23491" y="40684"/>
                  </a:lnTo>
                  <a:lnTo>
                    <a:pt x="20872" y="44244"/>
                  </a:lnTo>
                  <a:lnTo>
                    <a:pt x="20932" y="37303"/>
                  </a:lnTo>
                  <a:lnTo>
                    <a:pt x="20943" y="35362"/>
                  </a:lnTo>
                  <a:lnTo>
                    <a:pt x="19074" y="35921"/>
                  </a:lnTo>
                  <a:lnTo>
                    <a:pt x="12442" y="37934"/>
                  </a:lnTo>
                  <a:lnTo>
                    <a:pt x="12442" y="37934"/>
                  </a:lnTo>
                  <a:lnTo>
                    <a:pt x="16645" y="32219"/>
                  </a:lnTo>
                  <a:lnTo>
                    <a:pt x="17800" y="30671"/>
                  </a:lnTo>
                  <a:lnTo>
                    <a:pt x="15990" y="30016"/>
                  </a:lnTo>
                  <a:lnTo>
                    <a:pt x="9323" y="27587"/>
                  </a:lnTo>
                  <a:lnTo>
                    <a:pt x="15836" y="25623"/>
                  </a:lnTo>
                  <a:lnTo>
                    <a:pt x="17741" y="25039"/>
                  </a:lnTo>
                  <a:lnTo>
                    <a:pt x="16586" y="23408"/>
                  </a:lnTo>
                  <a:lnTo>
                    <a:pt x="12823" y="18014"/>
                  </a:lnTo>
                  <a:lnTo>
                    <a:pt x="12442" y="17467"/>
                  </a:lnTo>
                  <a:lnTo>
                    <a:pt x="19146" y="19908"/>
                  </a:lnTo>
                  <a:lnTo>
                    <a:pt x="21074" y="20598"/>
                  </a:lnTo>
                  <a:lnTo>
                    <a:pt x="21086" y="18562"/>
                  </a:lnTo>
                  <a:lnTo>
                    <a:pt x="21122" y="11728"/>
                  </a:lnTo>
                  <a:close/>
                  <a:moveTo>
                    <a:pt x="19503" y="37267"/>
                  </a:moveTo>
                  <a:lnTo>
                    <a:pt x="19431" y="46863"/>
                  </a:lnTo>
                  <a:lnTo>
                    <a:pt x="16312" y="51078"/>
                  </a:lnTo>
                  <a:lnTo>
                    <a:pt x="11026" y="49233"/>
                  </a:lnTo>
                  <a:lnTo>
                    <a:pt x="11026" y="49221"/>
                  </a:lnTo>
                  <a:lnTo>
                    <a:pt x="7501" y="44244"/>
                  </a:lnTo>
                  <a:lnTo>
                    <a:pt x="10668" y="39946"/>
                  </a:lnTo>
                  <a:lnTo>
                    <a:pt x="19503" y="37267"/>
                  </a:lnTo>
                  <a:close/>
                  <a:moveTo>
                    <a:pt x="32802" y="37636"/>
                  </a:moveTo>
                  <a:lnTo>
                    <a:pt x="41767" y="40910"/>
                  </a:lnTo>
                  <a:lnTo>
                    <a:pt x="41791" y="40922"/>
                  </a:lnTo>
                  <a:lnTo>
                    <a:pt x="41863" y="41029"/>
                  </a:lnTo>
                  <a:lnTo>
                    <a:pt x="44708" y="45113"/>
                  </a:lnTo>
                  <a:lnTo>
                    <a:pt x="41827" y="48983"/>
                  </a:lnTo>
                  <a:lnTo>
                    <a:pt x="41113" y="49875"/>
                  </a:lnTo>
                  <a:lnTo>
                    <a:pt x="35695" y="51507"/>
                  </a:lnTo>
                  <a:lnTo>
                    <a:pt x="32695" y="47208"/>
                  </a:lnTo>
                  <a:lnTo>
                    <a:pt x="32802" y="37636"/>
                  </a:lnTo>
                  <a:close/>
                  <a:moveTo>
                    <a:pt x="26111" y="39541"/>
                  </a:moveTo>
                  <a:lnTo>
                    <a:pt x="31683" y="47506"/>
                  </a:lnTo>
                  <a:lnTo>
                    <a:pt x="31635" y="52709"/>
                  </a:lnTo>
                  <a:lnTo>
                    <a:pt x="25861" y="54459"/>
                  </a:lnTo>
                  <a:lnTo>
                    <a:pt x="23694" y="53697"/>
                  </a:lnTo>
                  <a:lnTo>
                    <a:pt x="20598" y="52578"/>
                  </a:lnTo>
                  <a:lnTo>
                    <a:pt x="20634" y="47089"/>
                  </a:lnTo>
                  <a:lnTo>
                    <a:pt x="20634" y="46970"/>
                  </a:lnTo>
                  <a:lnTo>
                    <a:pt x="24658" y="41505"/>
                  </a:lnTo>
                  <a:lnTo>
                    <a:pt x="26111" y="39541"/>
                  </a:lnTo>
                  <a:close/>
                  <a:moveTo>
                    <a:pt x="26766" y="0"/>
                  </a:moveTo>
                  <a:lnTo>
                    <a:pt x="26277" y="191"/>
                  </a:lnTo>
                  <a:lnTo>
                    <a:pt x="26230" y="203"/>
                  </a:lnTo>
                  <a:lnTo>
                    <a:pt x="26111" y="238"/>
                  </a:lnTo>
                  <a:lnTo>
                    <a:pt x="24408" y="762"/>
                  </a:lnTo>
                  <a:lnTo>
                    <a:pt x="21813" y="1560"/>
                  </a:lnTo>
                  <a:lnTo>
                    <a:pt x="20372" y="2001"/>
                  </a:lnTo>
                  <a:lnTo>
                    <a:pt x="19372" y="2322"/>
                  </a:lnTo>
                  <a:lnTo>
                    <a:pt x="19360" y="3370"/>
                  </a:lnTo>
                  <a:lnTo>
                    <a:pt x="19348" y="5811"/>
                  </a:lnTo>
                  <a:lnTo>
                    <a:pt x="17991" y="3810"/>
                  </a:lnTo>
                  <a:lnTo>
                    <a:pt x="17395" y="2917"/>
                  </a:lnTo>
                  <a:lnTo>
                    <a:pt x="16371" y="3227"/>
                  </a:lnTo>
                  <a:lnTo>
                    <a:pt x="10716" y="4977"/>
                  </a:lnTo>
                  <a:lnTo>
                    <a:pt x="10252" y="5132"/>
                  </a:lnTo>
                  <a:lnTo>
                    <a:pt x="9966" y="5513"/>
                  </a:lnTo>
                  <a:lnTo>
                    <a:pt x="6584" y="10156"/>
                  </a:lnTo>
                  <a:lnTo>
                    <a:pt x="6013" y="10954"/>
                  </a:lnTo>
                  <a:lnTo>
                    <a:pt x="6525" y="11787"/>
                  </a:lnTo>
                  <a:lnTo>
                    <a:pt x="7049" y="12621"/>
                  </a:lnTo>
                  <a:lnTo>
                    <a:pt x="7061" y="12645"/>
                  </a:lnTo>
                  <a:lnTo>
                    <a:pt x="7085" y="12680"/>
                  </a:lnTo>
                  <a:lnTo>
                    <a:pt x="7894" y="13835"/>
                  </a:lnTo>
                  <a:lnTo>
                    <a:pt x="5656" y="13038"/>
                  </a:lnTo>
                  <a:lnTo>
                    <a:pt x="4644" y="12680"/>
                  </a:lnTo>
                  <a:lnTo>
                    <a:pt x="4001" y="13538"/>
                  </a:lnTo>
                  <a:lnTo>
                    <a:pt x="596" y="18133"/>
                  </a:lnTo>
                  <a:lnTo>
                    <a:pt x="310" y="18514"/>
                  </a:lnTo>
                  <a:lnTo>
                    <a:pt x="298" y="18967"/>
                  </a:lnTo>
                  <a:lnTo>
                    <a:pt x="191" y="24956"/>
                  </a:lnTo>
                  <a:lnTo>
                    <a:pt x="179" y="25980"/>
                  </a:lnTo>
                  <a:lnTo>
                    <a:pt x="1143" y="26337"/>
                  </a:lnTo>
                  <a:lnTo>
                    <a:pt x="3894" y="27337"/>
                  </a:lnTo>
                  <a:lnTo>
                    <a:pt x="1143" y="28170"/>
                  </a:lnTo>
                  <a:lnTo>
                    <a:pt x="131" y="28468"/>
                  </a:lnTo>
                  <a:lnTo>
                    <a:pt x="119" y="29528"/>
                  </a:lnTo>
                  <a:lnTo>
                    <a:pt x="12" y="35517"/>
                  </a:lnTo>
                  <a:lnTo>
                    <a:pt x="0" y="35981"/>
                  </a:lnTo>
                  <a:lnTo>
                    <a:pt x="262" y="36374"/>
                  </a:lnTo>
                  <a:lnTo>
                    <a:pt x="3667" y="41315"/>
                  </a:lnTo>
                  <a:lnTo>
                    <a:pt x="4263" y="42172"/>
                  </a:lnTo>
                  <a:lnTo>
                    <a:pt x="5275" y="41875"/>
                  </a:lnTo>
                  <a:lnTo>
                    <a:pt x="8037" y="41041"/>
                  </a:lnTo>
                  <a:lnTo>
                    <a:pt x="6311" y="43398"/>
                  </a:lnTo>
                  <a:lnTo>
                    <a:pt x="5692" y="44232"/>
                  </a:lnTo>
                  <a:lnTo>
                    <a:pt x="6287" y="45077"/>
                  </a:lnTo>
                  <a:lnTo>
                    <a:pt x="9787" y="50006"/>
                  </a:lnTo>
                  <a:cubicBezTo>
                    <a:pt x="9787" y="50006"/>
                    <a:pt x="9787" y="50018"/>
                    <a:pt x="9799" y="50018"/>
                  </a:cubicBezTo>
                  <a:lnTo>
                    <a:pt x="10073" y="50423"/>
                  </a:lnTo>
                  <a:lnTo>
                    <a:pt x="10537" y="50590"/>
                  </a:lnTo>
                  <a:lnTo>
                    <a:pt x="15812" y="52435"/>
                  </a:lnTo>
                  <a:lnTo>
                    <a:pt x="16812" y="52793"/>
                  </a:lnTo>
                  <a:lnTo>
                    <a:pt x="17455" y="51935"/>
                  </a:lnTo>
                  <a:lnTo>
                    <a:pt x="19193" y="49602"/>
                  </a:lnTo>
                  <a:lnTo>
                    <a:pt x="19169" y="52578"/>
                  </a:lnTo>
                  <a:lnTo>
                    <a:pt x="19146" y="53602"/>
                  </a:lnTo>
                  <a:lnTo>
                    <a:pt x="20122" y="53947"/>
                  </a:lnTo>
                  <a:lnTo>
                    <a:pt x="23218" y="55067"/>
                  </a:lnTo>
                  <a:lnTo>
                    <a:pt x="25384" y="55829"/>
                  </a:lnTo>
                  <a:lnTo>
                    <a:pt x="25837" y="55971"/>
                  </a:lnTo>
                  <a:lnTo>
                    <a:pt x="26277" y="55841"/>
                  </a:lnTo>
                  <a:lnTo>
                    <a:pt x="32052" y="54102"/>
                  </a:lnTo>
                  <a:lnTo>
                    <a:pt x="33064" y="53781"/>
                  </a:lnTo>
                  <a:lnTo>
                    <a:pt x="33076" y="52733"/>
                  </a:lnTo>
                  <a:lnTo>
                    <a:pt x="33100" y="50245"/>
                  </a:lnTo>
                  <a:lnTo>
                    <a:pt x="34540" y="52316"/>
                  </a:lnTo>
                  <a:lnTo>
                    <a:pt x="35136" y="53174"/>
                  </a:lnTo>
                  <a:lnTo>
                    <a:pt x="36136" y="52876"/>
                  </a:lnTo>
                  <a:lnTo>
                    <a:pt x="41553" y="51245"/>
                  </a:lnTo>
                  <a:lnTo>
                    <a:pt x="41982" y="51102"/>
                  </a:lnTo>
                  <a:lnTo>
                    <a:pt x="42268" y="50745"/>
                  </a:lnTo>
                  <a:lnTo>
                    <a:pt x="42982" y="49852"/>
                  </a:lnTo>
                  <a:lnTo>
                    <a:pt x="42994" y="49840"/>
                  </a:lnTo>
                  <a:lnTo>
                    <a:pt x="43006" y="49828"/>
                  </a:lnTo>
                  <a:lnTo>
                    <a:pt x="45875" y="45958"/>
                  </a:lnTo>
                  <a:lnTo>
                    <a:pt x="46494" y="45125"/>
                  </a:lnTo>
                  <a:lnTo>
                    <a:pt x="45899" y="44280"/>
                  </a:lnTo>
                  <a:lnTo>
                    <a:pt x="44446" y="42220"/>
                  </a:lnTo>
                  <a:lnTo>
                    <a:pt x="44446" y="42220"/>
                  </a:lnTo>
                  <a:lnTo>
                    <a:pt x="47137" y="43101"/>
                  </a:lnTo>
                  <a:lnTo>
                    <a:pt x="48113" y="43410"/>
                  </a:lnTo>
                  <a:lnTo>
                    <a:pt x="48733" y="42589"/>
                  </a:lnTo>
                  <a:lnTo>
                    <a:pt x="52293" y="37910"/>
                  </a:lnTo>
                  <a:lnTo>
                    <a:pt x="52578" y="37529"/>
                  </a:lnTo>
                  <a:lnTo>
                    <a:pt x="52590" y="37052"/>
                  </a:lnTo>
                  <a:lnTo>
                    <a:pt x="52697" y="31123"/>
                  </a:lnTo>
                  <a:lnTo>
                    <a:pt x="52709" y="30087"/>
                  </a:lnTo>
                  <a:lnTo>
                    <a:pt x="51745" y="29754"/>
                  </a:lnTo>
                  <a:lnTo>
                    <a:pt x="48947" y="28754"/>
                  </a:lnTo>
                  <a:lnTo>
                    <a:pt x="51733" y="27932"/>
                  </a:lnTo>
                  <a:lnTo>
                    <a:pt x="52745" y="27635"/>
                  </a:lnTo>
                  <a:lnTo>
                    <a:pt x="52757" y="26575"/>
                  </a:lnTo>
                  <a:lnTo>
                    <a:pt x="52816" y="22741"/>
                  </a:lnTo>
                  <a:lnTo>
                    <a:pt x="52816" y="22705"/>
                  </a:lnTo>
                  <a:lnTo>
                    <a:pt x="52816" y="22694"/>
                  </a:lnTo>
                  <a:lnTo>
                    <a:pt x="52816" y="22682"/>
                  </a:lnTo>
                  <a:lnTo>
                    <a:pt x="52840" y="20598"/>
                  </a:lnTo>
                  <a:lnTo>
                    <a:pt x="52840" y="20562"/>
                  </a:lnTo>
                  <a:lnTo>
                    <a:pt x="52852" y="20062"/>
                  </a:lnTo>
                  <a:lnTo>
                    <a:pt x="52555" y="19646"/>
                  </a:lnTo>
                  <a:lnTo>
                    <a:pt x="52543" y="19610"/>
                  </a:lnTo>
                  <a:lnTo>
                    <a:pt x="50138" y="16121"/>
                  </a:lnTo>
                  <a:lnTo>
                    <a:pt x="50030" y="15955"/>
                  </a:lnTo>
                  <a:lnTo>
                    <a:pt x="50018" y="15943"/>
                  </a:lnTo>
                  <a:lnTo>
                    <a:pt x="49126" y="14645"/>
                  </a:lnTo>
                  <a:lnTo>
                    <a:pt x="48530" y="13776"/>
                  </a:lnTo>
                  <a:lnTo>
                    <a:pt x="47518" y="14073"/>
                  </a:lnTo>
                  <a:lnTo>
                    <a:pt x="44804" y="14895"/>
                  </a:lnTo>
                  <a:lnTo>
                    <a:pt x="46518" y="12585"/>
                  </a:lnTo>
                  <a:lnTo>
                    <a:pt x="47125" y="11752"/>
                  </a:lnTo>
                  <a:lnTo>
                    <a:pt x="46542" y="10906"/>
                  </a:lnTo>
                  <a:lnTo>
                    <a:pt x="43184" y="6013"/>
                  </a:lnTo>
                  <a:lnTo>
                    <a:pt x="42922" y="5620"/>
                  </a:lnTo>
                  <a:lnTo>
                    <a:pt x="42470" y="5477"/>
                  </a:lnTo>
                  <a:lnTo>
                    <a:pt x="36922" y="3536"/>
                  </a:lnTo>
                  <a:lnTo>
                    <a:pt x="35921" y="3203"/>
                  </a:lnTo>
                  <a:lnTo>
                    <a:pt x="35290" y="4037"/>
                  </a:lnTo>
                  <a:lnTo>
                    <a:pt x="33445" y="6489"/>
                  </a:lnTo>
                  <a:lnTo>
                    <a:pt x="33505" y="3394"/>
                  </a:lnTo>
                  <a:lnTo>
                    <a:pt x="33528" y="2346"/>
                  </a:lnTo>
                  <a:lnTo>
                    <a:pt x="32540" y="2001"/>
                  </a:lnTo>
                  <a:lnTo>
                    <a:pt x="27242" y="155"/>
                  </a:lnTo>
                  <a:lnTo>
                    <a:pt x="267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6440075" y="1491075"/>
              <a:ext cx="1025450" cy="995700"/>
            </a:xfrm>
            <a:custGeom>
              <a:rect b="b" l="l" r="r" t="t"/>
              <a:pathLst>
                <a:path extrusionOk="0" h="39828" w="41018">
                  <a:moveTo>
                    <a:pt x="14110" y="1"/>
                  </a:moveTo>
                  <a:lnTo>
                    <a:pt x="14026" y="10836"/>
                  </a:lnTo>
                  <a:lnTo>
                    <a:pt x="3858" y="7133"/>
                  </a:lnTo>
                  <a:lnTo>
                    <a:pt x="10228" y="16241"/>
                  </a:lnTo>
                  <a:lnTo>
                    <a:pt x="1" y="19325"/>
                  </a:lnTo>
                  <a:lnTo>
                    <a:pt x="10085" y="22992"/>
                  </a:lnTo>
                  <a:lnTo>
                    <a:pt x="3727" y="31648"/>
                  </a:lnTo>
                  <a:lnTo>
                    <a:pt x="14086" y="28516"/>
                  </a:lnTo>
                  <a:lnTo>
                    <a:pt x="14086" y="28516"/>
                  </a:lnTo>
                  <a:lnTo>
                    <a:pt x="13990" y="39244"/>
                  </a:lnTo>
                  <a:lnTo>
                    <a:pt x="20182" y="30826"/>
                  </a:lnTo>
                  <a:lnTo>
                    <a:pt x="26480" y="39827"/>
                  </a:lnTo>
                  <a:lnTo>
                    <a:pt x="26552" y="29005"/>
                  </a:lnTo>
                  <a:lnTo>
                    <a:pt x="36720" y="32719"/>
                  </a:lnTo>
                  <a:lnTo>
                    <a:pt x="30112" y="23266"/>
                  </a:lnTo>
                  <a:lnTo>
                    <a:pt x="26182" y="24456"/>
                  </a:lnTo>
                  <a:lnTo>
                    <a:pt x="26159" y="28445"/>
                  </a:lnTo>
                  <a:lnTo>
                    <a:pt x="22468" y="27088"/>
                  </a:lnTo>
                  <a:lnTo>
                    <a:pt x="20217" y="30136"/>
                  </a:lnTo>
                  <a:lnTo>
                    <a:pt x="17967" y="26945"/>
                  </a:lnTo>
                  <a:lnTo>
                    <a:pt x="14312" y="28040"/>
                  </a:lnTo>
                  <a:lnTo>
                    <a:pt x="14312" y="28040"/>
                  </a:lnTo>
                  <a:lnTo>
                    <a:pt x="14336" y="24123"/>
                  </a:lnTo>
                  <a:lnTo>
                    <a:pt x="10716" y="22801"/>
                  </a:lnTo>
                  <a:lnTo>
                    <a:pt x="12955" y="19765"/>
                  </a:lnTo>
                  <a:lnTo>
                    <a:pt x="10681" y="16503"/>
                  </a:lnTo>
                  <a:lnTo>
                    <a:pt x="14395" y="15372"/>
                  </a:lnTo>
                  <a:lnTo>
                    <a:pt x="14431" y="11407"/>
                  </a:lnTo>
                  <a:lnTo>
                    <a:pt x="18134" y="12741"/>
                  </a:lnTo>
                  <a:lnTo>
                    <a:pt x="20384" y="9693"/>
                  </a:lnTo>
                  <a:lnTo>
                    <a:pt x="22623" y="12907"/>
                  </a:lnTo>
                  <a:lnTo>
                    <a:pt x="26397" y="11657"/>
                  </a:lnTo>
                  <a:lnTo>
                    <a:pt x="26242" y="15705"/>
                  </a:lnTo>
                  <a:lnTo>
                    <a:pt x="29873" y="17027"/>
                  </a:lnTo>
                  <a:lnTo>
                    <a:pt x="27623" y="20075"/>
                  </a:lnTo>
                  <a:lnTo>
                    <a:pt x="30528" y="23563"/>
                  </a:lnTo>
                  <a:lnTo>
                    <a:pt x="41018" y="20420"/>
                  </a:lnTo>
                  <a:lnTo>
                    <a:pt x="30516" y="16836"/>
                  </a:lnTo>
                  <a:lnTo>
                    <a:pt x="37315" y="7954"/>
                  </a:lnTo>
                  <a:lnTo>
                    <a:pt x="26611" y="11181"/>
                  </a:lnTo>
                  <a:lnTo>
                    <a:pt x="26611" y="11181"/>
                  </a:lnTo>
                  <a:lnTo>
                    <a:pt x="26814" y="525"/>
                  </a:lnTo>
                  <a:lnTo>
                    <a:pt x="20396" y="9002"/>
                  </a:lnTo>
                  <a:lnTo>
                    <a:pt x="14110" y="1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6440075" y="1491075"/>
              <a:ext cx="1025450" cy="995700"/>
            </a:xfrm>
            <a:custGeom>
              <a:rect b="b" l="l" r="r" t="t"/>
              <a:pathLst>
                <a:path extrusionOk="0" h="39828" w="41018">
                  <a:moveTo>
                    <a:pt x="14110" y="1"/>
                  </a:moveTo>
                  <a:lnTo>
                    <a:pt x="14026" y="10836"/>
                  </a:lnTo>
                  <a:lnTo>
                    <a:pt x="3858" y="7133"/>
                  </a:lnTo>
                  <a:lnTo>
                    <a:pt x="10228" y="16241"/>
                  </a:lnTo>
                  <a:lnTo>
                    <a:pt x="1" y="19325"/>
                  </a:lnTo>
                  <a:lnTo>
                    <a:pt x="10085" y="22992"/>
                  </a:lnTo>
                  <a:lnTo>
                    <a:pt x="3727" y="31648"/>
                  </a:lnTo>
                  <a:lnTo>
                    <a:pt x="14086" y="28516"/>
                  </a:lnTo>
                  <a:lnTo>
                    <a:pt x="14086" y="28516"/>
                  </a:lnTo>
                  <a:lnTo>
                    <a:pt x="13990" y="39244"/>
                  </a:lnTo>
                  <a:lnTo>
                    <a:pt x="20182" y="30826"/>
                  </a:lnTo>
                  <a:lnTo>
                    <a:pt x="26480" y="39827"/>
                  </a:lnTo>
                  <a:lnTo>
                    <a:pt x="26552" y="29005"/>
                  </a:lnTo>
                  <a:lnTo>
                    <a:pt x="36720" y="32719"/>
                  </a:lnTo>
                  <a:lnTo>
                    <a:pt x="30112" y="23266"/>
                  </a:lnTo>
                  <a:lnTo>
                    <a:pt x="26182" y="24456"/>
                  </a:lnTo>
                  <a:lnTo>
                    <a:pt x="26159" y="28445"/>
                  </a:lnTo>
                  <a:lnTo>
                    <a:pt x="22468" y="27088"/>
                  </a:lnTo>
                  <a:lnTo>
                    <a:pt x="20217" y="30136"/>
                  </a:lnTo>
                  <a:lnTo>
                    <a:pt x="17967" y="26945"/>
                  </a:lnTo>
                  <a:lnTo>
                    <a:pt x="14312" y="28040"/>
                  </a:lnTo>
                  <a:lnTo>
                    <a:pt x="14312" y="28040"/>
                  </a:lnTo>
                  <a:lnTo>
                    <a:pt x="14336" y="24123"/>
                  </a:lnTo>
                  <a:lnTo>
                    <a:pt x="10716" y="22801"/>
                  </a:lnTo>
                  <a:lnTo>
                    <a:pt x="12955" y="19765"/>
                  </a:lnTo>
                  <a:lnTo>
                    <a:pt x="10681" y="16503"/>
                  </a:lnTo>
                  <a:lnTo>
                    <a:pt x="14395" y="15372"/>
                  </a:lnTo>
                  <a:lnTo>
                    <a:pt x="14431" y="11407"/>
                  </a:lnTo>
                  <a:lnTo>
                    <a:pt x="18134" y="12741"/>
                  </a:lnTo>
                  <a:lnTo>
                    <a:pt x="20384" y="9693"/>
                  </a:lnTo>
                  <a:lnTo>
                    <a:pt x="22623" y="12907"/>
                  </a:lnTo>
                  <a:lnTo>
                    <a:pt x="26397" y="11657"/>
                  </a:lnTo>
                  <a:lnTo>
                    <a:pt x="26242" y="15705"/>
                  </a:lnTo>
                  <a:lnTo>
                    <a:pt x="29873" y="17027"/>
                  </a:lnTo>
                  <a:lnTo>
                    <a:pt x="27623" y="20075"/>
                  </a:lnTo>
                  <a:lnTo>
                    <a:pt x="30528" y="23563"/>
                  </a:lnTo>
                  <a:lnTo>
                    <a:pt x="41018" y="20420"/>
                  </a:lnTo>
                  <a:lnTo>
                    <a:pt x="30516" y="16836"/>
                  </a:lnTo>
                  <a:lnTo>
                    <a:pt x="37315" y="7954"/>
                  </a:lnTo>
                  <a:lnTo>
                    <a:pt x="26611" y="11181"/>
                  </a:lnTo>
                  <a:lnTo>
                    <a:pt x="26611" y="11181"/>
                  </a:lnTo>
                  <a:lnTo>
                    <a:pt x="26814" y="525"/>
                  </a:lnTo>
                  <a:lnTo>
                    <a:pt x="20396" y="9002"/>
                  </a:lnTo>
                  <a:lnTo>
                    <a:pt x="141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6384125" y="1434525"/>
              <a:ext cx="1140625" cy="1108500"/>
            </a:xfrm>
            <a:custGeom>
              <a:rect b="b" l="l" r="r" t="t"/>
              <a:pathLst>
                <a:path extrusionOk="0" h="44340" w="45625">
                  <a:moveTo>
                    <a:pt x="17050" y="4537"/>
                  </a:moveTo>
                  <a:lnTo>
                    <a:pt x="21979" y="11597"/>
                  </a:lnTo>
                  <a:lnTo>
                    <a:pt x="20098" y="14145"/>
                  </a:lnTo>
                  <a:lnTo>
                    <a:pt x="16990" y="13014"/>
                  </a:lnTo>
                  <a:lnTo>
                    <a:pt x="17050" y="4537"/>
                  </a:lnTo>
                  <a:close/>
                  <a:moveTo>
                    <a:pt x="28290" y="4990"/>
                  </a:moveTo>
                  <a:lnTo>
                    <a:pt x="28135" y="13324"/>
                  </a:lnTo>
                  <a:lnTo>
                    <a:pt x="25146" y="14300"/>
                  </a:lnTo>
                  <a:lnTo>
                    <a:pt x="23277" y="11609"/>
                  </a:lnTo>
                  <a:lnTo>
                    <a:pt x="28290" y="4990"/>
                  </a:lnTo>
                  <a:close/>
                  <a:moveTo>
                    <a:pt x="8001" y="10847"/>
                  </a:moveTo>
                  <a:lnTo>
                    <a:pt x="14728" y="13312"/>
                  </a:lnTo>
                  <a:lnTo>
                    <a:pt x="15955" y="13752"/>
                  </a:lnTo>
                  <a:lnTo>
                    <a:pt x="15919" y="17122"/>
                  </a:lnTo>
                  <a:lnTo>
                    <a:pt x="12990" y="18015"/>
                  </a:lnTo>
                  <a:lnTo>
                    <a:pt x="8001" y="10847"/>
                  </a:lnTo>
                  <a:close/>
                  <a:moveTo>
                    <a:pt x="37624" y="11550"/>
                  </a:moveTo>
                  <a:lnTo>
                    <a:pt x="32230" y="18575"/>
                  </a:lnTo>
                  <a:lnTo>
                    <a:pt x="29206" y="17479"/>
                  </a:lnTo>
                  <a:lnTo>
                    <a:pt x="29325" y="14050"/>
                  </a:lnTo>
                  <a:lnTo>
                    <a:pt x="37624" y="11550"/>
                  </a:lnTo>
                  <a:close/>
                  <a:moveTo>
                    <a:pt x="12395" y="19277"/>
                  </a:moveTo>
                  <a:lnTo>
                    <a:pt x="14312" y="22015"/>
                  </a:lnTo>
                  <a:lnTo>
                    <a:pt x="12454" y="24540"/>
                  </a:lnTo>
                  <a:lnTo>
                    <a:pt x="4537" y="21658"/>
                  </a:lnTo>
                  <a:lnTo>
                    <a:pt x="12395" y="19277"/>
                  </a:lnTo>
                  <a:close/>
                  <a:moveTo>
                    <a:pt x="32623" y="19813"/>
                  </a:moveTo>
                  <a:lnTo>
                    <a:pt x="40910" y="22635"/>
                  </a:lnTo>
                  <a:lnTo>
                    <a:pt x="33016" y="25004"/>
                  </a:lnTo>
                  <a:lnTo>
                    <a:pt x="30778" y="22313"/>
                  </a:lnTo>
                  <a:lnTo>
                    <a:pt x="32338" y="20194"/>
                  </a:lnTo>
                  <a:lnTo>
                    <a:pt x="32623" y="19813"/>
                  </a:lnTo>
                  <a:close/>
                  <a:moveTo>
                    <a:pt x="22598" y="13193"/>
                  </a:moveTo>
                  <a:lnTo>
                    <a:pt x="23968" y="15134"/>
                  </a:lnTo>
                  <a:lnTo>
                    <a:pt x="24587" y="16015"/>
                  </a:lnTo>
                  <a:lnTo>
                    <a:pt x="25599" y="15669"/>
                  </a:lnTo>
                  <a:lnTo>
                    <a:pt x="27873" y="14931"/>
                  </a:lnTo>
                  <a:lnTo>
                    <a:pt x="27778" y="17420"/>
                  </a:lnTo>
                  <a:lnTo>
                    <a:pt x="27754" y="18455"/>
                  </a:lnTo>
                  <a:lnTo>
                    <a:pt x="28730" y="18813"/>
                  </a:lnTo>
                  <a:lnTo>
                    <a:pt x="30968" y="19634"/>
                  </a:lnTo>
                  <a:lnTo>
                    <a:pt x="29623" y="21468"/>
                  </a:lnTo>
                  <a:lnTo>
                    <a:pt x="28956" y="22373"/>
                  </a:lnTo>
                  <a:lnTo>
                    <a:pt x="29683" y="23230"/>
                  </a:lnTo>
                  <a:lnTo>
                    <a:pt x="31254" y="25111"/>
                  </a:lnTo>
                  <a:lnTo>
                    <a:pt x="28754" y="25873"/>
                  </a:lnTo>
                  <a:lnTo>
                    <a:pt x="27742" y="26183"/>
                  </a:lnTo>
                  <a:lnTo>
                    <a:pt x="27718" y="27242"/>
                  </a:lnTo>
                  <a:lnTo>
                    <a:pt x="27706" y="29683"/>
                  </a:lnTo>
                  <a:lnTo>
                    <a:pt x="25480" y="28861"/>
                  </a:lnTo>
                  <a:lnTo>
                    <a:pt x="24468" y="28492"/>
                  </a:lnTo>
                  <a:lnTo>
                    <a:pt x="23825" y="29350"/>
                  </a:lnTo>
                  <a:lnTo>
                    <a:pt x="22479" y="31171"/>
                  </a:lnTo>
                  <a:lnTo>
                    <a:pt x="21110" y="29207"/>
                  </a:lnTo>
                  <a:lnTo>
                    <a:pt x="20515" y="28338"/>
                  </a:lnTo>
                  <a:lnTo>
                    <a:pt x="19527" y="28635"/>
                  </a:lnTo>
                  <a:lnTo>
                    <a:pt x="17300" y="29302"/>
                  </a:lnTo>
                  <a:lnTo>
                    <a:pt x="17300" y="29302"/>
                  </a:lnTo>
                  <a:lnTo>
                    <a:pt x="17324" y="26885"/>
                  </a:lnTo>
                  <a:lnTo>
                    <a:pt x="17336" y="25873"/>
                  </a:lnTo>
                  <a:lnTo>
                    <a:pt x="16383" y="25528"/>
                  </a:lnTo>
                  <a:lnTo>
                    <a:pt x="14145" y="24706"/>
                  </a:lnTo>
                  <a:lnTo>
                    <a:pt x="15514" y="22849"/>
                  </a:lnTo>
                  <a:lnTo>
                    <a:pt x="16121" y="22015"/>
                  </a:lnTo>
                  <a:lnTo>
                    <a:pt x="15526" y="21170"/>
                  </a:lnTo>
                  <a:lnTo>
                    <a:pt x="14121" y="19146"/>
                  </a:lnTo>
                  <a:lnTo>
                    <a:pt x="16383" y="18455"/>
                  </a:lnTo>
                  <a:lnTo>
                    <a:pt x="17395" y="18146"/>
                  </a:lnTo>
                  <a:lnTo>
                    <a:pt x="17407" y="17086"/>
                  </a:lnTo>
                  <a:lnTo>
                    <a:pt x="17419" y="14645"/>
                  </a:lnTo>
                  <a:lnTo>
                    <a:pt x="19657" y="15467"/>
                  </a:lnTo>
                  <a:lnTo>
                    <a:pt x="20622" y="15872"/>
                  </a:lnTo>
                  <a:lnTo>
                    <a:pt x="21265" y="15003"/>
                  </a:lnTo>
                  <a:lnTo>
                    <a:pt x="22598" y="13193"/>
                  </a:lnTo>
                  <a:close/>
                  <a:moveTo>
                    <a:pt x="12823" y="25790"/>
                  </a:moveTo>
                  <a:lnTo>
                    <a:pt x="15847" y="26897"/>
                  </a:lnTo>
                  <a:lnTo>
                    <a:pt x="15812" y="30171"/>
                  </a:lnTo>
                  <a:lnTo>
                    <a:pt x="7823" y="32576"/>
                  </a:lnTo>
                  <a:lnTo>
                    <a:pt x="12823" y="25790"/>
                  </a:lnTo>
                  <a:close/>
                  <a:moveTo>
                    <a:pt x="32052" y="26373"/>
                  </a:moveTo>
                  <a:lnTo>
                    <a:pt x="37053" y="33517"/>
                  </a:lnTo>
                  <a:lnTo>
                    <a:pt x="29111" y="30612"/>
                  </a:lnTo>
                  <a:lnTo>
                    <a:pt x="29135" y="27254"/>
                  </a:lnTo>
                  <a:lnTo>
                    <a:pt x="32052" y="26373"/>
                  </a:lnTo>
                  <a:close/>
                  <a:moveTo>
                    <a:pt x="19908" y="30040"/>
                  </a:moveTo>
                  <a:lnTo>
                    <a:pt x="21801" y="32743"/>
                  </a:lnTo>
                  <a:lnTo>
                    <a:pt x="19074" y="36434"/>
                  </a:lnTo>
                  <a:lnTo>
                    <a:pt x="16979" y="39291"/>
                  </a:lnTo>
                  <a:lnTo>
                    <a:pt x="17038" y="30897"/>
                  </a:lnTo>
                  <a:lnTo>
                    <a:pt x="19908" y="30040"/>
                  </a:lnTo>
                  <a:close/>
                  <a:moveTo>
                    <a:pt x="24956" y="30219"/>
                  </a:moveTo>
                  <a:lnTo>
                    <a:pt x="28063" y="31350"/>
                  </a:lnTo>
                  <a:lnTo>
                    <a:pt x="28004" y="39815"/>
                  </a:lnTo>
                  <a:lnTo>
                    <a:pt x="23075" y="32755"/>
                  </a:lnTo>
                  <a:lnTo>
                    <a:pt x="24956" y="30219"/>
                  </a:lnTo>
                  <a:close/>
                  <a:moveTo>
                    <a:pt x="15657" y="1"/>
                  </a:moveTo>
                  <a:lnTo>
                    <a:pt x="15621" y="4525"/>
                  </a:lnTo>
                  <a:lnTo>
                    <a:pt x="15562" y="12074"/>
                  </a:lnTo>
                  <a:lnTo>
                    <a:pt x="15216" y="11955"/>
                  </a:lnTo>
                  <a:lnTo>
                    <a:pt x="8489" y="9502"/>
                  </a:lnTo>
                  <a:lnTo>
                    <a:pt x="4203" y="7930"/>
                  </a:lnTo>
                  <a:lnTo>
                    <a:pt x="4203" y="7930"/>
                  </a:lnTo>
                  <a:lnTo>
                    <a:pt x="6823" y="11669"/>
                  </a:lnTo>
                  <a:lnTo>
                    <a:pt x="11323" y="18098"/>
                  </a:lnTo>
                  <a:lnTo>
                    <a:pt x="4132" y="20277"/>
                  </a:lnTo>
                  <a:lnTo>
                    <a:pt x="0" y="21527"/>
                  </a:lnTo>
                  <a:lnTo>
                    <a:pt x="4060" y="23016"/>
                  </a:lnTo>
                  <a:lnTo>
                    <a:pt x="11204" y="25611"/>
                  </a:lnTo>
                  <a:lnTo>
                    <a:pt x="6692" y="31731"/>
                  </a:lnTo>
                  <a:lnTo>
                    <a:pt x="4132" y="35219"/>
                  </a:lnTo>
                  <a:lnTo>
                    <a:pt x="4132" y="35219"/>
                  </a:lnTo>
                  <a:lnTo>
                    <a:pt x="8275" y="33969"/>
                  </a:lnTo>
                  <a:lnTo>
                    <a:pt x="15621" y="31743"/>
                  </a:lnTo>
                  <a:lnTo>
                    <a:pt x="15562" y="39279"/>
                  </a:lnTo>
                  <a:lnTo>
                    <a:pt x="15526" y="43732"/>
                  </a:lnTo>
                  <a:lnTo>
                    <a:pt x="18169" y="40137"/>
                  </a:lnTo>
                  <a:lnTo>
                    <a:pt x="20265" y="37279"/>
                  </a:lnTo>
                  <a:lnTo>
                    <a:pt x="22432" y="34326"/>
                  </a:lnTo>
                  <a:lnTo>
                    <a:pt x="26837" y="40637"/>
                  </a:lnTo>
                  <a:lnTo>
                    <a:pt x="29433" y="44340"/>
                  </a:lnTo>
                  <a:lnTo>
                    <a:pt x="29456" y="39815"/>
                  </a:lnTo>
                  <a:lnTo>
                    <a:pt x="29516" y="32267"/>
                  </a:lnTo>
                  <a:lnTo>
                    <a:pt x="36576" y="34838"/>
                  </a:lnTo>
                  <a:lnTo>
                    <a:pt x="40874" y="36410"/>
                  </a:lnTo>
                  <a:lnTo>
                    <a:pt x="38243" y="32660"/>
                  </a:lnTo>
                  <a:lnTo>
                    <a:pt x="33766" y="26254"/>
                  </a:lnTo>
                  <a:lnTo>
                    <a:pt x="41327" y="23992"/>
                  </a:lnTo>
                  <a:lnTo>
                    <a:pt x="45625" y="22694"/>
                  </a:lnTo>
                  <a:lnTo>
                    <a:pt x="41374" y="21242"/>
                  </a:lnTo>
                  <a:lnTo>
                    <a:pt x="33933" y="18694"/>
                  </a:lnTo>
                  <a:lnTo>
                    <a:pt x="38767" y="12383"/>
                  </a:lnTo>
                  <a:lnTo>
                    <a:pt x="41494" y="8823"/>
                  </a:lnTo>
                  <a:lnTo>
                    <a:pt x="37207" y="10121"/>
                  </a:lnTo>
                  <a:lnTo>
                    <a:pt x="29587" y="12431"/>
                  </a:lnTo>
                  <a:lnTo>
                    <a:pt x="29718" y="4978"/>
                  </a:lnTo>
                  <a:lnTo>
                    <a:pt x="29790" y="548"/>
                  </a:lnTo>
                  <a:lnTo>
                    <a:pt x="27123" y="4085"/>
                  </a:lnTo>
                  <a:lnTo>
                    <a:pt x="22646" y="10002"/>
                  </a:lnTo>
                  <a:lnTo>
                    <a:pt x="18229" y="3680"/>
                  </a:lnTo>
                  <a:lnTo>
                    <a:pt x="1565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6691000" y="1716125"/>
              <a:ext cx="512600" cy="545625"/>
            </a:xfrm>
            <a:custGeom>
              <a:rect b="b" l="l" r="r" t="t"/>
              <a:pathLst>
                <a:path extrusionOk="0" h="21825" w="20504">
                  <a:moveTo>
                    <a:pt x="10359" y="0"/>
                  </a:moveTo>
                  <a:lnTo>
                    <a:pt x="7942" y="3262"/>
                  </a:lnTo>
                  <a:lnTo>
                    <a:pt x="3989" y="1834"/>
                  </a:lnTo>
                  <a:lnTo>
                    <a:pt x="3953" y="6108"/>
                  </a:lnTo>
                  <a:lnTo>
                    <a:pt x="1" y="7299"/>
                  </a:lnTo>
                  <a:lnTo>
                    <a:pt x="2429" y="10763"/>
                  </a:lnTo>
                  <a:lnTo>
                    <a:pt x="48" y="13990"/>
                  </a:lnTo>
                  <a:lnTo>
                    <a:pt x="3882" y="15395"/>
                  </a:lnTo>
                  <a:lnTo>
                    <a:pt x="3858" y="19562"/>
                  </a:lnTo>
                  <a:lnTo>
                    <a:pt x="7752" y="18383"/>
                  </a:lnTo>
                  <a:lnTo>
                    <a:pt x="10145" y="21824"/>
                  </a:lnTo>
                  <a:lnTo>
                    <a:pt x="12562" y="18562"/>
                  </a:lnTo>
                  <a:lnTo>
                    <a:pt x="16515" y="20003"/>
                  </a:lnTo>
                  <a:lnTo>
                    <a:pt x="16550" y="15740"/>
                  </a:lnTo>
                  <a:lnTo>
                    <a:pt x="20503" y="14526"/>
                  </a:lnTo>
                  <a:lnTo>
                    <a:pt x="18086" y="11061"/>
                  </a:lnTo>
                  <a:lnTo>
                    <a:pt x="20467" y="7834"/>
                  </a:lnTo>
                  <a:lnTo>
                    <a:pt x="16622" y="6429"/>
                  </a:lnTo>
                  <a:lnTo>
                    <a:pt x="16777" y="2119"/>
                  </a:lnTo>
                  <a:lnTo>
                    <a:pt x="16777" y="2119"/>
                  </a:lnTo>
                  <a:lnTo>
                    <a:pt x="12752" y="3441"/>
                  </a:lnTo>
                  <a:lnTo>
                    <a:pt x="10359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6691000" y="1716125"/>
              <a:ext cx="512600" cy="545625"/>
            </a:xfrm>
            <a:custGeom>
              <a:rect b="b" l="l" r="r" t="t"/>
              <a:pathLst>
                <a:path extrusionOk="0" h="21825" w="20504">
                  <a:moveTo>
                    <a:pt x="10359" y="0"/>
                  </a:moveTo>
                  <a:lnTo>
                    <a:pt x="7942" y="3262"/>
                  </a:lnTo>
                  <a:lnTo>
                    <a:pt x="3989" y="1834"/>
                  </a:lnTo>
                  <a:lnTo>
                    <a:pt x="3953" y="6108"/>
                  </a:lnTo>
                  <a:lnTo>
                    <a:pt x="1" y="7299"/>
                  </a:lnTo>
                  <a:lnTo>
                    <a:pt x="2429" y="10763"/>
                  </a:lnTo>
                  <a:lnTo>
                    <a:pt x="48" y="13990"/>
                  </a:lnTo>
                  <a:lnTo>
                    <a:pt x="3882" y="15395"/>
                  </a:lnTo>
                  <a:lnTo>
                    <a:pt x="3858" y="19562"/>
                  </a:lnTo>
                  <a:lnTo>
                    <a:pt x="7752" y="18383"/>
                  </a:lnTo>
                  <a:lnTo>
                    <a:pt x="10145" y="21824"/>
                  </a:lnTo>
                  <a:lnTo>
                    <a:pt x="12562" y="18562"/>
                  </a:lnTo>
                  <a:lnTo>
                    <a:pt x="16515" y="20003"/>
                  </a:lnTo>
                  <a:lnTo>
                    <a:pt x="16550" y="15740"/>
                  </a:lnTo>
                  <a:lnTo>
                    <a:pt x="20503" y="14526"/>
                  </a:lnTo>
                  <a:lnTo>
                    <a:pt x="18086" y="11061"/>
                  </a:lnTo>
                  <a:lnTo>
                    <a:pt x="20467" y="7834"/>
                  </a:lnTo>
                  <a:lnTo>
                    <a:pt x="16622" y="6429"/>
                  </a:lnTo>
                  <a:lnTo>
                    <a:pt x="16777" y="2119"/>
                  </a:lnTo>
                  <a:lnTo>
                    <a:pt x="16777" y="2119"/>
                  </a:lnTo>
                  <a:lnTo>
                    <a:pt x="12752" y="3441"/>
                  </a:lnTo>
                  <a:lnTo>
                    <a:pt x="103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6662425" y="1684850"/>
              <a:ext cx="570625" cy="607850"/>
            </a:xfrm>
            <a:custGeom>
              <a:rect b="b" l="l" r="r" t="t"/>
              <a:pathLst>
                <a:path extrusionOk="0" h="24314" w="22825">
                  <a:moveTo>
                    <a:pt x="11490" y="2489"/>
                  </a:moveTo>
                  <a:lnTo>
                    <a:pt x="13395" y="5228"/>
                  </a:lnTo>
                  <a:cubicBezTo>
                    <a:pt x="13490" y="5371"/>
                    <a:pt x="13657" y="5454"/>
                    <a:pt x="13824" y="5454"/>
                  </a:cubicBezTo>
                  <a:cubicBezTo>
                    <a:pt x="13871" y="5454"/>
                    <a:pt x="13931" y="5454"/>
                    <a:pt x="13967" y="5430"/>
                  </a:cubicBezTo>
                  <a:lnTo>
                    <a:pt x="13990" y="5430"/>
                  </a:lnTo>
                  <a:lnTo>
                    <a:pt x="17169" y="4394"/>
                  </a:lnTo>
                  <a:lnTo>
                    <a:pt x="17050" y="7811"/>
                  </a:lnTo>
                  <a:cubicBezTo>
                    <a:pt x="17038" y="8038"/>
                    <a:pt x="17181" y="8264"/>
                    <a:pt x="17396" y="8335"/>
                  </a:cubicBezTo>
                  <a:lnTo>
                    <a:pt x="20456" y="9454"/>
                  </a:lnTo>
                  <a:lnTo>
                    <a:pt x="18574" y="12026"/>
                  </a:lnTo>
                  <a:cubicBezTo>
                    <a:pt x="18539" y="12074"/>
                    <a:pt x="18503" y="12121"/>
                    <a:pt x="18491" y="12157"/>
                  </a:cubicBezTo>
                  <a:lnTo>
                    <a:pt x="18491" y="12181"/>
                  </a:lnTo>
                  <a:cubicBezTo>
                    <a:pt x="18479" y="12217"/>
                    <a:pt x="18479" y="12264"/>
                    <a:pt x="18467" y="12324"/>
                  </a:cubicBezTo>
                  <a:lnTo>
                    <a:pt x="18467" y="12348"/>
                  </a:lnTo>
                  <a:cubicBezTo>
                    <a:pt x="18467" y="12383"/>
                    <a:pt x="18479" y="12431"/>
                    <a:pt x="18479" y="12491"/>
                  </a:cubicBezTo>
                  <a:lnTo>
                    <a:pt x="18479" y="12502"/>
                  </a:lnTo>
                  <a:cubicBezTo>
                    <a:pt x="18491" y="12550"/>
                    <a:pt x="18503" y="12598"/>
                    <a:pt x="18539" y="12645"/>
                  </a:cubicBezTo>
                  <a:lnTo>
                    <a:pt x="18539" y="12657"/>
                  </a:lnTo>
                  <a:lnTo>
                    <a:pt x="20467" y="15419"/>
                  </a:lnTo>
                  <a:lnTo>
                    <a:pt x="17312" y="16372"/>
                  </a:lnTo>
                  <a:cubicBezTo>
                    <a:pt x="17098" y="16432"/>
                    <a:pt x="16955" y="16646"/>
                    <a:pt x="16943" y="16872"/>
                  </a:cubicBezTo>
                  <a:lnTo>
                    <a:pt x="16919" y="20265"/>
                  </a:lnTo>
                  <a:lnTo>
                    <a:pt x="13776" y="19110"/>
                  </a:lnTo>
                  <a:cubicBezTo>
                    <a:pt x="13717" y="19099"/>
                    <a:pt x="13657" y="19087"/>
                    <a:pt x="13598" y="19087"/>
                  </a:cubicBezTo>
                  <a:cubicBezTo>
                    <a:pt x="13550" y="19087"/>
                    <a:pt x="13490" y="19087"/>
                    <a:pt x="13443" y="19099"/>
                  </a:cubicBezTo>
                  <a:cubicBezTo>
                    <a:pt x="13348" y="19134"/>
                    <a:pt x="13252" y="19194"/>
                    <a:pt x="13181" y="19289"/>
                  </a:cubicBezTo>
                  <a:lnTo>
                    <a:pt x="11276" y="21885"/>
                  </a:lnTo>
                  <a:lnTo>
                    <a:pt x="9371" y="19146"/>
                  </a:lnTo>
                  <a:cubicBezTo>
                    <a:pt x="9264" y="18991"/>
                    <a:pt x="9109" y="18920"/>
                    <a:pt x="8942" y="18920"/>
                  </a:cubicBezTo>
                  <a:cubicBezTo>
                    <a:pt x="8895" y="18920"/>
                    <a:pt x="8835" y="18920"/>
                    <a:pt x="8787" y="18932"/>
                  </a:cubicBezTo>
                  <a:lnTo>
                    <a:pt x="5692" y="19872"/>
                  </a:lnTo>
                  <a:lnTo>
                    <a:pt x="5692" y="19872"/>
                  </a:lnTo>
                  <a:lnTo>
                    <a:pt x="5728" y="16551"/>
                  </a:lnTo>
                  <a:cubicBezTo>
                    <a:pt x="5728" y="16336"/>
                    <a:pt x="5585" y="16122"/>
                    <a:pt x="5382" y="16051"/>
                  </a:cubicBezTo>
                  <a:lnTo>
                    <a:pt x="2322" y="14931"/>
                  </a:lnTo>
                  <a:lnTo>
                    <a:pt x="4204" y="12360"/>
                  </a:lnTo>
                  <a:cubicBezTo>
                    <a:pt x="4346" y="12181"/>
                    <a:pt x="4346" y="11931"/>
                    <a:pt x="4204" y="11729"/>
                  </a:cubicBezTo>
                  <a:lnTo>
                    <a:pt x="2275" y="8966"/>
                  </a:lnTo>
                  <a:lnTo>
                    <a:pt x="5430" y="8014"/>
                  </a:lnTo>
                  <a:cubicBezTo>
                    <a:pt x="5656" y="7954"/>
                    <a:pt x="5787" y="7740"/>
                    <a:pt x="5799" y="7526"/>
                  </a:cubicBezTo>
                  <a:lnTo>
                    <a:pt x="5835" y="4132"/>
                  </a:lnTo>
                  <a:lnTo>
                    <a:pt x="8966" y="5275"/>
                  </a:lnTo>
                  <a:cubicBezTo>
                    <a:pt x="9026" y="5287"/>
                    <a:pt x="9073" y="5299"/>
                    <a:pt x="9133" y="5299"/>
                  </a:cubicBezTo>
                  <a:lnTo>
                    <a:pt x="9145" y="5299"/>
                  </a:lnTo>
                  <a:cubicBezTo>
                    <a:pt x="9311" y="5299"/>
                    <a:pt x="9454" y="5228"/>
                    <a:pt x="9561" y="5097"/>
                  </a:cubicBezTo>
                  <a:lnTo>
                    <a:pt x="11490" y="2489"/>
                  </a:lnTo>
                  <a:close/>
                  <a:moveTo>
                    <a:pt x="11514" y="1"/>
                  </a:moveTo>
                  <a:lnTo>
                    <a:pt x="10323" y="1632"/>
                  </a:lnTo>
                  <a:lnTo>
                    <a:pt x="8835" y="3656"/>
                  </a:lnTo>
                  <a:lnTo>
                    <a:pt x="6347" y="2739"/>
                  </a:lnTo>
                  <a:lnTo>
                    <a:pt x="4430" y="2049"/>
                  </a:lnTo>
                  <a:lnTo>
                    <a:pt x="4418" y="4085"/>
                  </a:lnTo>
                  <a:lnTo>
                    <a:pt x="4406" y="6811"/>
                  </a:lnTo>
                  <a:lnTo>
                    <a:pt x="1906" y="7561"/>
                  </a:lnTo>
                  <a:lnTo>
                    <a:pt x="1" y="8145"/>
                  </a:lnTo>
                  <a:lnTo>
                    <a:pt x="1144" y="9788"/>
                  </a:lnTo>
                  <a:lnTo>
                    <a:pt x="2703" y="12014"/>
                  </a:lnTo>
                  <a:lnTo>
                    <a:pt x="1203" y="14050"/>
                  </a:lnTo>
                  <a:lnTo>
                    <a:pt x="60" y="15598"/>
                  </a:lnTo>
                  <a:lnTo>
                    <a:pt x="1870" y="16253"/>
                  </a:lnTo>
                  <a:lnTo>
                    <a:pt x="4323" y="17146"/>
                  </a:lnTo>
                  <a:lnTo>
                    <a:pt x="4311" y="19825"/>
                  </a:lnTo>
                  <a:lnTo>
                    <a:pt x="4299" y="21777"/>
                  </a:lnTo>
                  <a:lnTo>
                    <a:pt x="4299" y="21777"/>
                  </a:lnTo>
                  <a:lnTo>
                    <a:pt x="6168" y="21206"/>
                  </a:lnTo>
                  <a:lnTo>
                    <a:pt x="8633" y="20468"/>
                  </a:lnTo>
                  <a:lnTo>
                    <a:pt x="10157" y="22658"/>
                  </a:lnTo>
                  <a:lnTo>
                    <a:pt x="11312" y="24313"/>
                  </a:lnTo>
                  <a:lnTo>
                    <a:pt x="12502" y="22682"/>
                  </a:lnTo>
                  <a:lnTo>
                    <a:pt x="13990" y="20658"/>
                  </a:lnTo>
                  <a:lnTo>
                    <a:pt x="16467" y="21575"/>
                  </a:lnTo>
                  <a:lnTo>
                    <a:pt x="18396" y="22266"/>
                  </a:lnTo>
                  <a:lnTo>
                    <a:pt x="18408" y="20230"/>
                  </a:lnTo>
                  <a:lnTo>
                    <a:pt x="18420" y="17503"/>
                  </a:lnTo>
                  <a:lnTo>
                    <a:pt x="20920" y="16741"/>
                  </a:lnTo>
                  <a:lnTo>
                    <a:pt x="22825" y="16170"/>
                  </a:lnTo>
                  <a:lnTo>
                    <a:pt x="21682" y="14527"/>
                  </a:lnTo>
                  <a:lnTo>
                    <a:pt x="20122" y="12300"/>
                  </a:lnTo>
                  <a:lnTo>
                    <a:pt x="21622" y="10264"/>
                  </a:lnTo>
                  <a:lnTo>
                    <a:pt x="22765" y="8716"/>
                  </a:lnTo>
                  <a:lnTo>
                    <a:pt x="20956" y="8061"/>
                  </a:lnTo>
                  <a:lnTo>
                    <a:pt x="18515" y="7168"/>
                  </a:lnTo>
                  <a:lnTo>
                    <a:pt x="18598" y="4394"/>
                  </a:lnTo>
                  <a:lnTo>
                    <a:pt x="18670" y="2323"/>
                  </a:lnTo>
                  <a:lnTo>
                    <a:pt x="16705" y="2966"/>
                  </a:lnTo>
                  <a:lnTo>
                    <a:pt x="14181" y="3799"/>
                  </a:lnTo>
                  <a:lnTo>
                    <a:pt x="12657" y="1632"/>
                  </a:lnTo>
                  <a:lnTo>
                    <a:pt x="115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4226400" y="860350"/>
              <a:ext cx="933775" cy="989725"/>
            </a:xfrm>
            <a:custGeom>
              <a:rect b="b" l="l" r="r" t="t"/>
              <a:pathLst>
                <a:path extrusionOk="0" h="39589" w="37351">
                  <a:moveTo>
                    <a:pt x="14288" y="6299"/>
                  </a:moveTo>
                  <a:lnTo>
                    <a:pt x="18539" y="12407"/>
                  </a:lnTo>
                  <a:lnTo>
                    <a:pt x="23039" y="6454"/>
                  </a:lnTo>
                  <a:lnTo>
                    <a:pt x="22920" y="13776"/>
                  </a:lnTo>
                  <a:lnTo>
                    <a:pt x="22920" y="13776"/>
                  </a:lnTo>
                  <a:lnTo>
                    <a:pt x="30171" y="11585"/>
                  </a:lnTo>
                  <a:lnTo>
                    <a:pt x="30171" y="11585"/>
                  </a:lnTo>
                  <a:lnTo>
                    <a:pt x="25445" y="17741"/>
                  </a:lnTo>
                  <a:lnTo>
                    <a:pt x="32695" y="20229"/>
                  </a:lnTo>
                  <a:lnTo>
                    <a:pt x="25528" y="22396"/>
                  </a:lnTo>
                  <a:lnTo>
                    <a:pt x="29886" y="28659"/>
                  </a:lnTo>
                  <a:lnTo>
                    <a:pt x="22754" y="26052"/>
                  </a:lnTo>
                  <a:lnTo>
                    <a:pt x="22694" y="33398"/>
                  </a:lnTo>
                  <a:lnTo>
                    <a:pt x="18420" y="27254"/>
                  </a:lnTo>
                  <a:lnTo>
                    <a:pt x="14074" y="33160"/>
                  </a:lnTo>
                  <a:lnTo>
                    <a:pt x="14134" y="25801"/>
                  </a:lnTo>
                  <a:lnTo>
                    <a:pt x="7133" y="27909"/>
                  </a:lnTo>
                  <a:lnTo>
                    <a:pt x="11538" y="21932"/>
                  </a:lnTo>
                  <a:lnTo>
                    <a:pt x="4549" y="19384"/>
                  </a:lnTo>
                  <a:lnTo>
                    <a:pt x="11478" y="17300"/>
                  </a:lnTo>
                  <a:lnTo>
                    <a:pt x="7097" y="11050"/>
                  </a:lnTo>
                  <a:lnTo>
                    <a:pt x="14229" y="13657"/>
                  </a:lnTo>
                  <a:lnTo>
                    <a:pt x="14288" y="6299"/>
                  </a:lnTo>
                  <a:close/>
                  <a:moveTo>
                    <a:pt x="18920" y="1"/>
                  </a:moveTo>
                  <a:lnTo>
                    <a:pt x="18646" y="108"/>
                  </a:lnTo>
                  <a:lnTo>
                    <a:pt x="18622" y="108"/>
                  </a:lnTo>
                  <a:lnTo>
                    <a:pt x="17324" y="489"/>
                  </a:lnTo>
                  <a:lnTo>
                    <a:pt x="15443" y="1084"/>
                  </a:lnTo>
                  <a:lnTo>
                    <a:pt x="14038" y="1537"/>
                  </a:lnTo>
                  <a:lnTo>
                    <a:pt x="14003" y="5370"/>
                  </a:lnTo>
                  <a:lnTo>
                    <a:pt x="11859" y="2203"/>
                  </a:lnTo>
                  <a:lnTo>
                    <a:pt x="7216" y="3644"/>
                  </a:lnTo>
                  <a:lnTo>
                    <a:pt x="4454" y="7442"/>
                  </a:lnTo>
                  <a:lnTo>
                    <a:pt x="5025" y="8371"/>
                  </a:lnTo>
                  <a:lnTo>
                    <a:pt x="6561" y="10573"/>
                  </a:lnTo>
                  <a:lnTo>
                    <a:pt x="6561" y="10573"/>
                  </a:lnTo>
                  <a:lnTo>
                    <a:pt x="3025" y="9299"/>
                  </a:lnTo>
                  <a:lnTo>
                    <a:pt x="203" y="13086"/>
                  </a:lnTo>
                  <a:lnTo>
                    <a:pt x="132" y="17967"/>
                  </a:lnTo>
                  <a:lnTo>
                    <a:pt x="3954" y="19360"/>
                  </a:lnTo>
                  <a:lnTo>
                    <a:pt x="84" y="20539"/>
                  </a:lnTo>
                  <a:lnTo>
                    <a:pt x="1" y="25456"/>
                  </a:lnTo>
                  <a:lnTo>
                    <a:pt x="2787" y="29492"/>
                  </a:lnTo>
                  <a:lnTo>
                    <a:pt x="6656" y="28314"/>
                  </a:lnTo>
                  <a:lnTo>
                    <a:pt x="4239" y="31588"/>
                  </a:lnTo>
                  <a:lnTo>
                    <a:pt x="7014" y="35481"/>
                  </a:lnTo>
                  <a:lnTo>
                    <a:pt x="7109" y="35648"/>
                  </a:lnTo>
                  <a:lnTo>
                    <a:pt x="11478" y="37184"/>
                  </a:lnTo>
                  <a:lnTo>
                    <a:pt x="13919" y="33886"/>
                  </a:lnTo>
                  <a:lnTo>
                    <a:pt x="13884" y="38029"/>
                  </a:lnTo>
                  <a:lnTo>
                    <a:pt x="16491" y="38970"/>
                  </a:lnTo>
                  <a:lnTo>
                    <a:pt x="18241" y="39589"/>
                  </a:lnTo>
                  <a:lnTo>
                    <a:pt x="22956" y="38160"/>
                  </a:lnTo>
                  <a:lnTo>
                    <a:pt x="22992" y="34326"/>
                  </a:lnTo>
                  <a:lnTo>
                    <a:pt x="25194" y="37481"/>
                  </a:lnTo>
                  <a:lnTo>
                    <a:pt x="29647" y="36136"/>
                  </a:lnTo>
                  <a:lnTo>
                    <a:pt x="30267" y="35362"/>
                  </a:lnTo>
                  <a:lnTo>
                    <a:pt x="32588" y="32243"/>
                  </a:lnTo>
                  <a:lnTo>
                    <a:pt x="30433" y="29159"/>
                  </a:lnTo>
                  <a:lnTo>
                    <a:pt x="34231" y="30397"/>
                  </a:lnTo>
                  <a:lnTo>
                    <a:pt x="37148" y="26552"/>
                  </a:lnTo>
                  <a:lnTo>
                    <a:pt x="37220" y="21694"/>
                  </a:lnTo>
                  <a:lnTo>
                    <a:pt x="33315" y="20289"/>
                  </a:lnTo>
                  <a:lnTo>
                    <a:pt x="37244" y="19122"/>
                  </a:lnTo>
                  <a:lnTo>
                    <a:pt x="37315" y="15955"/>
                  </a:lnTo>
                  <a:lnTo>
                    <a:pt x="37315" y="15943"/>
                  </a:lnTo>
                  <a:lnTo>
                    <a:pt x="37339" y="14383"/>
                  </a:lnTo>
                  <a:lnTo>
                    <a:pt x="37351" y="14145"/>
                  </a:lnTo>
                  <a:lnTo>
                    <a:pt x="37232" y="13991"/>
                  </a:lnTo>
                  <a:lnTo>
                    <a:pt x="35493" y="11466"/>
                  </a:lnTo>
                  <a:lnTo>
                    <a:pt x="35458" y="11407"/>
                  </a:lnTo>
                  <a:lnTo>
                    <a:pt x="35434" y="11371"/>
                  </a:lnTo>
                  <a:lnTo>
                    <a:pt x="34529" y="10061"/>
                  </a:lnTo>
                  <a:lnTo>
                    <a:pt x="30671" y="11228"/>
                  </a:lnTo>
                  <a:lnTo>
                    <a:pt x="30671" y="11228"/>
                  </a:lnTo>
                  <a:lnTo>
                    <a:pt x="33076" y="7978"/>
                  </a:lnTo>
                  <a:lnTo>
                    <a:pt x="30326" y="3977"/>
                  </a:lnTo>
                  <a:lnTo>
                    <a:pt x="25778" y="2394"/>
                  </a:lnTo>
                  <a:lnTo>
                    <a:pt x="23230" y="5775"/>
                  </a:lnTo>
                  <a:lnTo>
                    <a:pt x="23301" y="1537"/>
                  </a:lnTo>
                  <a:lnTo>
                    <a:pt x="189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4213900" y="846675"/>
              <a:ext cx="962050" cy="1018000"/>
            </a:xfrm>
            <a:custGeom>
              <a:rect b="b" l="l" r="r" t="t"/>
              <a:pathLst>
                <a:path extrusionOk="0" h="40720" w="38482">
                  <a:moveTo>
                    <a:pt x="19420" y="1119"/>
                  </a:moveTo>
                  <a:lnTo>
                    <a:pt x="23266" y="2453"/>
                  </a:lnTo>
                  <a:lnTo>
                    <a:pt x="23194" y="6548"/>
                  </a:lnTo>
                  <a:lnTo>
                    <a:pt x="23194" y="6620"/>
                  </a:lnTo>
                  <a:lnTo>
                    <a:pt x="22135" y="8025"/>
                  </a:lnTo>
                  <a:lnTo>
                    <a:pt x="19075" y="12073"/>
                  </a:lnTo>
                  <a:lnTo>
                    <a:pt x="15026" y="6286"/>
                  </a:lnTo>
                  <a:lnTo>
                    <a:pt x="15050" y="2465"/>
                  </a:lnTo>
                  <a:lnTo>
                    <a:pt x="16098" y="2143"/>
                  </a:lnTo>
                  <a:lnTo>
                    <a:pt x="17967" y="1548"/>
                  </a:lnTo>
                  <a:lnTo>
                    <a:pt x="19217" y="1179"/>
                  </a:lnTo>
                  <a:cubicBezTo>
                    <a:pt x="19253" y="1179"/>
                    <a:pt x="19277" y="1155"/>
                    <a:pt x="19313" y="1155"/>
                  </a:cubicBezTo>
                  <a:lnTo>
                    <a:pt x="19420" y="1119"/>
                  </a:lnTo>
                  <a:close/>
                  <a:moveTo>
                    <a:pt x="12133" y="3369"/>
                  </a:moveTo>
                  <a:lnTo>
                    <a:pt x="14264" y="6525"/>
                  </a:lnTo>
                  <a:lnTo>
                    <a:pt x="14205" y="13466"/>
                  </a:lnTo>
                  <a:lnTo>
                    <a:pt x="8359" y="11347"/>
                  </a:lnTo>
                  <a:lnTo>
                    <a:pt x="7668" y="11085"/>
                  </a:lnTo>
                  <a:lnTo>
                    <a:pt x="7609" y="11013"/>
                  </a:lnTo>
                  <a:lnTo>
                    <a:pt x="5942" y="8632"/>
                  </a:lnTo>
                  <a:lnTo>
                    <a:pt x="5561" y="8025"/>
                  </a:lnTo>
                  <a:lnTo>
                    <a:pt x="8014" y="4643"/>
                  </a:lnTo>
                  <a:lnTo>
                    <a:pt x="12133" y="3369"/>
                  </a:lnTo>
                  <a:close/>
                  <a:moveTo>
                    <a:pt x="26456" y="3560"/>
                  </a:moveTo>
                  <a:lnTo>
                    <a:pt x="30481" y="4953"/>
                  </a:lnTo>
                  <a:lnTo>
                    <a:pt x="32933" y="8513"/>
                  </a:lnTo>
                  <a:lnTo>
                    <a:pt x="30624" y="11609"/>
                  </a:lnTo>
                  <a:lnTo>
                    <a:pt x="23956" y="13621"/>
                  </a:lnTo>
                  <a:lnTo>
                    <a:pt x="24075" y="6703"/>
                  </a:lnTo>
                  <a:lnTo>
                    <a:pt x="26456" y="3560"/>
                  </a:lnTo>
                  <a:close/>
                  <a:moveTo>
                    <a:pt x="3704" y="10477"/>
                  </a:moveTo>
                  <a:lnTo>
                    <a:pt x="6978" y="11656"/>
                  </a:lnTo>
                  <a:lnTo>
                    <a:pt x="8383" y="13680"/>
                  </a:lnTo>
                  <a:lnTo>
                    <a:pt x="11121" y="17597"/>
                  </a:lnTo>
                  <a:lnTo>
                    <a:pt x="4799" y="19502"/>
                  </a:lnTo>
                  <a:lnTo>
                    <a:pt x="1144" y="18157"/>
                  </a:lnTo>
                  <a:lnTo>
                    <a:pt x="1215" y="13811"/>
                  </a:lnTo>
                  <a:lnTo>
                    <a:pt x="3704" y="10477"/>
                  </a:lnTo>
                  <a:close/>
                  <a:moveTo>
                    <a:pt x="34791" y="11228"/>
                  </a:moveTo>
                  <a:lnTo>
                    <a:pt x="35517" y="12275"/>
                  </a:lnTo>
                  <a:lnTo>
                    <a:pt x="37303" y="14871"/>
                  </a:lnTo>
                  <a:lnTo>
                    <a:pt x="37303" y="14883"/>
                  </a:lnTo>
                  <a:lnTo>
                    <a:pt x="37279" y="16442"/>
                  </a:lnTo>
                  <a:lnTo>
                    <a:pt x="37279" y="16466"/>
                  </a:lnTo>
                  <a:lnTo>
                    <a:pt x="37232" y="19288"/>
                  </a:lnTo>
                  <a:lnTo>
                    <a:pt x="33553" y="20372"/>
                  </a:lnTo>
                  <a:lnTo>
                    <a:pt x="26790" y="18074"/>
                  </a:lnTo>
                  <a:lnTo>
                    <a:pt x="31195" y="12323"/>
                  </a:lnTo>
                  <a:lnTo>
                    <a:pt x="34791" y="11228"/>
                  </a:lnTo>
                  <a:close/>
                  <a:moveTo>
                    <a:pt x="4692" y="20395"/>
                  </a:moveTo>
                  <a:lnTo>
                    <a:pt x="11205" y="22753"/>
                  </a:lnTo>
                  <a:lnTo>
                    <a:pt x="7097" y="28337"/>
                  </a:lnTo>
                  <a:lnTo>
                    <a:pt x="3489" y="29420"/>
                  </a:lnTo>
                  <a:lnTo>
                    <a:pt x="1025" y="25837"/>
                  </a:lnTo>
                  <a:lnTo>
                    <a:pt x="1096" y="21479"/>
                  </a:lnTo>
                  <a:lnTo>
                    <a:pt x="4692" y="20395"/>
                  </a:lnTo>
                  <a:close/>
                  <a:moveTo>
                    <a:pt x="33445" y="21253"/>
                  </a:moveTo>
                  <a:lnTo>
                    <a:pt x="37184" y="22598"/>
                  </a:lnTo>
                  <a:lnTo>
                    <a:pt x="37113" y="26908"/>
                  </a:lnTo>
                  <a:lnTo>
                    <a:pt x="34517" y="30313"/>
                  </a:lnTo>
                  <a:lnTo>
                    <a:pt x="30993" y="29170"/>
                  </a:lnTo>
                  <a:lnTo>
                    <a:pt x="26849" y="23253"/>
                  </a:lnTo>
                  <a:lnTo>
                    <a:pt x="33445" y="21253"/>
                  </a:lnTo>
                  <a:close/>
                  <a:moveTo>
                    <a:pt x="15300" y="8501"/>
                  </a:moveTo>
                  <a:lnTo>
                    <a:pt x="18217" y="12668"/>
                  </a:lnTo>
                  <a:lnTo>
                    <a:pt x="19039" y="13847"/>
                  </a:lnTo>
                  <a:lnTo>
                    <a:pt x="19908" y="12692"/>
                  </a:lnTo>
                  <a:lnTo>
                    <a:pt x="22968" y="8644"/>
                  </a:lnTo>
                  <a:lnTo>
                    <a:pt x="23004" y="8608"/>
                  </a:lnTo>
                  <a:lnTo>
                    <a:pt x="22908" y="13609"/>
                  </a:lnTo>
                  <a:lnTo>
                    <a:pt x="22885" y="15038"/>
                  </a:lnTo>
                  <a:lnTo>
                    <a:pt x="24254" y="14621"/>
                  </a:lnTo>
                  <a:lnTo>
                    <a:pt x="29254" y="13109"/>
                  </a:lnTo>
                  <a:lnTo>
                    <a:pt x="25968" y="17419"/>
                  </a:lnTo>
                  <a:lnTo>
                    <a:pt x="25075" y="18574"/>
                  </a:lnTo>
                  <a:lnTo>
                    <a:pt x="26456" y="19050"/>
                  </a:lnTo>
                  <a:lnTo>
                    <a:pt x="31481" y="20764"/>
                  </a:lnTo>
                  <a:lnTo>
                    <a:pt x="26564" y="22253"/>
                  </a:lnTo>
                  <a:lnTo>
                    <a:pt x="25171" y="22669"/>
                  </a:lnTo>
                  <a:lnTo>
                    <a:pt x="26004" y="23860"/>
                  </a:lnTo>
                  <a:lnTo>
                    <a:pt x="28993" y="28146"/>
                  </a:lnTo>
                  <a:lnTo>
                    <a:pt x="28993" y="28146"/>
                  </a:lnTo>
                  <a:lnTo>
                    <a:pt x="24111" y="26372"/>
                  </a:lnTo>
                  <a:lnTo>
                    <a:pt x="22718" y="25872"/>
                  </a:lnTo>
                  <a:lnTo>
                    <a:pt x="22706" y="27361"/>
                  </a:lnTo>
                  <a:lnTo>
                    <a:pt x="22658" y="32325"/>
                  </a:lnTo>
                  <a:lnTo>
                    <a:pt x="19753" y="28158"/>
                  </a:lnTo>
                  <a:lnTo>
                    <a:pt x="18920" y="26968"/>
                  </a:lnTo>
                  <a:lnTo>
                    <a:pt x="18063" y="28146"/>
                  </a:lnTo>
                  <a:lnTo>
                    <a:pt x="17003" y="29575"/>
                  </a:lnTo>
                  <a:lnTo>
                    <a:pt x="15098" y="32159"/>
                  </a:lnTo>
                  <a:lnTo>
                    <a:pt x="15146" y="27122"/>
                  </a:lnTo>
                  <a:lnTo>
                    <a:pt x="15157" y="25706"/>
                  </a:lnTo>
                  <a:lnTo>
                    <a:pt x="13800" y="26122"/>
                  </a:lnTo>
                  <a:lnTo>
                    <a:pt x="8978" y="27575"/>
                  </a:lnTo>
                  <a:lnTo>
                    <a:pt x="12038" y="23431"/>
                  </a:lnTo>
                  <a:lnTo>
                    <a:pt x="12871" y="22300"/>
                  </a:lnTo>
                  <a:lnTo>
                    <a:pt x="11562" y="21824"/>
                  </a:lnTo>
                  <a:lnTo>
                    <a:pt x="6716" y="20050"/>
                  </a:lnTo>
                  <a:lnTo>
                    <a:pt x="11443" y="18621"/>
                  </a:lnTo>
                  <a:lnTo>
                    <a:pt x="12824" y="18205"/>
                  </a:lnTo>
                  <a:lnTo>
                    <a:pt x="11990" y="17014"/>
                  </a:lnTo>
                  <a:lnTo>
                    <a:pt x="9252" y="13097"/>
                  </a:lnTo>
                  <a:lnTo>
                    <a:pt x="8966" y="12692"/>
                  </a:lnTo>
                  <a:lnTo>
                    <a:pt x="13848" y="14466"/>
                  </a:lnTo>
                  <a:lnTo>
                    <a:pt x="15253" y="14954"/>
                  </a:lnTo>
                  <a:lnTo>
                    <a:pt x="15265" y="13466"/>
                  </a:lnTo>
                  <a:lnTo>
                    <a:pt x="15300" y="8501"/>
                  </a:lnTo>
                  <a:close/>
                  <a:moveTo>
                    <a:pt x="14098" y="27075"/>
                  </a:moveTo>
                  <a:lnTo>
                    <a:pt x="14038" y="34052"/>
                  </a:lnTo>
                  <a:lnTo>
                    <a:pt x="11764" y="37100"/>
                  </a:lnTo>
                  <a:lnTo>
                    <a:pt x="7930" y="35766"/>
                  </a:lnTo>
                  <a:lnTo>
                    <a:pt x="7930" y="35754"/>
                  </a:lnTo>
                  <a:lnTo>
                    <a:pt x="5359" y="32135"/>
                  </a:lnTo>
                  <a:lnTo>
                    <a:pt x="7668" y="29004"/>
                  </a:lnTo>
                  <a:lnTo>
                    <a:pt x="14098" y="27075"/>
                  </a:lnTo>
                  <a:close/>
                  <a:moveTo>
                    <a:pt x="23766" y="27337"/>
                  </a:moveTo>
                  <a:lnTo>
                    <a:pt x="30278" y="29718"/>
                  </a:lnTo>
                  <a:lnTo>
                    <a:pt x="30290" y="29718"/>
                  </a:lnTo>
                  <a:lnTo>
                    <a:pt x="30350" y="29801"/>
                  </a:lnTo>
                  <a:lnTo>
                    <a:pt x="32422" y="32754"/>
                  </a:lnTo>
                  <a:lnTo>
                    <a:pt x="30338" y="35576"/>
                  </a:lnTo>
                  <a:lnTo>
                    <a:pt x="29814" y="36231"/>
                  </a:lnTo>
                  <a:lnTo>
                    <a:pt x="25885" y="37421"/>
                  </a:lnTo>
                  <a:lnTo>
                    <a:pt x="23706" y="34290"/>
                  </a:lnTo>
                  <a:lnTo>
                    <a:pt x="23766" y="27337"/>
                  </a:lnTo>
                  <a:close/>
                  <a:moveTo>
                    <a:pt x="18908" y="28742"/>
                  </a:moveTo>
                  <a:lnTo>
                    <a:pt x="22956" y="34528"/>
                  </a:lnTo>
                  <a:lnTo>
                    <a:pt x="22920" y="38326"/>
                  </a:lnTo>
                  <a:lnTo>
                    <a:pt x="18729" y="39588"/>
                  </a:lnTo>
                  <a:lnTo>
                    <a:pt x="17158" y="39041"/>
                  </a:lnTo>
                  <a:lnTo>
                    <a:pt x="14907" y="38219"/>
                  </a:lnTo>
                  <a:lnTo>
                    <a:pt x="14931" y="34230"/>
                  </a:lnTo>
                  <a:lnTo>
                    <a:pt x="14931" y="34147"/>
                  </a:lnTo>
                  <a:lnTo>
                    <a:pt x="17848" y="30170"/>
                  </a:lnTo>
                  <a:lnTo>
                    <a:pt x="18908" y="28742"/>
                  </a:lnTo>
                  <a:close/>
                  <a:moveTo>
                    <a:pt x="19384" y="0"/>
                  </a:moveTo>
                  <a:lnTo>
                    <a:pt x="19027" y="155"/>
                  </a:lnTo>
                  <a:lnTo>
                    <a:pt x="18991" y="167"/>
                  </a:lnTo>
                  <a:lnTo>
                    <a:pt x="18908" y="191"/>
                  </a:lnTo>
                  <a:lnTo>
                    <a:pt x="17658" y="572"/>
                  </a:lnTo>
                  <a:lnTo>
                    <a:pt x="15777" y="1167"/>
                  </a:lnTo>
                  <a:lnTo>
                    <a:pt x="14741" y="1488"/>
                  </a:lnTo>
                  <a:lnTo>
                    <a:pt x="14014" y="1714"/>
                  </a:lnTo>
                  <a:lnTo>
                    <a:pt x="14014" y="2476"/>
                  </a:lnTo>
                  <a:lnTo>
                    <a:pt x="13991" y="4239"/>
                  </a:lnTo>
                  <a:lnTo>
                    <a:pt x="13014" y="2786"/>
                  </a:lnTo>
                  <a:lnTo>
                    <a:pt x="12586" y="2143"/>
                  </a:lnTo>
                  <a:lnTo>
                    <a:pt x="11836" y="2381"/>
                  </a:lnTo>
                  <a:lnTo>
                    <a:pt x="7728" y="3667"/>
                  </a:lnTo>
                  <a:lnTo>
                    <a:pt x="7406" y="3762"/>
                  </a:lnTo>
                  <a:lnTo>
                    <a:pt x="7192" y="4048"/>
                  </a:lnTo>
                  <a:lnTo>
                    <a:pt x="4739" y="7429"/>
                  </a:lnTo>
                  <a:lnTo>
                    <a:pt x="4323" y="8001"/>
                  </a:lnTo>
                  <a:lnTo>
                    <a:pt x="4704" y="8596"/>
                  </a:lnTo>
                  <a:lnTo>
                    <a:pt x="5097" y="9215"/>
                  </a:lnTo>
                  <a:lnTo>
                    <a:pt x="5109" y="9227"/>
                  </a:lnTo>
                  <a:lnTo>
                    <a:pt x="5120" y="9239"/>
                  </a:lnTo>
                  <a:lnTo>
                    <a:pt x="5716" y="10096"/>
                  </a:lnTo>
                  <a:lnTo>
                    <a:pt x="4085" y="9513"/>
                  </a:lnTo>
                  <a:lnTo>
                    <a:pt x="3358" y="9239"/>
                  </a:lnTo>
                  <a:lnTo>
                    <a:pt x="2894" y="9870"/>
                  </a:lnTo>
                  <a:lnTo>
                    <a:pt x="406" y="13204"/>
                  </a:lnTo>
                  <a:lnTo>
                    <a:pt x="215" y="13466"/>
                  </a:lnTo>
                  <a:lnTo>
                    <a:pt x="215" y="13811"/>
                  </a:lnTo>
                  <a:lnTo>
                    <a:pt x="144" y="18157"/>
                  </a:lnTo>
                  <a:lnTo>
                    <a:pt x="120" y="18895"/>
                  </a:lnTo>
                  <a:lnTo>
                    <a:pt x="822" y="19157"/>
                  </a:lnTo>
                  <a:lnTo>
                    <a:pt x="2823" y="19883"/>
                  </a:lnTo>
                  <a:lnTo>
                    <a:pt x="822" y="20491"/>
                  </a:lnTo>
                  <a:lnTo>
                    <a:pt x="96" y="20717"/>
                  </a:lnTo>
                  <a:lnTo>
                    <a:pt x="84" y="21479"/>
                  </a:lnTo>
                  <a:lnTo>
                    <a:pt x="1" y="25837"/>
                  </a:lnTo>
                  <a:lnTo>
                    <a:pt x="1" y="26182"/>
                  </a:lnTo>
                  <a:lnTo>
                    <a:pt x="203" y="26468"/>
                  </a:lnTo>
                  <a:lnTo>
                    <a:pt x="2668" y="30051"/>
                  </a:lnTo>
                  <a:lnTo>
                    <a:pt x="3096" y="30670"/>
                  </a:lnTo>
                  <a:lnTo>
                    <a:pt x="3835" y="30456"/>
                  </a:lnTo>
                  <a:lnTo>
                    <a:pt x="5835" y="29837"/>
                  </a:lnTo>
                  <a:lnTo>
                    <a:pt x="4585" y="31551"/>
                  </a:lnTo>
                  <a:lnTo>
                    <a:pt x="4144" y="32159"/>
                  </a:lnTo>
                  <a:lnTo>
                    <a:pt x="4573" y="32778"/>
                  </a:lnTo>
                  <a:lnTo>
                    <a:pt x="7121" y="36362"/>
                  </a:lnTo>
                  <a:lnTo>
                    <a:pt x="7121" y="36374"/>
                  </a:lnTo>
                  <a:lnTo>
                    <a:pt x="7311" y="36671"/>
                  </a:lnTo>
                  <a:lnTo>
                    <a:pt x="7645" y="36790"/>
                  </a:lnTo>
                  <a:lnTo>
                    <a:pt x="11478" y="38136"/>
                  </a:lnTo>
                  <a:lnTo>
                    <a:pt x="12205" y="38386"/>
                  </a:lnTo>
                  <a:lnTo>
                    <a:pt x="12669" y="37778"/>
                  </a:lnTo>
                  <a:lnTo>
                    <a:pt x="13931" y="36076"/>
                  </a:lnTo>
                  <a:lnTo>
                    <a:pt x="13919" y="38231"/>
                  </a:lnTo>
                  <a:lnTo>
                    <a:pt x="13919" y="38981"/>
                  </a:lnTo>
                  <a:lnTo>
                    <a:pt x="14622" y="39231"/>
                  </a:lnTo>
                  <a:lnTo>
                    <a:pt x="16872" y="40053"/>
                  </a:lnTo>
                  <a:lnTo>
                    <a:pt x="18444" y="40600"/>
                  </a:lnTo>
                  <a:lnTo>
                    <a:pt x="18777" y="40719"/>
                  </a:lnTo>
                  <a:lnTo>
                    <a:pt x="19098" y="40612"/>
                  </a:lnTo>
                  <a:lnTo>
                    <a:pt x="23301" y="39350"/>
                  </a:lnTo>
                  <a:lnTo>
                    <a:pt x="24040" y="39124"/>
                  </a:lnTo>
                  <a:lnTo>
                    <a:pt x="24040" y="38350"/>
                  </a:lnTo>
                  <a:lnTo>
                    <a:pt x="24051" y="36552"/>
                  </a:lnTo>
                  <a:lnTo>
                    <a:pt x="25099" y="38052"/>
                  </a:lnTo>
                  <a:lnTo>
                    <a:pt x="25528" y="38683"/>
                  </a:lnTo>
                  <a:lnTo>
                    <a:pt x="26254" y="38457"/>
                  </a:lnTo>
                  <a:lnTo>
                    <a:pt x="30183" y="37266"/>
                  </a:lnTo>
                  <a:lnTo>
                    <a:pt x="30505" y="37183"/>
                  </a:lnTo>
                  <a:lnTo>
                    <a:pt x="30707" y="36921"/>
                  </a:lnTo>
                  <a:lnTo>
                    <a:pt x="31231" y="36266"/>
                  </a:lnTo>
                  <a:lnTo>
                    <a:pt x="31243" y="36254"/>
                  </a:lnTo>
                  <a:lnTo>
                    <a:pt x="31255" y="36243"/>
                  </a:lnTo>
                  <a:lnTo>
                    <a:pt x="33338" y="33433"/>
                  </a:lnTo>
                  <a:lnTo>
                    <a:pt x="33791" y="32814"/>
                  </a:lnTo>
                  <a:lnTo>
                    <a:pt x="33362" y="32206"/>
                  </a:lnTo>
                  <a:lnTo>
                    <a:pt x="32314" y="30718"/>
                  </a:lnTo>
                  <a:lnTo>
                    <a:pt x="32314" y="30718"/>
                  </a:lnTo>
                  <a:lnTo>
                    <a:pt x="34279" y="31361"/>
                  </a:lnTo>
                  <a:lnTo>
                    <a:pt x="34993" y="31587"/>
                  </a:lnTo>
                  <a:lnTo>
                    <a:pt x="35446" y="30992"/>
                  </a:lnTo>
                  <a:lnTo>
                    <a:pt x="38029" y="27575"/>
                  </a:lnTo>
                  <a:lnTo>
                    <a:pt x="38244" y="27313"/>
                  </a:lnTo>
                  <a:lnTo>
                    <a:pt x="38244" y="26968"/>
                  </a:lnTo>
                  <a:lnTo>
                    <a:pt x="38315" y="22646"/>
                  </a:lnTo>
                  <a:lnTo>
                    <a:pt x="38327" y="21907"/>
                  </a:lnTo>
                  <a:lnTo>
                    <a:pt x="37625" y="21657"/>
                  </a:lnTo>
                  <a:lnTo>
                    <a:pt x="35600" y="20931"/>
                  </a:lnTo>
                  <a:lnTo>
                    <a:pt x="37625" y="20336"/>
                  </a:lnTo>
                  <a:lnTo>
                    <a:pt x="38375" y="20110"/>
                  </a:lnTo>
                  <a:lnTo>
                    <a:pt x="38387" y="19336"/>
                  </a:lnTo>
                  <a:lnTo>
                    <a:pt x="38434" y="16550"/>
                  </a:lnTo>
                  <a:lnTo>
                    <a:pt x="38434" y="16538"/>
                  </a:lnTo>
                  <a:lnTo>
                    <a:pt x="38434" y="16526"/>
                  </a:lnTo>
                  <a:lnTo>
                    <a:pt x="38434" y="16502"/>
                  </a:lnTo>
                  <a:lnTo>
                    <a:pt x="38458" y="14990"/>
                  </a:lnTo>
                  <a:lnTo>
                    <a:pt x="38458" y="14954"/>
                  </a:lnTo>
                  <a:lnTo>
                    <a:pt x="38482" y="14585"/>
                  </a:lnTo>
                  <a:lnTo>
                    <a:pt x="38256" y="14287"/>
                  </a:lnTo>
                  <a:lnTo>
                    <a:pt x="38244" y="14276"/>
                  </a:lnTo>
                  <a:lnTo>
                    <a:pt x="36493" y="11740"/>
                  </a:lnTo>
                  <a:lnTo>
                    <a:pt x="36422" y="11620"/>
                  </a:lnTo>
                  <a:lnTo>
                    <a:pt x="36410" y="11609"/>
                  </a:lnTo>
                  <a:lnTo>
                    <a:pt x="35755" y="10668"/>
                  </a:lnTo>
                  <a:lnTo>
                    <a:pt x="35327" y="10049"/>
                  </a:lnTo>
                  <a:lnTo>
                    <a:pt x="34588" y="10275"/>
                  </a:lnTo>
                  <a:lnTo>
                    <a:pt x="32624" y="10870"/>
                  </a:lnTo>
                  <a:lnTo>
                    <a:pt x="33874" y="9204"/>
                  </a:lnTo>
                  <a:lnTo>
                    <a:pt x="34327" y="8608"/>
                  </a:lnTo>
                  <a:lnTo>
                    <a:pt x="33898" y="7977"/>
                  </a:lnTo>
                  <a:lnTo>
                    <a:pt x="31457" y="4417"/>
                  </a:lnTo>
                  <a:lnTo>
                    <a:pt x="31255" y="4143"/>
                  </a:lnTo>
                  <a:lnTo>
                    <a:pt x="30933" y="4024"/>
                  </a:lnTo>
                  <a:lnTo>
                    <a:pt x="26897" y="2619"/>
                  </a:lnTo>
                  <a:lnTo>
                    <a:pt x="26183" y="2369"/>
                  </a:lnTo>
                  <a:lnTo>
                    <a:pt x="25718" y="2977"/>
                  </a:lnTo>
                  <a:lnTo>
                    <a:pt x="24385" y="4762"/>
                  </a:lnTo>
                  <a:lnTo>
                    <a:pt x="24432" y="2512"/>
                  </a:lnTo>
                  <a:lnTo>
                    <a:pt x="24444" y="1762"/>
                  </a:lnTo>
                  <a:lnTo>
                    <a:pt x="23730" y="1500"/>
                  </a:lnTo>
                  <a:lnTo>
                    <a:pt x="19872" y="167"/>
                  </a:lnTo>
                  <a:lnTo>
                    <a:pt x="193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4320175" y="995200"/>
              <a:ext cx="744750" cy="723325"/>
            </a:xfrm>
            <a:custGeom>
              <a:rect b="b" l="l" r="r" t="t"/>
              <a:pathLst>
                <a:path extrusionOk="0" h="28933" w="29790">
                  <a:moveTo>
                    <a:pt x="10252" y="0"/>
                  </a:moveTo>
                  <a:lnTo>
                    <a:pt x="10192" y="7870"/>
                  </a:lnTo>
                  <a:lnTo>
                    <a:pt x="2798" y="5179"/>
                  </a:lnTo>
                  <a:lnTo>
                    <a:pt x="7430" y="11799"/>
                  </a:lnTo>
                  <a:lnTo>
                    <a:pt x="0" y="14026"/>
                  </a:lnTo>
                  <a:lnTo>
                    <a:pt x="7323" y="16705"/>
                  </a:lnTo>
                  <a:lnTo>
                    <a:pt x="2703" y="22979"/>
                  </a:lnTo>
                  <a:lnTo>
                    <a:pt x="2703" y="22979"/>
                  </a:lnTo>
                  <a:lnTo>
                    <a:pt x="10228" y="20717"/>
                  </a:lnTo>
                  <a:lnTo>
                    <a:pt x="10168" y="28516"/>
                  </a:lnTo>
                  <a:lnTo>
                    <a:pt x="14657" y="22396"/>
                  </a:lnTo>
                  <a:lnTo>
                    <a:pt x="19229" y="28932"/>
                  </a:lnTo>
                  <a:lnTo>
                    <a:pt x="19288" y="21074"/>
                  </a:lnTo>
                  <a:lnTo>
                    <a:pt x="26670" y="23753"/>
                  </a:lnTo>
                  <a:lnTo>
                    <a:pt x="26670" y="23753"/>
                  </a:lnTo>
                  <a:lnTo>
                    <a:pt x="21860" y="16907"/>
                  </a:lnTo>
                  <a:lnTo>
                    <a:pt x="19015" y="17752"/>
                  </a:lnTo>
                  <a:lnTo>
                    <a:pt x="19003" y="20658"/>
                  </a:lnTo>
                  <a:lnTo>
                    <a:pt x="16312" y="19669"/>
                  </a:lnTo>
                  <a:lnTo>
                    <a:pt x="14669" y="21896"/>
                  </a:lnTo>
                  <a:lnTo>
                    <a:pt x="13050" y="19574"/>
                  </a:lnTo>
                  <a:lnTo>
                    <a:pt x="10383" y="20372"/>
                  </a:lnTo>
                  <a:lnTo>
                    <a:pt x="10406" y="17526"/>
                  </a:lnTo>
                  <a:lnTo>
                    <a:pt x="7787" y="16562"/>
                  </a:lnTo>
                  <a:lnTo>
                    <a:pt x="9406" y="14359"/>
                  </a:lnTo>
                  <a:lnTo>
                    <a:pt x="7751" y="11990"/>
                  </a:lnTo>
                  <a:lnTo>
                    <a:pt x="10466" y="11180"/>
                  </a:lnTo>
                  <a:lnTo>
                    <a:pt x="10478" y="8275"/>
                  </a:lnTo>
                  <a:lnTo>
                    <a:pt x="13169" y="9251"/>
                  </a:lnTo>
                  <a:lnTo>
                    <a:pt x="14788" y="7037"/>
                  </a:lnTo>
                  <a:lnTo>
                    <a:pt x="16431" y="9370"/>
                  </a:lnTo>
                  <a:lnTo>
                    <a:pt x="19169" y="8466"/>
                  </a:lnTo>
                  <a:lnTo>
                    <a:pt x="19062" y="11394"/>
                  </a:lnTo>
                  <a:lnTo>
                    <a:pt x="21694" y="12371"/>
                  </a:lnTo>
                  <a:lnTo>
                    <a:pt x="20062" y="14585"/>
                  </a:lnTo>
                  <a:lnTo>
                    <a:pt x="22170" y="17109"/>
                  </a:lnTo>
                  <a:lnTo>
                    <a:pt x="29790" y="14835"/>
                  </a:lnTo>
                  <a:lnTo>
                    <a:pt x="22158" y="12216"/>
                  </a:lnTo>
                  <a:lnTo>
                    <a:pt x="27111" y="5775"/>
                  </a:lnTo>
                  <a:lnTo>
                    <a:pt x="19336" y="8120"/>
                  </a:lnTo>
                  <a:lnTo>
                    <a:pt x="19467" y="381"/>
                  </a:lnTo>
                  <a:lnTo>
                    <a:pt x="14800" y="6537"/>
                  </a:lnTo>
                  <a:lnTo>
                    <a:pt x="10252" y="0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4320175" y="995200"/>
              <a:ext cx="744750" cy="723325"/>
            </a:xfrm>
            <a:custGeom>
              <a:rect b="b" l="l" r="r" t="t"/>
              <a:pathLst>
                <a:path extrusionOk="0" h="28933" w="29790">
                  <a:moveTo>
                    <a:pt x="10252" y="0"/>
                  </a:moveTo>
                  <a:lnTo>
                    <a:pt x="10192" y="7870"/>
                  </a:lnTo>
                  <a:lnTo>
                    <a:pt x="2798" y="5179"/>
                  </a:lnTo>
                  <a:lnTo>
                    <a:pt x="7430" y="11799"/>
                  </a:lnTo>
                  <a:lnTo>
                    <a:pt x="0" y="14026"/>
                  </a:lnTo>
                  <a:lnTo>
                    <a:pt x="7323" y="16705"/>
                  </a:lnTo>
                  <a:lnTo>
                    <a:pt x="2703" y="22979"/>
                  </a:lnTo>
                  <a:lnTo>
                    <a:pt x="2703" y="22979"/>
                  </a:lnTo>
                  <a:lnTo>
                    <a:pt x="10228" y="20717"/>
                  </a:lnTo>
                  <a:lnTo>
                    <a:pt x="10168" y="28516"/>
                  </a:lnTo>
                  <a:lnTo>
                    <a:pt x="14657" y="22396"/>
                  </a:lnTo>
                  <a:lnTo>
                    <a:pt x="19229" y="28932"/>
                  </a:lnTo>
                  <a:lnTo>
                    <a:pt x="19288" y="21074"/>
                  </a:lnTo>
                  <a:lnTo>
                    <a:pt x="26670" y="23753"/>
                  </a:lnTo>
                  <a:lnTo>
                    <a:pt x="26670" y="23753"/>
                  </a:lnTo>
                  <a:lnTo>
                    <a:pt x="21860" y="16907"/>
                  </a:lnTo>
                  <a:lnTo>
                    <a:pt x="19015" y="17752"/>
                  </a:lnTo>
                  <a:lnTo>
                    <a:pt x="19003" y="20658"/>
                  </a:lnTo>
                  <a:lnTo>
                    <a:pt x="16312" y="19669"/>
                  </a:lnTo>
                  <a:lnTo>
                    <a:pt x="14669" y="21896"/>
                  </a:lnTo>
                  <a:lnTo>
                    <a:pt x="13050" y="19574"/>
                  </a:lnTo>
                  <a:lnTo>
                    <a:pt x="10383" y="20372"/>
                  </a:lnTo>
                  <a:lnTo>
                    <a:pt x="10406" y="17526"/>
                  </a:lnTo>
                  <a:lnTo>
                    <a:pt x="7787" y="16562"/>
                  </a:lnTo>
                  <a:lnTo>
                    <a:pt x="9406" y="14359"/>
                  </a:lnTo>
                  <a:lnTo>
                    <a:pt x="7751" y="11990"/>
                  </a:lnTo>
                  <a:lnTo>
                    <a:pt x="10466" y="11180"/>
                  </a:lnTo>
                  <a:lnTo>
                    <a:pt x="10478" y="8275"/>
                  </a:lnTo>
                  <a:lnTo>
                    <a:pt x="13169" y="9251"/>
                  </a:lnTo>
                  <a:lnTo>
                    <a:pt x="14788" y="7037"/>
                  </a:lnTo>
                  <a:lnTo>
                    <a:pt x="16431" y="9370"/>
                  </a:lnTo>
                  <a:lnTo>
                    <a:pt x="19169" y="8466"/>
                  </a:lnTo>
                  <a:lnTo>
                    <a:pt x="19062" y="11394"/>
                  </a:lnTo>
                  <a:lnTo>
                    <a:pt x="21694" y="12371"/>
                  </a:lnTo>
                  <a:lnTo>
                    <a:pt x="20062" y="14585"/>
                  </a:lnTo>
                  <a:lnTo>
                    <a:pt x="22170" y="17109"/>
                  </a:lnTo>
                  <a:lnTo>
                    <a:pt x="29790" y="14835"/>
                  </a:lnTo>
                  <a:lnTo>
                    <a:pt x="22158" y="12216"/>
                  </a:lnTo>
                  <a:lnTo>
                    <a:pt x="27111" y="5775"/>
                  </a:lnTo>
                  <a:lnTo>
                    <a:pt x="19336" y="8120"/>
                  </a:lnTo>
                  <a:lnTo>
                    <a:pt x="19467" y="381"/>
                  </a:lnTo>
                  <a:lnTo>
                    <a:pt x="14800" y="6537"/>
                  </a:lnTo>
                  <a:lnTo>
                    <a:pt x="102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4278800" y="954125"/>
              <a:ext cx="829300" cy="805475"/>
            </a:xfrm>
            <a:custGeom>
              <a:rect b="b" l="l" r="r" t="t"/>
              <a:pathLst>
                <a:path extrusionOk="0" h="32219" w="33172">
                  <a:moveTo>
                    <a:pt x="12419" y="3298"/>
                  </a:moveTo>
                  <a:lnTo>
                    <a:pt x="16002" y="8418"/>
                  </a:lnTo>
                  <a:lnTo>
                    <a:pt x="14633" y="10275"/>
                  </a:lnTo>
                  <a:lnTo>
                    <a:pt x="12371" y="9454"/>
                  </a:lnTo>
                  <a:lnTo>
                    <a:pt x="12419" y="3298"/>
                  </a:lnTo>
                  <a:close/>
                  <a:moveTo>
                    <a:pt x="20574" y="3620"/>
                  </a:moveTo>
                  <a:lnTo>
                    <a:pt x="20467" y="9680"/>
                  </a:lnTo>
                  <a:lnTo>
                    <a:pt x="18288" y="10394"/>
                  </a:lnTo>
                  <a:lnTo>
                    <a:pt x="16919" y="8442"/>
                  </a:lnTo>
                  <a:lnTo>
                    <a:pt x="20574" y="3620"/>
                  </a:lnTo>
                  <a:close/>
                  <a:moveTo>
                    <a:pt x="5834" y="7882"/>
                  </a:moveTo>
                  <a:lnTo>
                    <a:pt x="10716" y="9668"/>
                  </a:lnTo>
                  <a:lnTo>
                    <a:pt x="11609" y="9989"/>
                  </a:lnTo>
                  <a:lnTo>
                    <a:pt x="11597" y="12430"/>
                  </a:lnTo>
                  <a:lnTo>
                    <a:pt x="9466" y="13073"/>
                  </a:lnTo>
                  <a:lnTo>
                    <a:pt x="5834" y="7882"/>
                  </a:lnTo>
                  <a:close/>
                  <a:moveTo>
                    <a:pt x="27361" y="8382"/>
                  </a:moveTo>
                  <a:lnTo>
                    <a:pt x="23444" y="13490"/>
                  </a:lnTo>
                  <a:lnTo>
                    <a:pt x="21253" y="12680"/>
                  </a:lnTo>
                  <a:lnTo>
                    <a:pt x="21336" y="10204"/>
                  </a:lnTo>
                  <a:lnTo>
                    <a:pt x="27361" y="8382"/>
                  </a:lnTo>
                  <a:close/>
                  <a:moveTo>
                    <a:pt x="9037" y="13990"/>
                  </a:moveTo>
                  <a:lnTo>
                    <a:pt x="10418" y="15990"/>
                  </a:lnTo>
                  <a:lnTo>
                    <a:pt x="9061" y="17824"/>
                  </a:lnTo>
                  <a:lnTo>
                    <a:pt x="3310" y="15716"/>
                  </a:lnTo>
                  <a:lnTo>
                    <a:pt x="9037" y="13990"/>
                  </a:lnTo>
                  <a:close/>
                  <a:moveTo>
                    <a:pt x="23730" y="14383"/>
                  </a:moveTo>
                  <a:lnTo>
                    <a:pt x="29742" y="16431"/>
                  </a:lnTo>
                  <a:lnTo>
                    <a:pt x="24003" y="18145"/>
                  </a:lnTo>
                  <a:lnTo>
                    <a:pt x="22384" y="16193"/>
                  </a:lnTo>
                  <a:lnTo>
                    <a:pt x="23515" y="14669"/>
                  </a:lnTo>
                  <a:lnTo>
                    <a:pt x="23730" y="14383"/>
                  </a:lnTo>
                  <a:close/>
                  <a:moveTo>
                    <a:pt x="16431" y="9573"/>
                  </a:moveTo>
                  <a:lnTo>
                    <a:pt x="17431" y="10990"/>
                  </a:lnTo>
                  <a:lnTo>
                    <a:pt x="17872" y="11621"/>
                  </a:lnTo>
                  <a:lnTo>
                    <a:pt x="18622" y="11394"/>
                  </a:lnTo>
                  <a:lnTo>
                    <a:pt x="20265" y="10835"/>
                  </a:lnTo>
                  <a:lnTo>
                    <a:pt x="20205" y="12633"/>
                  </a:lnTo>
                  <a:lnTo>
                    <a:pt x="20181" y="13395"/>
                  </a:lnTo>
                  <a:lnTo>
                    <a:pt x="20896" y="13645"/>
                  </a:lnTo>
                  <a:lnTo>
                    <a:pt x="22515" y="14240"/>
                  </a:lnTo>
                  <a:lnTo>
                    <a:pt x="21539" y="15573"/>
                  </a:lnTo>
                  <a:lnTo>
                    <a:pt x="21039" y="16228"/>
                  </a:lnTo>
                  <a:lnTo>
                    <a:pt x="21563" y="16847"/>
                  </a:lnTo>
                  <a:lnTo>
                    <a:pt x="22694" y="18217"/>
                  </a:lnTo>
                  <a:lnTo>
                    <a:pt x="20884" y="18764"/>
                  </a:lnTo>
                  <a:lnTo>
                    <a:pt x="20134" y="18991"/>
                  </a:lnTo>
                  <a:lnTo>
                    <a:pt x="20134" y="19764"/>
                  </a:lnTo>
                  <a:lnTo>
                    <a:pt x="20122" y="21539"/>
                  </a:lnTo>
                  <a:lnTo>
                    <a:pt x="18503" y="20943"/>
                  </a:lnTo>
                  <a:lnTo>
                    <a:pt x="17764" y="20669"/>
                  </a:lnTo>
                  <a:lnTo>
                    <a:pt x="17312" y="21300"/>
                  </a:lnTo>
                  <a:lnTo>
                    <a:pt x="16336" y="22610"/>
                  </a:lnTo>
                  <a:lnTo>
                    <a:pt x="15348" y="21181"/>
                  </a:lnTo>
                  <a:lnTo>
                    <a:pt x="14907" y="20550"/>
                  </a:lnTo>
                  <a:lnTo>
                    <a:pt x="14181" y="20777"/>
                  </a:lnTo>
                  <a:lnTo>
                    <a:pt x="12561" y="21265"/>
                  </a:lnTo>
                  <a:lnTo>
                    <a:pt x="12573" y="19514"/>
                  </a:lnTo>
                  <a:lnTo>
                    <a:pt x="12573" y="18764"/>
                  </a:lnTo>
                  <a:lnTo>
                    <a:pt x="11871" y="18514"/>
                  </a:lnTo>
                  <a:lnTo>
                    <a:pt x="10252" y="17919"/>
                  </a:lnTo>
                  <a:lnTo>
                    <a:pt x="11252" y="16562"/>
                  </a:lnTo>
                  <a:lnTo>
                    <a:pt x="11692" y="15954"/>
                  </a:lnTo>
                  <a:lnTo>
                    <a:pt x="11264" y="15347"/>
                  </a:lnTo>
                  <a:lnTo>
                    <a:pt x="10240" y="13883"/>
                  </a:lnTo>
                  <a:lnTo>
                    <a:pt x="11871" y="13395"/>
                  </a:lnTo>
                  <a:lnTo>
                    <a:pt x="12621" y="13168"/>
                  </a:lnTo>
                  <a:lnTo>
                    <a:pt x="12621" y="12395"/>
                  </a:lnTo>
                  <a:lnTo>
                    <a:pt x="12633" y="10632"/>
                  </a:lnTo>
                  <a:lnTo>
                    <a:pt x="14252" y="11228"/>
                  </a:lnTo>
                  <a:lnTo>
                    <a:pt x="15002" y="11525"/>
                  </a:lnTo>
                  <a:lnTo>
                    <a:pt x="15467" y="10894"/>
                  </a:lnTo>
                  <a:lnTo>
                    <a:pt x="16431" y="9573"/>
                  </a:lnTo>
                  <a:close/>
                  <a:moveTo>
                    <a:pt x="9347" y="18729"/>
                  </a:moveTo>
                  <a:lnTo>
                    <a:pt x="11538" y="19526"/>
                  </a:lnTo>
                  <a:lnTo>
                    <a:pt x="11526" y="21908"/>
                  </a:lnTo>
                  <a:lnTo>
                    <a:pt x="5715" y="23670"/>
                  </a:lnTo>
                  <a:lnTo>
                    <a:pt x="9347" y="18729"/>
                  </a:lnTo>
                  <a:close/>
                  <a:moveTo>
                    <a:pt x="23301" y="19157"/>
                  </a:moveTo>
                  <a:lnTo>
                    <a:pt x="26944" y="24348"/>
                  </a:lnTo>
                  <a:lnTo>
                    <a:pt x="26944" y="24348"/>
                  </a:lnTo>
                  <a:lnTo>
                    <a:pt x="21170" y="22253"/>
                  </a:lnTo>
                  <a:lnTo>
                    <a:pt x="21182" y="19812"/>
                  </a:lnTo>
                  <a:lnTo>
                    <a:pt x="23301" y="19157"/>
                  </a:lnTo>
                  <a:close/>
                  <a:moveTo>
                    <a:pt x="14478" y="21824"/>
                  </a:moveTo>
                  <a:lnTo>
                    <a:pt x="15848" y="23789"/>
                  </a:lnTo>
                  <a:lnTo>
                    <a:pt x="13871" y="26468"/>
                  </a:lnTo>
                  <a:lnTo>
                    <a:pt x="12335" y="28551"/>
                  </a:lnTo>
                  <a:lnTo>
                    <a:pt x="12383" y="22467"/>
                  </a:lnTo>
                  <a:lnTo>
                    <a:pt x="14478" y="21824"/>
                  </a:lnTo>
                  <a:close/>
                  <a:moveTo>
                    <a:pt x="18157" y="21943"/>
                  </a:moveTo>
                  <a:lnTo>
                    <a:pt x="20420" y="22765"/>
                  </a:lnTo>
                  <a:lnTo>
                    <a:pt x="20372" y="28920"/>
                  </a:lnTo>
                  <a:lnTo>
                    <a:pt x="16788" y="23789"/>
                  </a:lnTo>
                  <a:lnTo>
                    <a:pt x="18157" y="21943"/>
                  </a:lnTo>
                  <a:close/>
                  <a:moveTo>
                    <a:pt x="11383" y="0"/>
                  </a:moveTo>
                  <a:lnTo>
                    <a:pt x="11359" y="3298"/>
                  </a:lnTo>
                  <a:lnTo>
                    <a:pt x="11311" y="8775"/>
                  </a:lnTo>
                  <a:lnTo>
                    <a:pt x="11061" y="8680"/>
                  </a:lnTo>
                  <a:lnTo>
                    <a:pt x="6180" y="6894"/>
                  </a:lnTo>
                  <a:lnTo>
                    <a:pt x="3060" y="5763"/>
                  </a:lnTo>
                  <a:lnTo>
                    <a:pt x="4965" y="8489"/>
                  </a:lnTo>
                  <a:lnTo>
                    <a:pt x="8228" y="13157"/>
                  </a:lnTo>
                  <a:lnTo>
                    <a:pt x="3013" y="14740"/>
                  </a:lnTo>
                  <a:lnTo>
                    <a:pt x="0" y="15645"/>
                  </a:lnTo>
                  <a:lnTo>
                    <a:pt x="2965" y="16716"/>
                  </a:lnTo>
                  <a:lnTo>
                    <a:pt x="8144" y="18610"/>
                  </a:lnTo>
                  <a:lnTo>
                    <a:pt x="4870" y="23063"/>
                  </a:lnTo>
                  <a:lnTo>
                    <a:pt x="3013" y="25587"/>
                  </a:lnTo>
                  <a:lnTo>
                    <a:pt x="3013" y="25587"/>
                  </a:lnTo>
                  <a:lnTo>
                    <a:pt x="6013" y="24682"/>
                  </a:lnTo>
                  <a:lnTo>
                    <a:pt x="11359" y="23074"/>
                  </a:lnTo>
                  <a:lnTo>
                    <a:pt x="11311" y="28551"/>
                  </a:lnTo>
                  <a:lnTo>
                    <a:pt x="11287" y="31778"/>
                  </a:lnTo>
                  <a:lnTo>
                    <a:pt x="13204" y="29170"/>
                  </a:lnTo>
                  <a:lnTo>
                    <a:pt x="14740" y="27087"/>
                  </a:lnTo>
                  <a:lnTo>
                    <a:pt x="16312" y="24944"/>
                  </a:lnTo>
                  <a:lnTo>
                    <a:pt x="19515" y="29528"/>
                  </a:lnTo>
                  <a:lnTo>
                    <a:pt x="21384" y="32218"/>
                  </a:lnTo>
                  <a:lnTo>
                    <a:pt x="21420" y="28932"/>
                  </a:lnTo>
                  <a:lnTo>
                    <a:pt x="21467" y="23455"/>
                  </a:lnTo>
                  <a:lnTo>
                    <a:pt x="26599" y="25337"/>
                  </a:lnTo>
                  <a:lnTo>
                    <a:pt x="29718" y="26480"/>
                  </a:lnTo>
                  <a:lnTo>
                    <a:pt x="27813" y="23753"/>
                  </a:lnTo>
                  <a:lnTo>
                    <a:pt x="24563" y="19110"/>
                  </a:lnTo>
                  <a:lnTo>
                    <a:pt x="30052" y="17478"/>
                  </a:lnTo>
                  <a:lnTo>
                    <a:pt x="33171" y="16538"/>
                  </a:lnTo>
                  <a:lnTo>
                    <a:pt x="30076" y="15478"/>
                  </a:lnTo>
                  <a:lnTo>
                    <a:pt x="24682" y="13633"/>
                  </a:lnTo>
                  <a:lnTo>
                    <a:pt x="28194" y="9049"/>
                  </a:lnTo>
                  <a:lnTo>
                    <a:pt x="30171" y="6477"/>
                  </a:lnTo>
                  <a:lnTo>
                    <a:pt x="27063" y="7418"/>
                  </a:lnTo>
                  <a:lnTo>
                    <a:pt x="21515" y="9085"/>
                  </a:lnTo>
                  <a:lnTo>
                    <a:pt x="21610" y="3667"/>
                  </a:lnTo>
                  <a:lnTo>
                    <a:pt x="21670" y="453"/>
                  </a:lnTo>
                  <a:lnTo>
                    <a:pt x="19729" y="3012"/>
                  </a:lnTo>
                  <a:lnTo>
                    <a:pt x="16479" y="7311"/>
                  </a:lnTo>
                  <a:lnTo>
                    <a:pt x="13276" y="2703"/>
                  </a:lnTo>
                  <a:lnTo>
                    <a:pt x="113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4502325" y="1158600"/>
              <a:ext cx="372700" cy="396500"/>
            </a:xfrm>
            <a:custGeom>
              <a:rect b="b" l="l" r="r" t="t"/>
              <a:pathLst>
                <a:path extrusionOk="0" h="15860" w="14908">
                  <a:moveTo>
                    <a:pt x="7514" y="1"/>
                  </a:moveTo>
                  <a:lnTo>
                    <a:pt x="5775" y="2382"/>
                  </a:lnTo>
                  <a:lnTo>
                    <a:pt x="2906" y="1334"/>
                  </a:lnTo>
                  <a:lnTo>
                    <a:pt x="2882" y="4430"/>
                  </a:lnTo>
                  <a:lnTo>
                    <a:pt x="1" y="5299"/>
                  </a:lnTo>
                  <a:lnTo>
                    <a:pt x="1763" y="7823"/>
                  </a:lnTo>
                  <a:lnTo>
                    <a:pt x="37" y="10169"/>
                  </a:lnTo>
                  <a:lnTo>
                    <a:pt x="2835" y="11193"/>
                  </a:lnTo>
                  <a:lnTo>
                    <a:pt x="2799" y="14205"/>
                  </a:lnTo>
                  <a:lnTo>
                    <a:pt x="2799" y="14205"/>
                  </a:lnTo>
                  <a:lnTo>
                    <a:pt x="5633" y="13360"/>
                  </a:lnTo>
                  <a:lnTo>
                    <a:pt x="7371" y="15860"/>
                  </a:lnTo>
                  <a:lnTo>
                    <a:pt x="9133" y="13479"/>
                  </a:lnTo>
                  <a:lnTo>
                    <a:pt x="12002" y="14538"/>
                  </a:lnTo>
                  <a:lnTo>
                    <a:pt x="12026" y="11431"/>
                  </a:lnTo>
                  <a:lnTo>
                    <a:pt x="14908" y="10562"/>
                  </a:lnTo>
                  <a:lnTo>
                    <a:pt x="13134" y="8037"/>
                  </a:lnTo>
                  <a:lnTo>
                    <a:pt x="14872" y="5680"/>
                  </a:lnTo>
                  <a:lnTo>
                    <a:pt x="12074" y="4668"/>
                  </a:lnTo>
                  <a:lnTo>
                    <a:pt x="12193" y="1525"/>
                  </a:lnTo>
                  <a:lnTo>
                    <a:pt x="12193" y="1525"/>
                  </a:lnTo>
                  <a:lnTo>
                    <a:pt x="9264" y="2501"/>
                  </a:lnTo>
                  <a:lnTo>
                    <a:pt x="7514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4502325" y="1158600"/>
              <a:ext cx="372700" cy="396500"/>
            </a:xfrm>
            <a:custGeom>
              <a:rect b="b" l="l" r="r" t="t"/>
              <a:pathLst>
                <a:path extrusionOk="0" h="15860" w="14908">
                  <a:moveTo>
                    <a:pt x="7514" y="1"/>
                  </a:moveTo>
                  <a:lnTo>
                    <a:pt x="5775" y="2382"/>
                  </a:lnTo>
                  <a:lnTo>
                    <a:pt x="2906" y="1334"/>
                  </a:lnTo>
                  <a:lnTo>
                    <a:pt x="2882" y="4430"/>
                  </a:lnTo>
                  <a:lnTo>
                    <a:pt x="1" y="5299"/>
                  </a:lnTo>
                  <a:lnTo>
                    <a:pt x="1763" y="7823"/>
                  </a:lnTo>
                  <a:lnTo>
                    <a:pt x="37" y="10169"/>
                  </a:lnTo>
                  <a:lnTo>
                    <a:pt x="2835" y="11193"/>
                  </a:lnTo>
                  <a:lnTo>
                    <a:pt x="2799" y="14205"/>
                  </a:lnTo>
                  <a:lnTo>
                    <a:pt x="2799" y="14205"/>
                  </a:lnTo>
                  <a:lnTo>
                    <a:pt x="5633" y="13360"/>
                  </a:lnTo>
                  <a:lnTo>
                    <a:pt x="7371" y="15860"/>
                  </a:lnTo>
                  <a:lnTo>
                    <a:pt x="9133" y="13479"/>
                  </a:lnTo>
                  <a:lnTo>
                    <a:pt x="12002" y="14538"/>
                  </a:lnTo>
                  <a:lnTo>
                    <a:pt x="12026" y="11431"/>
                  </a:lnTo>
                  <a:lnTo>
                    <a:pt x="14908" y="10562"/>
                  </a:lnTo>
                  <a:lnTo>
                    <a:pt x="13134" y="8037"/>
                  </a:lnTo>
                  <a:lnTo>
                    <a:pt x="14872" y="5680"/>
                  </a:lnTo>
                  <a:lnTo>
                    <a:pt x="12074" y="4668"/>
                  </a:lnTo>
                  <a:lnTo>
                    <a:pt x="12193" y="1525"/>
                  </a:lnTo>
                  <a:lnTo>
                    <a:pt x="12193" y="1525"/>
                  </a:lnTo>
                  <a:lnTo>
                    <a:pt x="9264" y="2501"/>
                  </a:lnTo>
                  <a:lnTo>
                    <a:pt x="75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4481200" y="1136275"/>
              <a:ext cx="414650" cy="442350"/>
            </a:xfrm>
            <a:custGeom>
              <a:rect b="b" l="l" r="r" t="t"/>
              <a:pathLst>
                <a:path extrusionOk="0" h="17694" w="16586">
                  <a:moveTo>
                    <a:pt x="8347" y="1799"/>
                  </a:moveTo>
                  <a:lnTo>
                    <a:pt x="9740" y="3787"/>
                  </a:lnTo>
                  <a:cubicBezTo>
                    <a:pt x="9811" y="3894"/>
                    <a:pt x="9930" y="3954"/>
                    <a:pt x="10049" y="3954"/>
                  </a:cubicBezTo>
                  <a:cubicBezTo>
                    <a:pt x="10073" y="3954"/>
                    <a:pt x="10121" y="3954"/>
                    <a:pt x="10145" y="3942"/>
                  </a:cubicBezTo>
                  <a:lnTo>
                    <a:pt x="10169" y="3942"/>
                  </a:lnTo>
                  <a:lnTo>
                    <a:pt x="12466" y="3180"/>
                  </a:lnTo>
                  <a:lnTo>
                    <a:pt x="12383" y="5668"/>
                  </a:lnTo>
                  <a:cubicBezTo>
                    <a:pt x="12383" y="5835"/>
                    <a:pt x="12466" y="5990"/>
                    <a:pt x="12633" y="6037"/>
                  </a:cubicBezTo>
                  <a:lnTo>
                    <a:pt x="14872" y="6847"/>
                  </a:lnTo>
                  <a:lnTo>
                    <a:pt x="13502" y="8704"/>
                  </a:lnTo>
                  <a:cubicBezTo>
                    <a:pt x="13467" y="8728"/>
                    <a:pt x="13455" y="8764"/>
                    <a:pt x="13443" y="8811"/>
                  </a:cubicBezTo>
                  <a:lnTo>
                    <a:pt x="13443" y="8823"/>
                  </a:lnTo>
                  <a:cubicBezTo>
                    <a:pt x="13419" y="8847"/>
                    <a:pt x="13419" y="8895"/>
                    <a:pt x="13419" y="8919"/>
                  </a:cubicBezTo>
                  <a:lnTo>
                    <a:pt x="13419" y="8942"/>
                  </a:lnTo>
                  <a:cubicBezTo>
                    <a:pt x="13419" y="8966"/>
                    <a:pt x="13419" y="9014"/>
                    <a:pt x="13443" y="9038"/>
                  </a:cubicBezTo>
                  <a:lnTo>
                    <a:pt x="13443" y="9061"/>
                  </a:lnTo>
                  <a:lnTo>
                    <a:pt x="13478" y="9145"/>
                  </a:lnTo>
                  <a:lnTo>
                    <a:pt x="13478" y="9157"/>
                  </a:lnTo>
                  <a:lnTo>
                    <a:pt x="14883" y="11169"/>
                  </a:lnTo>
                  <a:lnTo>
                    <a:pt x="12586" y="11859"/>
                  </a:lnTo>
                  <a:cubicBezTo>
                    <a:pt x="12431" y="11895"/>
                    <a:pt x="12324" y="12050"/>
                    <a:pt x="12324" y="12217"/>
                  </a:cubicBezTo>
                  <a:lnTo>
                    <a:pt x="12312" y="14681"/>
                  </a:lnTo>
                  <a:lnTo>
                    <a:pt x="10038" y="13848"/>
                  </a:lnTo>
                  <a:cubicBezTo>
                    <a:pt x="9990" y="13836"/>
                    <a:pt x="9942" y="13824"/>
                    <a:pt x="9895" y="13824"/>
                  </a:cubicBezTo>
                  <a:cubicBezTo>
                    <a:pt x="9871" y="13824"/>
                    <a:pt x="9823" y="13824"/>
                    <a:pt x="9788" y="13836"/>
                  </a:cubicBezTo>
                  <a:cubicBezTo>
                    <a:pt x="9716" y="13860"/>
                    <a:pt x="9645" y="13907"/>
                    <a:pt x="9597" y="13967"/>
                  </a:cubicBezTo>
                  <a:lnTo>
                    <a:pt x="8216" y="15848"/>
                  </a:lnTo>
                  <a:lnTo>
                    <a:pt x="6835" y="13860"/>
                  </a:lnTo>
                  <a:cubicBezTo>
                    <a:pt x="6763" y="13764"/>
                    <a:pt x="6644" y="13705"/>
                    <a:pt x="6525" y="13705"/>
                  </a:cubicBezTo>
                  <a:cubicBezTo>
                    <a:pt x="6490" y="13705"/>
                    <a:pt x="6442" y="13705"/>
                    <a:pt x="6418" y="13717"/>
                  </a:cubicBezTo>
                  <a:lnTo>
                    <a:pt x="4168" y="14395"/>
                  </a:lnTo>
                  <a:lnTo>
                    <a:pt x="4180" y="11990"/>
                  </a:lnTo>
                  <a:cubicBezTo>
                    <a:pt x="4180" y="11824"/>
                    <a:pt x="4084" y="11681"/>
                    <a:pt x="3930" y="11621"/>
                  </a:cubicBezTo>
                  <a:lnTo>
                    <a:pt x="1703" y="10812"/>
                  </a:lnTo>
                  <a:lnTo>
                    <a:pt x="3072" y="8954"/>
                  </a:lnTo>
                  <a:cubicBezTo>
                    <a:pt x="3168" y="8823"/>
                    <a:pt x="3168" y="8645"/>
                    <a:pt x="3072" y="8502"/>
                  </a:cubicBezTo>
                  <a:lnTo>
                    <a:pt x="1667" y="6502"/>
                  </a:lnTo>
                  <a:lnTo>
                    <a:pt x="3965" y="5811"/>
                  </a:lnTo>
                  <a:cubicBezTo>
                    <a:pt x="4120" y="5763"/>
                    <a:pt x="4227" y="5620"/>
                    <a:pt x="4227" y="5454"/>
                  </a:cubicBezTo>
                  <a:lnTo>
                    <a:pt x="4239" y="2989"/>
                  </a:lnTo>
                  <a:lnTo>
                    <a:pt x="6513" y="3823"/>
                  </a:lnTo>
                  <a:cubicBezTo>
                    <a:pt x="6561" y="3835"/>
                    <a:pt x="6597" y="3835"/>
                    <a:pt x="6632" y="3846"/>
                  </a:cubicBezTo>
                  <a:lnTo>
                    <a:pt x="6656" y="3846"/>
                  </a:lnTo>
                  <a:cubicBezTo>
                    <a:pt x="6775" y="3846"/>
                    <a:pt x="6871" y="3787"/>
                    <a:pt x="6954" y="3704"/>
                  </a:cubicBezTo>
                  <a:lnTo>
                    <a:pt x="8347" y="1799"/>
                  </a:lnTo>
                  <a:close/>
                  <a:moveTo>
                    <a:pt x="8383" y="1"/>
                  </a:moveTo>
                  <a:lnTo>
                    <a:pt x="7513" y="1168"/>
                  </a:lnTo>
                  <a:lnTo>
                    <a:pt x="6430" y="2644"/>
                  </a:lnTo>
                  <a:lnTo>
                    <a:pt x="4632" y="1989"/>
                  </a:lnTo>
                  <a:lnTo>
                    <a:pt x="3227" y="1489"/>
                  </a:lnTo>
                  <a:lnTo>
                    <a:pt x="3215" y="2977"/>
                  </a:lnTo>
                  <a:lnTo>
                    <a:pt x="3203" y="4954"/>
                  </a:lnTo>
                  <a:lnTo>
                    <a:pt x="1382" y="5501"/>
                  </a:lnTo>
                  <a:lnTo>
                    <a:pt x="1" y="5918"/>
                  </a:lnTo>
                  <a:lnTo>
                    <a:pt x="834" y="7109"/>
                  </a:lnTo>
                  <a:lnTo>
                    <a:pt x="1965" y="8728"/>
                  </a:lnTo>
                  <a:lnTo>
                    <a:pt x="882" y="10216"/>
                  </a:lnTo>
                  <a:lnTo>
                    <a:pt x="48" y="11347"/>
                  </a:lnTo>
                  <a:lnTo>
                    <a:pt x="1358" y="11824"/>
                  </a:lnTo>
                  <a:lnTo>
                    <a:pt x="3144" y="12478"/>
                  </a:lnTo>
                  <a:lnTo>
                    <a:pt x="3132" y="14431"/>
                  </a:lnTo>
                  <a:lnTo>
                    <a:pt x="3108" y="15860"/>
                  </a:lnTo>
                  <a:lnTo>
                    <a:pt x="3108" y="15860"/>
                  </a:lnTo>
                  <a:lnTo>
                    <a:pt x="4465" y="15443"/>
                  </a:lnTo>
                  <a:lnTo>
                    <a:pt x="6251" y="14907"/>
                  </a:lnTo>
                  <a:lnTo>
                    <a:pt x="7371" y="16503"/>
                  </a:lnTo>
                  <a:lnTo>
                    <a:pt x="8204" y="17693"/>
                  </a:lnTo>
                  <a:lnTo>
                    <a:pt x="9061" y="16515"/>
                  </a:lnTo>
                  <a:lnTo>
                    <a:pt x="10157" y="15038"/>
                  </a:lnTo>
                  <a:lnTo>
                    <a:pt x="11954" y="15693"/>
                  </a:lnTo>
                  <a:lnTo>
                    <a:pt x="13348" y="16205"/>
                  </a:lnTo>
                  <a:lnTo>
                    <a:pt x="13371" y="14717"/>
                  </a:lnTo>
                  <a:lnTo>
                    <a:pt x="13383" y="12729"/>
                  </a:lnTo>
                  <a:lnTo>
                    <a:pt x="15193" y="12181"/>
                  </a:lnTo>
                  <a:lnTo>
                    <a:pt x="16586" y="11764"/>
                  </a:lnTo>
                  <a:lnTo>
                    <a:pt x="15753" y="10573"/>
                  </a:lnTo>
                  <a:lnTo>
                    <a:pt x="14621" y="8954"/>
                  </a:lnTo>
                  <a:lnTo>
                    <a:pt x="15705" y="7466"/>
                  </a:lnTo>
                  <a:lnTo>
                    <a:pt x="16538" y="6335"/>
                  </a:lnTo>
                  <a:lnTo>
                    <a:pt x="15229" y="5859"/>
                  </a:lnTo>
                  <a:lnTo>
                    <a:pt x="13455" y="5216"/>
                  </a:lnTo>
                  <a:lnTo>
                    <a:pt x="13526" y="3204"/>
                  </a:lnTo>
                  <a:lnTo>
                    <a:pt x="13574" y="1703"/>
                  </a:lnTo>
                  <a:lnTo>
                    <a:pt x="12145" y="2180"/>
                  </a:lnTo>
                  <a:lnTo>
                    <a:pt x="10311" y="2787"/>
                  </a:lnTo>
                  <a:lnTo>
                    <a:pt x="9216" y="1215"/>
                  </a:lnTo>
                  <a:lnTo>
                    <a:pt x="838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6256125" y="2771000"/>
              <a:ext cx="1237675" cy="1237975"/>
            </a:xfrm>
            <a:custGeom>
              <a:rect b="b" l="l" r="r" t="t"/>
              <a:pathLst>
                <a:path extrusionOk="0" h="49519" w="49507">
                  <a:moveTo>
                    <a:pt x="34898" y="275"/>
                  </a:moveTo>
                  <a:lnTo>
                    <a:pt x="27528" y="489"/>
                  </a:lnTo>
                  <a:lnTo>
                    <a:pt x="25444" y="5490"/>
                  </a:lnTo>
                  <a:lnTo>
                    <a:pt x="29123" y="14276"/>
                  </a:lnTo>
                  <a:lnTo>
                    <a:pt x="29135" y="14276"/>
                  </a:lnTo>
                  <a:lnTo>
                    <a:pt x="37851" y="10669"/>
                  </a:lnTo>
                  <a:lnTo>
                    <a:pt x="39946" y="5644"/>
                  </a:lnTo>
                  <a:lnTo>
                    <a:pt x="34898" y="275"/>
                  </a:lnTo>
                  <a:close/>
                  <a:moveTo>
                    <a:pt x="14419" y="1"/>
                  </a:moveTo>
                  <a:lnTo>
                    <a:pt x="9502" y="5585"/>
                  </a:lnTo>
                  <a:lnTo>
                    <a:pt x="11609" y="10645"/>
                  </a:lnTo>
                  <a:lnTo>
                    <a:pt x="20384" y="14288"/>
                  </a:lnTo>
                  <a:lnTo>
                    <a:pt x="24027" y="5490"/>
                  </a:lnTo>
                  <a:lnTo>
                    <a:pt x="21932" y="489"/>
                  </a:lnTo>
                  <a:lnTo>
                    <a:pt x="14419" y="1"/>
                  </a:lnTo>
                  <a:close/>
                  <a:moveTo>
                    <a:pt x="5608" y="9585"/>
                  </a:moveTo>
                  <a:lnTo>
                    <a:pt x="215" y="14574"/>
                  </a:lnTo>
                  <a:lnTo>
                    <a:pt x="429" y="21968"/>
                  </a:lnTo>
                  <a:lnTo>
                    <a:pt x="5442" y="24051"/>
                  </a:lnTo>
                  <a:lnTo>
                    <a:pt x="14229" y="20432"/>
                  </a:lnTo>
                  <a:lnTo>
                    <a:pt x="10597" y="11657"/>
                  </a:lnTo>
                  <a:lnTo>
                    <a:pt x="5608" y="9585"/>
                  </a:lnTo>
                  <a:close/>
                  <a:moveTo>
                    <a:pt x="43875" y="9597"/>
                  </a:moveTo>
                  <a:lnTo>
                    <a:pt x="38839" y="11669"/>
                  </a:lnTo>
                  <a:lnTo>
                    <a:pt x="35207" y="20432"/>
                  </a:lnTo>
                  <a:lnTo>
                    <a:pt x="43994" y="24075"/>
                  </a:lnTo>
                  <a:lnTo>
                    <a:pt x="49054" y="21992"/>
                  </a:lnTo>
                  <a:lnTo>
                    <a:pt x="49507" y="14872"/>
                  </a:lnTo>
                  <a:lnTo>
                    <a:pt x="49471" y="14824"/>
                  </a:lnTo>
                  <a:lnTo>
                    <a:pt x="43875" y="9597"/>
                  </a:lnTo>
                  <a:close/>
                  <a:moveTo>
                    <a:pt x="5442" y="25456"/>
                  </a:moveTo>
                  <a:lnTo>
                    <a:pt x="453" y="27504"/>
                  </a:lnTo>
                  <a:lnTo>
                    <a:pt x="1" y="35017"/>
                  </a:lnTo>
                  <a:lnTo>
                    <a:pt x="5597" y="39934"/>
                  </a:lnTo>
                  <a:lnTo>
                    <a:pt x="10597" y="37863"/>
                  </a:lnTo>
                  <a:lnTo>
                    <a:pt x="14229" y="29100"/>
                  </a:lnTo>
                  <a:lnTo>
                    <a:pt x="5442" y="25456"/>
                  </a:lnTo>
                  <a:close/>
                  <a:moveTo>
                    <a:pt x="44006" y="25516"/>
                  </a:moveTo>
                  <a:lnTo>
                    <a:pt x="35219" y="29123"/>
                  </a:lnTo>
                  <a:lnTo>
                    <a:pt x="38851" y="37910"/>
                  </a:lnTo>
                  <a:lnTo>
                    <a:pt x="43875" y="39994"/>
                  </a:lnTo>
                  <a:lnTo>
                    <a:pt x="49245" y="34922"/>
                  </a:lnTo>
                  <a:lnTo>
                    <a:pt x="48971" y="27576"/>
                  </a:lnTo>
                  <a:lnTo>
                    <a:pt x="44006" y="25516"/>
                  </a:lnTo>
                  <a:close/>
                  <a:moveTo>
                    <a:pt x="20420" y="35219"/>
                  </a:moveTo>
                  <a:lnTo>
                    <a:pt x="11585" y="38863"/>
                  </a:lnTo>
                  <a:lnTo>
                    <a:pt x="9537" y="43828"/>
                  </a:lnTo>
                  <a:lnTo>
                    <a:pt x="14586" y="49209"/>
                  </a:lnTo>
                  <a:lnTo>
                    <a:pt x="21944" y="48983"/>
                  </a:lnTo>
                  <a:lnTo>
                    <a:pt x="24015" y="43982"/>
                  </a:lnTo>
                  <a:lnTo>
                    <a:pt x="20420" y="35219"/>
                  </a:lnTo>
                  <a:close/>
                  <a:moveTo>
                    <a:pt x="29064" y="35255"/>
                  </a:moveTo>
                  <a:lnTo>
                    <a:pt x="25444" y="43994"/>
                  </a:lnTo>
                  <a:lnTo>
                    <a:pt x="27516" y="49019"/>
                  </a:lnTo>
                  <a:lnTo>
                    <a:pt x="34945" y="49519"/>
                  </a:lnTo>
                  <a:lnTo>
                    <a:pt x="39910" y="43875"/>
                  </a:lnTo>
                  <a:lnTo>
                    <a:pt x="37839" y="38898"/>
                  </a:lnTo>
                  <a:lnTo>
                    <a:pt x="29064" y="35255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6256125" y="2771000"/>
              <a:ext cx="1237675" cy="1237975"/>
            </a:xfrm>
            <a:custGeom>
              <a:rect b="b" l="l" r="r" t="t"/>
              <a:pathLst>
                <a:path extrusionOk="0" h="49519" w="49507">
                  <a:moveTo>
                    <a:pt x="34898" y="275"/>
                  </a:moveTo>
                  <a:lnTo>
                    <a:pt x="27528" y="489"/>
                  </a:lnTo>
                  <a:lnTo>
                    <a:pt x="25444" y="5490"/>
                  </a:lnTo>
                  <a:lnTo>
                    <a:pt x="29123" y="14276"/>
                  </a:lnTo>
                  <a:lnTo>
                    <a:pt x="29135" y="14276"/>
                  </a:lnTo>
                  <a:lnTo>
                    <a:pt x="37851" y="10669"/>
                  </a:lnTo>
                  <a:lnTo>
                    <a:pt x="39946" y="5644"/>
                  </a:lnTo>
                  <a:lnTo>
                    <a:pt x="34898" y="275"/>
                  </a:lnTo>
                  <a:close/>
                  <a:moveTo>
                    <a:pt x="14419" y="1"/>
                  </a:moveTo>
                  <a:lnTo>
                    <a:pt x="9502" y="5585"/>
                  </a:lnTo>
                  <a:lnTo>
                    <a:pt x="11609" y="10645"/>
                  </a:lnTo>
                  <a:lnTo>
                    <a:pt x="20384" y="14288"/>
                  </a:lnTo>
                  <a:lnTo>
                    <a:pt x="24027" y="5490"/>
                  </a:lnTo>
                  <a:lnTo>
                    <a:pt x="21932" y="489"/>
                  </a:lnTo>
                  <a:lnTo>
                    <a:pt x="14419" y="1"/>
                  </a:lnTo>
                  <a:close/>
                  <a:moveTo>
                    <a:pt x="5608" y="9585"/>
                  </a:moveTo>
                  <a:lnTo>
                    <a:pt x="215" y="14574"/>
                  </a:lnTo>
                  <a:lnTo>
                    <a:pt x="429" y="21968"/>
                  </a:lnTo>
                  <a:lnTo>
                    <a:pt x="5442" y="24051"/>
                  </a:lnTo>
                  <a:lnTo>
                    <a:pt x="14229" y="20432"/>
                  </a:lnTo>
                  <a:lnTo>
                    <a:pt x="10597" y="11657"/>
                  </a:lnTo>
                  <a:lnTo>
                    <a:pt x="5608" y="9585"/>
                  </a:lnTo>
                  <a:close/>
                  <a:moveTo>
                    <a:pt x="43875" y="9597"/>
                  </a:moveTo>
                  <a:lnTo>
                    <a:pt x="38839" y="11669"/>
                  </a:lnTo>
                  <a:lnTo>
                    <a:pt x="35207" y="20432"/>
                  </a:lnTo>
                  <a:lnTo>
                    <a:pt x="43994" y="24075"/>
                  </a:lnTo>
                  <a:lnTo>
                    <a:pt x="49054" y="21992"/>
                  </a:lnTo>
                  <a:lnTo>
                    <a:pt x="49507" y="14872"/>
                  </a:lnTo>
                  <a:lnTo>
                    <a:pt x="49471" y="14824"/>
                  </a:lnTo>
                  <a:lnTo>
                    <a:pt x="43875" y="9597"/>
                  </a:lnTo>
                  <a:close/>
                  <a:moveTo>
                    <a:pt x="5442" y="25456"/>
                  </a:moveTo>
                  <a:lnTo>
                    <a:pt x="453" y="27504"/>
                  </a:lnTo>
                  <a:lnTo>
                    <a:pt x="1" y="35017"/>
                  </a:lnTo>
                  <a:lnTo>
                    <a:pt x="5597" y="39934"/>
                  </a:lnTo>
                  <a:lnTo>
                    <a:pt x="10597" y="37863"/>
                  </a:lnTo>
                  <a:lnTo>
                    <a:pt x="14229" y="29100"/>
                  </a:lnTo>
                  <a:lnTo>
                    <a:pt x="5442" y="25456"/>
                  </a:lnTo>
                  <a:close/>
                  <a:moveTo>
                    <a:pt x="44006" y="25516"/>
                  </a:moveTo>
                  <a:lnTo>
                    <a:pt x="35219" y="29123"/>
                  </a:lnTo>
                  <a:lnTo>
                    <a:pt x="38851" y="37910"/>
                  </a:lnTo>
                  <a:lnTo>
                    <a:pt x="43875" y="39994"/>
                  </a:lnTo>
                  <a:lnTo>
                    <a:pt x="49245" y="34922"/>
                  </a:lnTo>
                  <a:lnTo>
                    <a:pt x="48971" y="27576"/>
                  </a:lnTo>
                  <a:lnTo>
                    <a:pt x="44006" y="25516"/>
                  </a:lnTo>
                  <a:close/>
                  <a:moveTo>
                    <a:pt x="20420" y="35219"/>
                  </a:moveTo>
                  <a:lnTo>
                    <a:pt x="11585" y="38863"/>
                  </a:lnTo>
                  <a:lnTo>
                    <a:pt x="9537" y="43828"/>
                  </a:lnTo>
                  <a:lnTo>
                    <a:pt x="14586" y="49209"/>
                  </a:lnTo>
                  <a:lnTo>
                    <a:pt x="21944" y="48983"/>
                  </a:lnTo>
                  <a:lnTo>
                    <a:pt x="24015" y="43982"/>
                  </a:lnTo>
                  <a:lnTo>
                    <a:pt x="20420" y="35219"/>
                  </a:lnTo>
                  <a:close/>
                  <a:moveTo>
                    <a:pt x="29064" y="35255"/>
                  </a:moveTo>
                  <a:lnTo>
                    <a:pt x="25444" y="43994"/>
                  </a:lnTo>
                  <a:lnTo>
                    <a:pt x="27516" y="49019"/>
                  </a:lnTo>
                  <a:lnTo>
                    <a:pt x="34945" y="49519"/>
                  </a:lnTo>
                  <a:lnTo>
                    <a:pt x="39910" y="43875"/>
                  </a:lnTo>
                  <a:lnTo>
                    <a:pt x="37839" y="38898"/>
                  </a:lnTo>
                  <a:lnTo>
                    <a:pt x="29064" y="3525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6234700" y="2750775"/>
              <a:ext cx="1279950" cy="1279350"/>
            </a:xfrm>
            <a:custGeom>
              <a:rect b="b" l="l" r="r" t="t"/>
              <a:pathLst>
                <a:path extrusionOk="0" h="51174" w="51198">
                  <a:moveTo>
                    <a:pt x="35410" y="1893"/>
                  </a:moveTo>
                  <a:lnTo>
                    <a:pt x="39851" y="6632"/>
                  </a:lnTo>
                  <a:lnTo>
                    <a:pt x="38088" y="10871"/>
                  </a:lnTo>
                  <a:lnTo>
                    <a:pt x="30409" y="14026"/>
                  </a:lnTo>
                  <a:lnTo>
                    <a:pt x="27182" y="6299"/>
                  </a:lnTo>
                  <a:lnTo>
                    <a:pt x="28921" y="2084"/>
                  </a:lnTo>
                  <a:lnTo>
                    <a:pt x="35410" y="1893"/>
                  </a:lnTo>
                  <a:close/>
                  <a:moveTo>
                    <a:pt x="15621" y="1643"/>
                  </a:moveTo>
                  <a:lnTo>
                    <a:pt x="22241" y="2072"/>
                  </a:lnTo>
                  <a:lnTo>
                    <a:pt x="24015" y="6299"/>
                  </a:lnTo>
                  <a:lnTo>
                    <a:pt x="20801" y="14038"/>
                  </a:lnTo>
                  <a:lnTo>
                    <a:pt x="13073" y="10835"/>
                  </a:lnTo>
                  <a:lnTo>
                    <a:pt x="11299" y="6549"/>
                  </a:lnTo>
                  <a:lnTo>
                    <a:pt x="15621" y="1643"/>
                  </a:lnTo>
                  <a:close/>
                  <a:moveTo>
                    <a:pt x="6620" y="11335"/>
                  </a:moveTo>
                  <a:lnTo>
                    <a:pt x="10823" y="13073"/>
                  </a:lnTo>
                  <a:lnTo>
                    <a:pt x="14026" y="20800"/>
                  </a:lnTo>
                  <a:lnTo>
                    <a:pt x="6299" y="23979"/>
                  </a:lnTo>
                  <a:lnTo>
                    <a:pt x="2072" y="22229"/>
                  </a:lnTo>
                  <a:lnTo>
                    <a:pt x="1893" y="15728"/>
                  </a:lnTo>
                  <a:lnTo>
                    <a:pt x="6620" y="11335"/>
                  </a:lnTo>
                  <a:close/>
                  <a:moveTo>
                    <a:pt x="44554" y="11359"/>
                  </a:moveTo>
                  <a:lnTo>
                    <a:pt x="49530" y="16002"/>
                  </a:lnTo>
                  <a:lnTo>
                    <a:pt x="49137" y="22253"/>
                  </a:lnTo>
                  <a:lnTo>
                    <a:pt x="44851" y="24027"/>
                  </a:lnTo>
                  <a:lnTo>
                    <a:pt x="37124" y="20824"/>
                  </a:lnTo>
                  <a:lnTo>
                    <a:pt x="40327" y="13097"/>
                  </a:lnTo>
                  <a:lnTo>
                    <a:pt x="44554" y="11359"/>
                  </a:lnTo>
                  <a:close/>
                  <a:moveTo>
                    <a:pt x="6311" y="27134"/>
                  </a:moveTo>
                  <a:lnTo>
                    <a:pt x="14038" y="30337"/>
                  </a:lnTo>
                  <a:lnTo>
                    <a:pt x="10823" y="38064"/>
                  </a:lnTo>
                  <a:lnTo>
                    <a:pt x="6596" y="39803"/>
                  </a:lnTo>
                  <a:lnTo>
                    <a:pt x="1691" y="35493"/>
                  </a:lnTo>
                  <a:lnTo>
                    <a:pt x="2108" y="28885"/>
                  </a:lnTo>
                  <a:lnTo>
                    <a:pt x="6311" y="27134"/>
                  </a:lnTo>
                  <a:close/>
                  <a:moveTo>
                    <a:pt x="44851" y="27182"/>
                  </a:moveTo>
                  <a:lnTo>
                    <a:pt x="49042" y="28920"/>
                  </a:lnTo>
                  <a:lnTo>
                    <a:pt x="49280" y="35374"/>
                  </a:lnTo>
                  <a:lnTo>
                    <a:pt x="44554" y="39838"/>
                  </a:lnTo>
                  <a:lnTo>
                    <a:pt x="40327" y="38088"/>
                  </a:lnTo>
                  <a:lnTo>
                    <a:pt x="37124" y="30373"/>
                  </a:lnTo>
                  <a:lnTo>
                    <a:pt x="44851" y="27182"/>
                  </a:lnTo>
                  <a:close/>
                  <a:moveTo>
                    <a:pt x="25599" y="6703"/>
                  </a:moveTo>
                  <a:lnTo>
                    <a:pt x="29230" y="15395"/>
                  </a:lnTo>
                  <a:lnTo>
                    <a:pt x="29564" y="16145"/>
                  </a:lnTo>
                  <a:lnTo>
                    <a:pt x="38934" y="12275"/>
                  </a:lnTo>
                  <a:lnTo>
                    <a:pt x="35029" y="21693"/>
                  </a:lnTo>
                  <a:lnTo>
                    <a:pt x="44458" y="25610"/>
                  </a:lnTo>
                  <a:lnTo>
                    <a:pt x="35029" y="29492"/>
                  </a:lnTo>
                  <a:lnTo>
                    <a:pt x="38922" y="38910"/>
                  </a:lnTo>
                  <a:lnTo>
                    <a:pt x="29492" y="34993"/>
                  </a:lnTo>
                  <a:lnTo>
                    <a:pt x="25587" y="44387"/>
                  </a:lnTo>
                  <a:lnTo>
                    <a:pt x="21717" y="34969"/>
                  </a:lnTo>
                  <a:lnTo>
                    <a:pt x="12240" y="38886"/>
                  </a:lnTo>
                  <a:lnTo>
                    <a:pt x="12240" y="38886"/>
                  </a:lnTo>
                  <a:lnTo>
                    <a:pt x="16145" y="29456"/>
                  </a:lnTo>
                  <a:lnTo>
                    <a:pt x="6715" y="25551"/>
                  </a:lnTo>
                  <a:lnTo>
                    <a:pt x="16145" y="21658"/>
                  </a:lnTo>
                  <a:lnTo>
                    <a:pt x="12252" y="12240"/>
                  </a:lnTo>
                  <a:lnTo>
                    <a:pt x="21694" y="16157"/>
                  </a:lnTo>
                  <a:lnTo>
                    <a:pt x="25599" y="6703"/>
                  </a:lnTo>
                  <a:close/>
                  <a:moveTo>
                    <a:pt x="20824" y="37100"/>
                  </a:moveTo>
                  <a:lnTo>
                    <a:pt x="23991" y="44803"/>
                  </a:lnTo>
                  <a:lnTo>
                    <a:pt x="22253" y="49006"/>
                  </a:lnTo>
                  <a:lnTo>
                    <a:pt x="15764" y="49197"/>
                  </a:lnTo>
                  <a:lnTo>
                    <a:pt x="11335" y="44458"/>
                  </a:lnTo>
                  <a:lnTo>
                    <a:pt x="13061" y="40291"/>
                  </a:lnTo>
                  <a:lnTo>
                    <a:pt x="20824" y="37100"/>
                  </a:lnTo>
                  <a:close/>
                  <a:moveTo>
                    <a:pt x="30361" y="37124"/>
                  </a:moveTo>
                  <a:lnTo>
                    <a:pt x="38088" y="40327"/>
                  </a:lnTo>
                  <a:lnTo>
                    <a:pt x="39827" y="44517"/>
                  </a:lnTo>
                  <a:lnTo>
                    <a:pt x="35445" y="49494"/>
                  </a:lnTo>
                  <a:lnTo>
                    <a:pt x="28921" y="49066"/>
                  </a:lnTo>
                  <a:lnTo>
                    <a:pt x="27182" y="44803"/>
                  </a:lnTo>
                  <a:lnTo>
                    <a:pt x="30361" y="37124"/>
                  </a:lnTo>
                  <a:close/>
                  <a:moveTo>
                    <a:pt x="14931" y="0"/>
                  </a:moveTo>
                  <a:lnTo>
                    <a:pt x="9430" y="6275"/>
                  </a:lnTo>
                  <a:lnTo>
                    <a:pt x="11668" y="11692"/>
                  </a:lnTo>
                  <a:lnTo>
                    <a:pt x="6299" y="9454"/>
                  </a:lnTo>
                  <a:lnTo>
                    <a:pt x="274" y="15050"/>
                  </a:lnTo>
                  <a:lnTo>
                    <a:pt x="500" y="23348"/>
                  </a:lnTo>
                  <a:lnTo>
                    <a:pt x="5894" y="25587"/>
                  </a:lnTo>
                  <a:lnTo>
                    <a:pt x="536" y="27789"/>
                  </a:lnTo>
                  <a:lnTo>
                    <a:pt x="0" y="36207"/>
                  </a:lnTo>
                  <a:lnTo>
                    <a:pt x="6275" y="41708"/>
                  </a:lnTo>
                  <a:lnTo>
                    <a:pt x="11645" y="39493"/>
                  </a:lnTo>
                  <a:lnTo>
                    <a:pt x="9418" y="44839"/>
                  </a:lnTo>
                  <a:lnTo>
                    <a:pt x="15074" y="50864"/>
                  </a:lnTo>
                  <a:lnTo>
                    <a:pt x="23337" y="50613"/>
                  </a:lnTo>
                  <a:lnTo>
                    <a:pt x="25575" y="45220"/>
                  </a:lnTo>
                  <a:lnTo>
                    <a:pt x="27790" y="50625"/>
                  </a:lnTo>
                  <a:lnTo>
                    <a:pt x="36112" y="51173"/>
                  </a:lnTo>
                  <a:lnTo>
                    <a:pt x="41672" y="44863"/>
                  </a:lnTo>
                  <a:lnTo>
                    <a:pt x="39458" y="39517"/>
                  </a:lnTo>
                  <a:lnTo>
                    <a:pt x="44863" y="41767"/>
                  </a:lnTo>
                  <a:lnTo>
                    <a:pt x="50923" y="36052"/>
                  </a:lnTo>
                  <a:lnTo>
                    <a:pt x="50626" y="27837"/>
                  </a:lnTo>
                  <a:lnTo>
                    <a:pt x="45244" y="25610"/>
                  </a:lnTo>
                  <a:lnTo>
                    <a:pt x="50685" y="23372"/>
                  </a:lnTo>
                  <a:lnTo>
                    <a:pt x="51197" y="15323"/>
                  </a:lnTo>
                  <a:lnTo>
                    <a:pt x="50888" y="15050"/>
                  </a:lnTo>
                  <a:lnTo>
                    <a:pt x="44911" y="9477"/>
                  </a:lnTo>
                  <a:lnTo>
                    <a:pt x="39493" y="11704"/>
                  </a:lnTo>
                  <a:lnTo>
                    <a:pt x="39493" y="11704"/>
                  </a:lnTo>
                  <a:lnTo>
                    <a:pt x="41732" y="6287"/>
                  </a:lnTo>
                  <a:lnTo>
                    <a:pt x="36076" y="262"/>
                  </a:lnTo>
                  <a:lnTo>
                    <a:pt x="27825" y="512"/>
                  </a:lnTo>
                  <a:lnTo>
                    <a:pt x="25587" y="5918"/>
                  </a:lnTo>
                  <a:lnTo>
                    <a:pt x="23337" y="548"/>
                  </a:lnTo>
                  <a:lnTo>
                    <a:pt x="149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6382025" y="2897800"/>
              <a:ext cx="983800" cy="983200"/>
            </a:xfrm>
            <a:custGeom>
              <a:rect b="b" l="l" r="r" t="t"/>
              <a:pathLst>
                <a:path extrusionOk="0" h="39328" w="39352">
                  <a:moveTo>
                    <a:pt x="23635" y="10252"/>
                  </a:moveTo>
                  <a:lnTo>
                    <a:pt x="25206" y="14169"/>
                  </a:lnTo>
                  <a:lnTo>
                    <a:pt x="29112" y="15812"/>
                  </a:lnTo>
                  <a:lnTo>
                    <a:pt x="27504" y="19682"/>
                  </a:lnTo>
                  <a:lnTo>
                    <a:pt x="29112" y="23623"/>
                  </a:lnTo>
                  <a:lnTo>
                    <a:pt x="25242" y="25218"/>
                  </a:lnTo>
                  <a:lnTo>
                    <a:pt x="23599" y="29123"/>
                  </a:lnTo>
                  <a:lnTo>
                    <a:pt x="19694" y="27504"/>
                  </a:lnTo>
                  <a:lnTo>
                    <a:pt x="15824" y="29100"/>
                  </a:lnTo>
                  <a:lnTo>
                    <a:pt x="14122" y="25182"/>
                  </a:lnTo>
                  <a:lnTo>
                    <a:pt x="10228" y="23575"/>
                  </a:lnTo>
                  <a:lnTo>
                    <a:pt x="11848" y="19682"/>
                  </a:lnTo>
                  <a:lnTo>
                    <a:pt x="10228" y="15777"/>
                  </a:lnTo>
                  <a:lnTo>
                    <a:pt x="14157" y="14122"/>
                  </a:lnTo>
                  <a:lnTo>
                    <a:pt x="15765" y="10252"/>
                  </a:lnTo>
                  <a:lnTo>
                    <a:pt x="19694" y="11883"/>
                  </a:lnTo>
                  <a:lnTo>
                    <a:pt x="23635" y="10252"/>
                  </a:lnTo>
                  <a:close/>
                  <a:moveTo>
                    <a:pt x="19694" y="1"/>
                  </a:moveTo>
                  <a:lnTo>
                    <a:pt x="15598" y="9859"/>
                  </a:lnTo>
                  <a:lnTo>
                    <a:pt x="5764" y="5775"/>
                  </a:lnTo>
                  <a:lnTo>
                    <a:pt x="5764" y="5775"/>
                  </a:lnTo>
                  <a:lnTo>
                    <a:pt x="9847" y="15622"/>
                  </a:lnTo>
                  <a:lnTo>
                    <a:pt x="1" y="19682"/>
                  </a:lnTo>
                  <a:lnTo>
                    <a:pt x="9847" y="23754"/>
                  </a:lnTo>
                  <a:lnTo>
                    <a:pt x="5764" y="33576"/>
                  </a:lnTo>
                  <a:lnTo>
                    <a:pt x="15658" y="29504"/>
                  </a:lnTo>
                  <a:lnTo>
                    <a:pt x="19694" y="39327"/>
                  </a:lnTo>
                  <a:lnTo>
                    <a:pt x="23754" y="29528"/>
                  </a:lnTo>
                  <a:lnTo>
                    <a:pt x="33600" y="33612"/>
                  </a:lnTo>
                  <a:lnTo>
                    <a:pt x="29517" y="23766"/>
                  </a:lnTo>
                  <a:lnTo>
                    <a:pt x="39351" y="19706"/>
                  </a:lnTo>
                  <a:lnTo>
                    <a:pt x="29517" y="15634"/>
                  </a:lnTo>
                  <a:lnTo>
                    <a:pt x="33600" y="5811"/>
                  </a:lnTo>
                  <a:lnTo>
                    <a:pt x="23813" y="9847"/>
                  </a:lnTo>
                  <a:lnTo>
                    <a:pt x="19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6329650" y="2845725"/>
              <a:ext cx="1088850" cy="1088850"/>
            </a:xfrm>
            <a:custGeom>
              <a:rect b="b" l="l" r="r" t="t"/>
              <a:pathLst>
                <a:path extrusionOk="0" h="43554" w="43554">
                  <a:moveTo>
                    <a:pt x="21789" y="4203"/>
                  </a:moveTo>
                  <a:lnTo>
                    <a:pt x="24956" y="11775"/>
                  </a:lnTo>
                  <a:lnTo>
                    <a:pt x="21789" y="13085"/>
                  </a:lnTo>
                  <a:lnTo>
                    <a:pt x="18634" y="11787"/>
                  </a:lnTo>
                  <a:lnTo>
                    <a:pt x="21789" y="4203"/>
                  </a:lnTo>
                  <a:close/>
                  <a:moveTo>
                    <a:pt x="9359" y="9359"/>
                  </a:moveTo>
                  <a:lnTo>
                    <a:pt x="16943" y="12502"/>
                  </a:lnTo>
                  <a:lnTo>
                    <a:pt x="15657" y="15597"/>
                  </a:lnTo>
                  <a:lnTo>
                    <a:pt x="12502" y="16919"/>
                  </a:lnTo>
                  <a:lnTo>
                    <a:pt x="9359" y="9359"/>
                  </a:lnTo>
                  <a:close/>
                  <a:moveTo>
                    <a:pt x="34207" y="9394"/>
                  </a:moveTo>
                  <a:lnTo>
                    <a:pt x="31064" y="16955"/>
                  </a:lnTo>
                  <a:lnTo>
                    <a:pt x="27921" y="15645"/>
                  </a:lnTo>
                  <a:lnTo>
                    <a:pt x="26670" y="12502"/>
                  </a:lnTo>
                  <a:lnTo>
                    <a:pt x="34207" y="9394"/>
                  </a:lnTo>
                  <a:close/>
                  <a:moveTo>
                    <a:pt x="11788" y="18633"/>
                  </a:moveTo>
                  <a:lnTo>
                    <a:pt x="13085" y="21777"/>
                  </a:lnTo>
                  <a:lnTo>
                    <a:pt x="11788" y="24908"/>
                  </a:lnTo>
                  <a:lnTo>
                    <a:pt x="4215" y="21765"/>
                  </a:lnTo>
                  <a:lnTo>
                    <a:pt x="11788" y="18633"/>
                  </a:lnTo>
                  <a:close/>
                  <a:moveTo>
                    <a:pt x="31766" y="18669"/>
                  </a:moveTo>
                  <a:lnTo>
                    <a:pt x="39339" y="21812"/>
                  </a:lnTo>
                  <a:lnTo>
                    <a:pt x="31778" y="24932"/>
                  </a:lnTo>
                  <a:lnTo>
                    <a:pt x="30480" y="21765"/>
                  </a:lnTo>
                  <a:lnTo>
                    <a:pt x="31766" y="18669"/>
                  </a:lnTo>
                  <a:close/>
                  <a:moveTo>
                    <a:pt x="25265" y="13395"/>
                  </a:moveTo>
                  <a:lnTo>
                    <a:pt x="26397" y="16228"/>
                  </a:lnTo>
                  <a:lnTo>
                    <a:pt x="26659" y="16848"/>
                  </a:lnTo>
                  <a:lnTo>
                    <a:pt x="27278" y="17121"/>
                  </a:lnTo>
                  <a:lnTo>
                    <a:pt x="30135" y="18312"/>
                  </a:lnTo>
                  <a:lnTo>
                    <a:pt x="28980" y="21122"/>
                  </a:lnTo>
                  <a:lnTo>
                    <a:pt x="28718" y="21729"/>
                  </a:lnTo>
                  <a:lnTo>
                    <a:pt x="28980" y="22348"/>
                  </a:lnTo>
                  <a:lnTo>
                    <a:pt x="30159" y="25230"/>
                  </a:lnTo>
                  <a:lnTo>
                    <a:pt x="27337" y="26384"/>
                  </a:lnTo>
                  <a:lnTo>
                    <a:pt x="26730" y="26646"/>
                  </a:lnTo>
                  <a:lnTo>
                    <a:pt x="26480" y="27254"/>
                  </a:lnTo>
                  <a:lnTo>
                    <a:pt x="25277" y="30123"/>
                  </a:lnTo>
                  <a:lnTo>
                    <a:pt x="22432" y="28932"/>
                  </a:lnTo>
                  <a:lnTo>
                    <a:pt x="21801" y="28682"/>
                  </a:lnTo>
                  <a:lnTo>
                    <a:pt x="21182" y="28932"/>
                  </a:lnTo>
                  <a:lnTo>
                    <a:pt x="18348" y="30099"/>
                  </a:lnTo>
                  <a:lnTo>
                    <a:pt x="17122" y="27230"/>
                  </a:lnTo>
                  <a:lnTo>
                    <a:pt x="16848" y="26611"/>
                  </a:lnTo>
                  <a:lnTo>
                    <a:pt x="16241" y="26361"/>
                  </a:lnTo>
                  <a:lnTo>
                    <a:pt x="13395" y="25182"/>
                  </a:lnTo>
                  <a:lnTo>
                    <a:pt x="14574" y="22336"/>
                  </a:lnTo>
                  <a:lnTo>
                    <a:pt x="14824" y="21717"/>
                  </a:lnTo>
                  <a:lnTo>
                    <a:pt x="14574" y="21086"/>
                  </a:lnTo>
                  <a:lnTo>
                    <a:pt x="13395" y="18229"/>
                  </a:lnTo>
                  <a:lnTo>
                    <a:pt x="16264" y="17026"/>
                  </a:lnTo>
                  <a:lnTo>
                    <a:pt x="16883" y="16776"/>
                  </a:lnTo>
                  <a:lnTo>
                    <a:pt x="17134" y="16169"/>
                  </a:lnTo>
                  <a:lnTo>
                    <a:pt x="18312" y="13419"/>
                  </a:lnTo>
                  <a:lnTo>
                    <a:pt x="21182" y="14585"/>
                  </a:lnTo>
                  <a:lnTo>
                    <a:pt x="21789" y="14847"/>
                  </a:lnTo>
                  <a:lnTo>
                    <a:pt x="22396" y="14585"/>
                  </a:lnTo>
                  <a:lnTo>
                    <a:pt x="25265" y="13395"/>
                  </a:lnTo>
                  <a:close/>
                  <a:moveTo>
                    <a:pt x="12490" y="26611"/>
                  </a:moveTo>
                  <a:lnTo>
                    <a:pt x="15633" y="27908"/>
                  </a:lnTo>
                  <a:lnTo>
                    <a:pt x="16967" y="31040"/>
                  </a:lnTo>
                  <a:lnTo>
                    <a:pt x="9347" y="34171"/>
                  </a:lnTo>
                  <a:lnTo>
                    <a:pt x="12490" y="26611"/>
                  </a:lnTo>
                  <a:close/>
                  <a:moveTo>
                    <a:pt x="31064" y="26634"/>
                  </a:moveTo>
                  <a:lnTo>
                    <a:pt x="34207" y="34195"/>
                  </a:lnTo>
                  <a:lnTo>
                    <a:pt x="26647" y="31052"/>
                  </a:lnTo>
                  <a:lnTo>
                    <a:pt x="27968" y="27908"/>
                  </a:lnTo>
                  <a:lnTo>
                    <a:pt x="31064" y="26634"/>
                  </a:lnTo>
                  <a:close/>
                  <a:moveTo>
                    <a:pt x="21789" y="30456"/>
                  </a:moveTo>
                  <a:lnTo>
                    <a:pt x="24920" y="31766"/>
                  </a:lnTo>
                  <a:lnTo>
                    <a:pt x="21789" y="39279"/>
                  </a:lnTo>
                  <a:lnTo>
                    <a:pt x="18693" y="31730"/>
                  </a:lnTo>
                  <a:lnTo>
                    <a:pt x="21789" y="30456"/>
                  </a:lnTo>
                  <a:close/>
                  <a:moveTo>
                    <a:pt x="21789" y="0"/>
                  </a:moveTo>
                  <a:lnTo>
                    <a:pt x="20301" y="3596"/>
                  </a:lnTo>
                  <a:lnTo>
                    <a:pt x="17264" y="10894"/>
                  </a:lnTo>
                  <a:lnTo>
                    <a:pt x="9990" y="7882"/>
                  </a:lnTo>
                  <a:lnTo>
                    <a:pt x="6370" y="6370"/>
                  </a:lnTo>
                  <a:lnTo>
                    <a:pt x="7870" y="9990"/>
                  </a:lnTo>
                  <a:lnTo>
                    <a:pt x="10895" y="17264"/>
                  </a:lnTo>
                  <a:lnTo>
                    <a:pt x="3620" y="20277"/>
                  </a:lnTo>
                  <a:lnTo>
                    <a:pt x="0" y="21765"/>
                  </a:lnTo>
                  <a:lnTo>
                    <a:pt x="3620" y="23265"/>
                  </a:lnTo>
                  <a:lnTo>
                    <a:pt x="10895" y="26289"/>
                  </a:lnTo>
                  <a:lnTo>
                    <a:pt x="7870" y="33564"/>
                  </a:lnTo>
                  <a:lnTo>
                    <a:pt x="6370" y="37171"/>
                  </a:lnTo>
                  <a:lnTo>
                    <a:pt x="9966" y="35683"/>
                  </a:lnTo>
                  <a:lnTo>
                    <a:pt x="17312" y="32659"/>
                  </a:lnTo>
                  <a:lnTo>
                    <a:pt x="20289" y="39922"/>
                  </a:lnTo>
                  <a:lnTo>
                    <a:pt x="21777" y="43553"/>
                  </a:lnTo>
                  <a:lnTo>
                    <a:pt x="23277" y="39934"/>
                  </a:lnTo>
                  <a:lnTo>
                    <a:pt x="26278" y="32707"/>
                  </a:lnTo>
                  <a:lnTo>
                    <a:pt x="33564" y="35719"/>
                  </a:lnTo>
                  <a:lnTo>
                    <a:pt x="37172" y="37231"/>
                  </a:lnTo>
                  <a:lnTo>
                    <a:pt x="35672" y="33611"/>
                  </a:lnTo>
                  <a:lnTo>
                    <a:pt x="32659" y="26337"/>
                  </a:lnTo>
                  <a:lnTo>
                    <a:pt x="39934" y="23325"/>
                  </a:lnTo>
                  <a:lnTo>
                    <a:pt x="43553" y="21836"/>
                  </a:lnTo>
                  <a:lnTo>
                    <a:pt x="39934" y="20336"/>
                  </a:lnTo>
                  <a:lnTo>
                    <a:pt x="32659" y="17312"/>
                  </a:lnTo>
                  <a:lnTo>
                    <a:pt x="35672" y="10037"/>
                  </a:lnTo>
                  <a:lnTo>
                    <a:pt x="37172" y="6430"/>
                  </a:lnTo>
                  <a:lnTo>
                    <a:pt x="33576" y="7918"/>
                  </a:lnTo>
                  <a:lnTo>
                    <a:pt x="26337" y="10918"/>
                  </a:lnTo>
                  <a:lnTo>
                    <a:pt x="23289" y="3608"/>
                  </a:lnTo>
                  <a:lnTo>
                    <a:pt x="217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6628200" y="3144275"/>
              <a:ext cx="491750" cy="491750"/>
            </a:xfrm>
            <a:custGeom>
              <a:rect b="b" l="l" r="r" t="t"/>
              <a:pathLst>
                <a:path extrusionOk="0" h="19670" w="19670">
                  <a:moveTo>
                    <a:pt x="13966" y="0"/>
                  </a:moveTo>
                  <a:lnTo>
                    <a:pt x="9847" y="1691"/>
                  </a:lnTo>
                  <a:lnTo>
                    <a:pt x="6513" y="310"/>
                  </a:lnTo>
                  <a:lnTo>
                    <a:pt x="5751" y="12"/>
                  </a:lnTo>
                  <a:lnTo>
                    <a:pt x="4084" y="4048"/>
                  </a:lnTo>
                  <a:lnTo>
                    <a:pt x="0" y="5763"/>
                  </a:lnTo>
                  <a:lnTo>
                    <a:pt x="1691" y="9835"/>
                  </a:lnTo>
                  <a:lnTo>
                    <a:pt x="0" y="13895"/>
                  </a:lnTo>
                  <a:lnTo>
                    <a:pt x="4072" y="15585"/>
                  </a:lnTo>
                  <a:lnTo>
                    <a:pt x="5811" y="19634"/>
                  </a:lnTo>
                  <a:lnTo>
                    <a:pt x="6549" y="19348"/>
                  </a:lnTo>
                  <a:lnTo>
                    <a:pt x="9847" y="17979"/>
                  </a:lnTo>
                  <a:lnTo>
                    <a:pt x="13907" y="19669"/>
                  </a:lnTo>
                  <a:lnTo>
                    <a:pt x="15633" y="15597"/>
                  </a:lnTo>
                  <a:lnTo>
                    <a:pt x="19670" y="13930"/>
                  </a:lnTo>
                  <a:lnTo>
                    <a:pt x="18003" y="9823"/>
                  </a:lnTo>
                  <a:lnTo>
                    <a:pt x="19670" y="5787"/>
                  </a:lnTo>
                  <a:lnTo>
                    <a:pt x="15598" y="4072"/>
                  </a:lnTo>
                  <a:lnTo>
                    <a:pt x="13966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6628200" y="3144275"/>
              <a:ext cx="491750" cy="491750"/>
            </a:xfrm>
            <a:custGeom>
              <a:rect b="b" l="l" r="r" t="t"/>
              <a:pathLst>
                <a:path extrusionOk="0" h="19670" w="19670">
                  <a:moveTo>
                    <a:pt x="13966" y="0"/>
                  </a:moveTo>
                  <a:lnTo>
                    <a:pt x="9847" y="1691"/>
                  </a:lnTo>
                  <a:lnTo>
                    <a:pt x="6513" y="310"/>
                  </a:lnTo>
                  <a:lnTo>
                    <a:pt x="5751" y="12"/>
                  </a:lnTo>
                  <a:lnTo>
                    <a:pt x="4084" y="4048"/>
                  </a:lnTo>
                  <a:lnTo>
                    <a:pt x="0" y="5763"/>
                  </a:lnTo>
                  <a:lnTo>
                    <a:pt x="1691" y="9835"/>
                  </a:lnTo>
                  <a:lnTo>
                    <a:pt x="0" y="13895"/>
                  </a:lnTo>
                  <a:lnTo>
                    <a:pt x="4072" y="15585"/>
                  </a:lnTo>
                  <a:lnTo>
                    <a:pt x="5811" y="19634"/>
                  </a:lnTo>
                  <a:lnTo>
                    <a:pt x="6549" y="19348"/>
                  </a:lnTo>
                  <a:lnTo>
                    <a:pt x="9847" y="17979"/>
                  </a:lnTo>
                  <a:lnTo>
                    <a:pt x="13907" y="19669"/>
                  </a:lnTo>
                  <a:lnTo>
                    <a:pt x="15633" y="15597"/>
                  </a:lnTo>
                  <a:lnTo>
                    <a:pt x="19670" y="13930"/>
                  </a:lnTo>
                  <a:lnTo>
                    <a:pt x="18003" y="9823"/>
                  </a:lnTo>
                  <a:lnTo>
                    <a:pt x="19670" y="5787"/>
                  </a:lnTo>
                  <a:lnTo>
                    <a:pt x="15598" y="4072"/>
                  </a:lnTo>
                  <a:lnTo>
                    <a:pt x="1396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6601100" y="3117775"/>
              <a:ext cx="544750" cy="545025"/>
            </a:xfrm>
            <a:custGeom>
              <a:rect b="b" l="l" r="r" t="t"/>
              <a:pathLst>
                <a:path extrusionOk="0" h="21801" w="21790">
                  <a:moveTo>
                    <a:pt x="14610" y="2120"/>
                  </a:moveTo>
                  <a:lnTo>
                    <a:pt x="16051" y="5751"/>
                  </a:lnTo>
                  <a:lnTo>
                    <a:pt x="19694" y="7275"/>
                  </a:lnTo>
                  <a:lnTo>
                    <a:pt x="18206" y="10871"/>
                  </a:lnTo>
                  <a:lnTo>
                    <a:pt x="19694" y="14538"/>
                  </a:lnTo>
                  <a:lnTo>
                    <a:pt x="16098" y="16026"/>
                  </a:lnTo>
                  <a:lnTo>
                    <a:pt x="14550" y="19681"/>
                  </a:lnTo>
                  <a:lnTo>
                    <a:pt x="10919" y="18157"/>
                  </a:lnTo>
                  <a:lnTo>
                    <a:pt x="7311" y="19646"/>
                  </a:lnTo>
                  <a:lnTo>
                    <a:pt x="7299" y="19646"/>
                  </a:lnTo>
                  <a:lnTo>
                    <a:pt x="5740" y="16014"/>
                  </a:lnTo>
                  <a:lnTo>
                    <a:pt x="2120" y="14526"/>
                  </a:lnTo>
                  <a:lnTo>
                    <a:pt x="3620" y="10895"/>
                  </a:lnTo>
                  <a:lnTo>
                    <a:pt x="2120" y="7263"/>
                  </a:lnTo>
                  <a:lnTo>
                    <a:pt x="5775" y="5727"/>
                  </a:lnTo>
                  <a:lnTo>
                    <a:pt x="7264" y="2144"/>
                  </a:lnTo>
                  <a:lnTo>
                    <a:pt x="10919" y="3644"/>
                  </a:lnTo>
                  <a:lnTo>
                    <a:pt x="14610" y="2120"/>
                  </a:lnTo>
                  <a:close/>
                  <a:moveTo>
                    <a:pt x="15503" y="0"/>
                  </a:moveTo>
                  <a:lnTo>
                    <a:pt x="13979" y="632"/>
                  </a:lnTo>
                  <a:lnTo>
                    <a:pt x="10931" y="1894"/>
                  </a:lnTo>
                  <a:lnTo>
                    <a:pt x="7895" y="643"/>
                  </a:lnTo>
                  <a:lnTo>
                    <a:pt x="6406" y="36"/>
                  </a:lnTo>
                  <a:lnTo>
                    <a:pt x="5775" y="1524"/>
                  </a:lnTo>
                  <a:lnTo>
                    <a:pt x="4549" y="4501"/>
                  </a:lnTo>
                  <a:lnTo>
                    <a:pt x="1513" y="5775"/>
                  </a:lnTo>
                  <a:lnTo>
                    <a:pt x="25" y="6406"/>
                  </a:lnTo>
                  <a:lnTo>
                    <a:pt x="632" y="7894"/>
                  </a:lnTo>
                  <a:lnTo>
                    <a:pt x="1882" y="10907"/>
                  </a:lnTo>
                  <a:lnTo>
                    <a:pt x="632" y="13919"/>
                  </a:lnTo>
                  <a:lnTo>
                    <a:pt x="1" y="15419"/>
                  </a:lnTo>
                  <a:lnTo>
                    <a:pt x="1513" y="16050"/>
                  </a:lnTo>
                  <a:lnTo>
                    <a:pt x="4513" y="17276"/>
                  </a:lnTo>
                  <a:lnTo>
                    <a:pt x="5823" y="20313"/>
                  </a:lnTo>
                  <a:lnTo>
                    <a:pt x="6454" y="21777"/>
                  </a:lnTo>
                  <a:lnTo>
                    <a:pt x="7919" y="21170"/>
                  </a:lnTo>
                  <a:lnTo>
                    <a:pt x="7942" y="21170"/>
                  </a:lnTo>
                  <a:lnTo>
                    <a:pt x="10919" y="19932"/>
                  </a:lnTo>
                  <a:lnTo>
                    <a:pt x="13919" y="21182"/>
                  </a:lnTo>
                  <a:lnTo>
                    <a:pt x="15408" y="21801"/>
                  </a:lnTo>
                  <a:lnTo>
                    <a:pt x="16039" y="20313"/>
                  </a:lnTo>
                  <a:lnTo>
                    <a:pt x="17313" y="17276"/>
                  </a:lnTo>
                  <a:lnTo>
                    <a:pt x="20301" y="16050"/>
                  </a:lnTo>
                  <a:lnTo>
                    <a:pt x="21789" y="15431"/>
                  </a:lnTo>
                  <a:lnTo>
                    <a:pt x="21182" y="13943"/>
                  </a:lnTo>
                  <a:lnTo>
                    <a:pt x="19932" y="10895"/>
                  </a:lnTo>
                  <a:lnTo>
                    <a:pt x="21170" y="7918"/>
                  </a:lnTo>
                  <a:lnTo>
                    <a:pt x="21789" y="6430"/>
                  </a:lnTo>
                  <a:lnTo>
                    <a:pt x="20301" y="5811"/>
                  </a:lnTo>
                  <a:lnTo>
                    <a:pt x="17289" y="4537"/>
                  </a:lnTo>
                  <a:lnTo>
                    <a:pt x="16098" y="1536"/>
                  </a:lnTo>
                  <a:lnTo>
                    <a:pt x="155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5116700" y="1013350"/>
              <a:ext cx="1237975" cy="1237675"/>
            </a:xfrm>
            <a:custGeom>
              <a:rect b="b" l="l" r="r" t="t"/>
              <a:pathLst>
                <a:path extrusionOk="0" h="49507" w="49519">
                  <a:moveTo>
                    <a:pt x="34898" y="251"/>
                  </a:moveTo>
                  <a:lnTo>
                    <a:pt x="27528" y="477"/>
                  </a:lnTo>
                  <a:lnTo>
                    <a:pt x="25444" y="5477"/>
                  </a:lnTo>
                  <a:lnTo>
                    <a:pt x="29123" y="14264"/>
                  </a:lnTo>
                  <a:lnTo>
                    <a:pt x="29135" y="14264"/>
                  </a:lnTo>
                  <a:lnTo>
                    <a:pt x="37862" y="10657"/>
                  </a:lnTo>
                  <a:lnTo>
                    <a:pt x="39946" y="5632"/>
                  </a:lnTo>
                  <a:lnTo>
                    <a:pt x="34898" y="251"/>
                  </a:lnTo>
                  <a:close/>
                  <a:moveTo>
                    <a:pt x="14419" y="0"/>
                  </a:moveTo>
                  <a:lnTo>
                    <a:pt x="9514" y="5585"/>
                  </a:lnTo>
                  <a:lnTo>
                    <a:pt x="11609" y="10645"/>
                  </a:lnTo>
                  <a:lnTo>
                    <a:pt x="20384" y="14288"/>
                  </a:lnTo>
                  <a:lnTo>
                    <a:pt x="24039" y="5489"/>
                  </a:lnTo>
                  <a:lnTo>
                    <a:pt x="21944" y="477"/>
                  </a:lnTo>
                  <a:lnTo>
                    <a:pt x="14419" y="0"/>
                  </a:lnTo>
                  <a:close/>
                  <a:moveTo>
                    <a:pt x="5608" y="9573"/>
                  </a:moveTo>
                  <a:lnTo>
                    <a:pt x="227" y="14562"/>
                  </a:lnTo>
                  <a:lnTo>
                    <a:pt x="429" y="21956"/>
                  </a:lnTo>
                  <a:lnTo>
                    <a:pt x="5454" y="24039"/>
                  </a:lnTo>
                  <a:lnTo>
                    <a:pt x="14228" y="20420"/>
                  </a:lnTo>
                  <a:lnTo>
                    <a:pt x="10597" y="11645"/>
                  </a:lnTo>
                  <a:lnTo>
                    <a:pt x="5608" y="9573"/>
                  </a:lnTo>
                  <a:close/>
                  <a:moveTo>
                    <a:pt x="43875" y="9585"/>
                  </a:moveTo>
                  <a:lnTo>
                    <a:pt x="38851" y="11657"/>
                  </a:lnTo>
                  <a:lnTo>
                    <a:pt x="35219" y="20420"/>
                  </a:lnTo>
                  <a:lnTo>
                    <a:pt x="43994" y="24063"/>
                  </a:lnTo>
                  <a:lnTo>
                    <a:pt x="49054" y="21979"/>
                  </a:lnTo>
                  <a:lnTo>
                    <a:pt x="49519" y="14859"/>
                  </a:lnTo>
                  <a:lnTo>
                    <a:pt x="49471" y="14812"/>
                  </a:lnTo>
                  <a:lnTo>
                    <a:pt x="43875" y="9585"/>
                  </a:lnTo>
                  <a:close/>
                  <a:moveTo>
                    <a:pt x="5454" y="25432"/>
                  </a:moveTo>
                  <a:lnTo>
                    <a:pt x="465" y="27492"/>
                  </a:lnTo>
                  <a:lnTo>
                    <a:pt x="0" y="35005"/>
                  </a:lnTo>
                  <a:lnTo>
                    <a:pt x="5596" y="39922"/>
                  </a:lnTo>
                  <a:lnTo>
                    <a:pt x="10597" y="37850"/>
                  </a:lnTo>
                  <a:lnTo>
                    <a:pt x="14228" y="29087"/>
                  </a:lnTo>
                  <a:lnTo>
                    <a:pt x="5454" y="25432"/>
                  </a:lnTo>
                  <a:close/>
                  <a:moveTo>
                    <a:pt x="44006" y="25492"/>
                  </a:moveTo>
                  <a:lnTo>
                    <a:pt x="35231" y="29111"/>
                  </a:lnTo>
                  <a:lnTo>
                    <a:pt x="38862" y="37898"/>
                  </a:lnTo>
                  <a:lnTo>
                    <a:pt x="43875" y="39982"/>
                  </a:lnTo>
                  <a:lnTo>
                    <a:pt x="49245" y="34898"/>
                  </a:lnTo>
                  <a:lnTo>
                    <a:pt x="48983" y="27563"/>
                  </a:lnTo>
                  <a:lnTo>
                    <a:pt x="44006" y="25492"/>
                  </a:lnTo>
                  <a:close/>
                  <a:moveTo>
                    <a:pt x="20420" y="35195"/>
                  </a:moveTo>
                  <a:lnTo>
                    <a:pt x="11597" y="38851"/>
                  </a:lnTo>
                  <a:lnTo>
                    <a:pt x="9537" y="43815"/>
                  </a:lnTo>
                  <a:lnTo>
                    <a:pt x="14586" y="49185"/>
                  </a:lnTo>
                  <a:lnTo>
                    <a:pt x="21956" y="48971"/>
                  </a:lnTo>
                  <a:lnTo>
                    <a:pt x="24027" y="43970"/>
                  </a:lnTo>
                  <a:lnTo>
                    <a:pt x="20420" y="35195"/>
                  </a:lnTo>
                  <a:close/>
                  <a:moveTo>
                    <a:pt x="29052" y="35243"/>
                  </a:moveTo>
                  <a:lnTo>
                    <a:pt x="25432" y="43982"/>
                  </a:lnTo>
                  <a:lnTo>
                    <a:pt x="27504" y="49007"/>
                  </a:lnTo>
                  <a:lnTo>
                    <a:pt x="34933" y="49507"/>
                  </a:lnTo>
                  <a:lnTo>
                    <a:pt x="39898" y="43863"/>
                  </a:lnTo>
                  <a:lnTo>
                    <a:pt x="37839" y="38886"/>
                  </a:lnTo>
                  <a:lnTo>
                    <a:pt x="29052" y="35243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5116700" y="1013350"/>
              <a:ext cx="1237975" cy="1237675"/>
            </a:xfrm>
            <a:custGeom>
              <a:rect b="b" l="l" r="r" t="t"/>
              <a:pathLst>
                <a:path extrusionOk="0" h="49507" w="49519">
                  <a:moveTo>
                    <a:pt x="34898" y="251"/>
                  </a:moveTo>
                  <a:lnTo>
                    <a:pt x="27528" y="477"/>
                  </a:lnTo>
                  <a:lnTo>
                    <a:pt x="25444" y="5477"/>
                  </a:lnTo>
                  <a:lnTo>
                    <a:pt x="29123" y="14264"/>
                  </a:lnTo>
                  <a:lnTo>
                    <a:pt x="29135" y="14264"/>
                  </a:lnTo>
                  <a:lnTo>
                    <a:pt x="37862" y="10657"/>
                  </a:lnTo>
                  <a:lnTo>
                    <a:pt x="39946" y="5632"/>
                  </a:lnTo>
                  <a:lnTo>
                    <a:pt x="34898" y="251"/>
                  </a:lnTo>
                  <a:close/>
                  <a:moveTo>
                    <a:pt x="14419" y="0"/>
                  </a:moveTo>
                  <a:lnTo>
                    <a:pt x="9514" y="5585"/>
                  </a:lnTo>
                  <a:lnTo>
                    <a:pt x="11609" y="10645"/>
                  </a:lnTo>
                  <a:lnTo>
                    <a:pt x="20384" y="14288"/>
                  </a:lnTo>
                  <a:lnTo>
                    <a:pt x="24039" y="5489"/>
                  </a:lnTo>
                  <a:lnTo>
                    <a:pt x="21944" y="477"/>
                  </a:lnTo>
                  <a:lnTo>
                    <a:pt x="14419" y="0"/>
                  </a:lnTo>
                  <a:close/>
                  <a:moveTo>
                    <a:pt x="5608" y="9573"/>
                  </a:moveTo>
                  <a:lnTo>
                    <a:pt x="227" y="14562"/>
                  </a:lnTo>
                  <a:lnTo>
                    <a:pt x="429" y="21956"/>
                  </a:lnTo>
                  <a:lnTo>
                    <a:pt x="5454" y="24039"/>
                  </a:lnTo>
                  <a:lnTo>
                    <a:pt x="14228" y="20420"/>
                  </a:lnTo>
                  <a:lnTo>
                    <a:pt x="10597" y="11645"/>
                  </a:lnTo>
                  <a:lnTo>
                    <a:pt x="5608" y="9573"/>
                  </a:lnTo>
                  <a:close/>
                  <a:moveTo>
                    <a:pt x="43875" y="9585"/>
                  </a:moveTo>
                  <a:lnTo>
                    <a:pt x="38851" y="11657"/>
                  </a:lnTo>
                  <a:lnTo>
                    <a:pt x="35219" y="20420"/>
                  </a:lnTo>
                  <a:lnTo>
                    <a:pt x="43994" y="24063"/>
                  </a:lnTo>
                  <a:lnTo>
                    <a:pt x="49054" y="21979"/>
                  </a:lnTo>
                  <a:lnTo>
                    <a:pt x="49519" y="14859"/>
                  </a:lnTo>
                  <a:lnTo>
                    <a:pt x="49471" y="14812"/>
                  </a:lnTo>
                  <a:lnTo>
                    <a:pt x="43875" y="9585"/>
                  </a:lnTo>
                  <a:close/>
                  <a:moveTo>
                    <a:pt x="5454" y="25432"/>
                  </a:moveTo>
                  <a:lnTo>
                    <a:pt x="465" y="27492"/>
                  </a:lnTo>
                  <a:lnTo>
                    <a:pt x="0" y="35005"/>
                  </a:lnTo>
                  <a:lnTo>
                    <a:pt x="5596" y="39922"/>
                  </a:lnTo>
                  <a:lnTo>
                    <a:pt x="10597" y="37850"/>
                  </a:lnTo>
                  <a:lnTo>
                    <a:pt x="14228" y="29087"/>
                  </a:lnTo>
                  <a:lnTo>
                    <a:pt x="5454" y="25432"/>
                  </a:lnTo>
                  <a:close/>
                  <a:moveTo>
                    <a:pt x="44006" y="25492"/>
                  </a:moveTo>
                  <a:lnTo>
                    <a:pt x="35231" y="29111"/>
                  </a:lnTo>
                  <a:lnTo>
                    <a:pt x="38862" y="37898"/>
                  </a:lnTo>
                  <a:lnTo>
                    <a:pt x="43875" y="39982"/>
                  </a:lnTo>
                  <a:lnTo>
                    <a:pt x="49245" y="34898"/>
                  </a:lnTo>
                  <a:lnTo>
                    <a:pt x="48983" y="27563"/>
                  </a:lnTo>
                  <a:lnTo>
                    <a:pt x="44006" y="25492"/>
                  </a:lnTo>
                  <a:close/>
                  <a:moveTo>
                    <a:pt x="20420" y="35195"/>
                  </a:moveTo>
                  <a:lnTo>
                    <a:pt x="11597" y="38851"/>
                  </a:lnTo>
                  <a:lnTo>
                    <a:pt x="9537" y="43815"/>
                  </a:lnTo>
                  <a:lnTo>
                    <a:pt x="14586" y="49185"/>
                  </a:lnTo>
                  <a:lnTo>
                    <a:pt x="21956" y="48971"/>
                  </a:lnTo>
                  <a:lnTo>
                    <a:pt x="24027" y="43970"/>
                  </a:lnTo>
                  <a:lnTo>
                    <a:pt x="20420" y="35195"/>
                  </a:lnTo>
                  <a:close/>
                  <a:moveTo>
                    <a:pt x="29052" y="35243"/>
                  </a:moveTo>
                  <a:lnTo>
                    <a:pt x="25432" y="43982"/>
                  </a:lnTo>
                  <a:lnTo>
                    <a:pt x="27504" y="49007"/>
                  </a:lnTo>
                  <a:lnTo>
                    <a:pt x="34933" y="49507"/>
                  </a:lnTo>
                  <a:lnTo>
                    <a:pt x="39898" y="43863"/>
                  </a:lnTo>
                  <a:lnTo>
                    <a:pt x="37839" y="38886"/>
                  </a:lnTo>
                  <a:lnTo>
                    <a:pt x="29052" y="352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5095575" y="992800"/>
              <a:ext cx="1279925" cy="1279350"/>
            </a:xfrm>
            <a:custGeom>
              <a:rect b="b" l="l" r="r" t="t"/>
              <a:pathLst>
                <a:path extrusionOk="0" h="51174" w="51197">
                  <a:moveTo>
                    <a:pt x="15609" y="1644"/>
                  </a:moveTo>
                  <a:lnTo>
                    <a:pt x="22229" y="2073"/>
                  </a:lnTo>
                  <a:lnTo>
                    <a:pt x="24003" y="6299"/>
                  </a:lnTo>
                  <a:lnTo>
                    <a:pt x="20788" y="14038"/>
                  </a:lnTo>
                  <a:lnTo>
                    <a:pt x="13061" y="10836"/>
                  </a:lnTo>
                  <a:lnTo>
                    <a:pt x="11299" y="6549"/>
                  </a:lnTo>
                  <a:lnTo>
                    <a:pt x="15609" y="1644"/>
                  </a:lnTo>
                  <a:close/>
                  <a:moveTo>
                    <a:pt x="35409" y="1894"/>
                  </a:moveTo>
                  <a:lnTo>
                    <a:pt x="39838" y="6633"/>
                  </a:lnTo>
                  <a:lnTo>
                    <a:pt x="38088" y="10871"/>
                  </a:lnTo>
                  <a:lnTo>
                    <a:pt x="30409" y="14038"/>
                  </a:lnTo>
                  <a:lnTo>
                    <a:pt x="27170" y="6311"/>
                  </a:lnTo>
                  <a:lnTo>
                    <a:pt x="28920" y="2085"/>
                  </a:lnTo>
                  <a:lnTo>
                    <a:pt x="35409" y="1894"/>
                  </a:lnTo>
                  <a:close/>
                  <a:moveTo>
                    <a:pt x="6620" y="11324"/>
                  </a:moveTo>
                  <a:lnTo>
                    <a:pt x="10823" y="13074"/>
                  </a:lnTo>
                  <a:lnTo>
                    <a:pt x="14014" y="20789"/>
                  </a:lnTo>
                  <a:lnTo>
                    <a:pt x="6299" y="23980"/>
                  </a:lnTo>
                  <a:lnTo>
                    <a:pt x="2072" y="22230"/>
                  </a:lnTo>
                  <a:lnTo>
                    <a:pt x="1893" y="15717"/>
                  </a:lnTo>
                  <a:lnTo>
                    <a:pt x="6620" y="11324"/>
                  </a:lnTo>
                  <a:close/>
                  <a:moveTo>
                    <a:pt x="44541" y="11359"/>
                  </a:moveTo>
                  <a:lnTo>
                    <a:pt x="49530" y="16003"/>
                  </a:lnTo>
                  <a:lnTo>
                    <a:pt x="49125" y="22254"/>
                  </a:lnTo>
                  <a:lnTo>
                    <a:pt x="44839" y="24028"/>
                  </a:lnTo>
                  <a:lnTo>
                    <a:pt x="37112" y="20825"/>
                  </a:lnTo>
                  <a:lnTo>
                    <a:pt x="40315" y="13098"/>
                  </a:lnTo>
                  <a:lnTo>
                    <a:pt x="44541" y="11359"/>
                  </a:lnTo>
                  <a:close/>
                  <a:moveTo>
                    <a:pt x="6310" y="27135"/>
                  </a:moveTo>
                  <a:lnTo>
                    <a:pt x="14038" y="30338"/>
                  </a:lnTo>
                  <a:lnTo>
                    <a:pt x="10823" y="38065"/>
                  </a:lnTo>
                  <a:lnTo>
                    <a:pt x="6596" y="39803"/>
                  </a:lnTo>
                  <a:lnTo>
                    <a:pt x="1679" y="35482"/>
                  </a:lnTo>
                  <a:lnTo>
                    <a:pt x="2096" y="28874"/>
                  </a:lnTo>
                  <a:lnTo>
                    <a:pt x="6310" y="27135"/>
                  </a:lnTo>
                  <a:close/>
                  <a:moveTo>
                    <a:pt x="44839" y="27183"/>
                  </a:moveTo>
                  <a:lnTo>
                    <a:pt x="49042" y="28921"/>
                  </a:lnTo>
                  <a:lnTo>
                    <a:pt x="49280" y="35362"/>
                  </a:lnTo>
                  <a:lnTo>
                    <a:pt x="44541" y="39827"/>
                  </a:lnTo>
                  <a:lnTo>
                    <a:pt x="40315" y="38089"/>
                  </a:lnTo>
                  <a:lnTo>
                    <a:pt x="37112" y="30362"/>
                  </a:lnTo>
                  <a:lnTo>
                    <a:pt x="44839" y="27183"/>
                  </a:lnTo>
                  <a:close/>
                  <a:moveTo>
                    <a:pt x="25599" y="6716"/>
                  </a:moveTo>
                  <a:lnTo>
                    <a:pt x="29230" y="15408"/>
                  </a:lnTo>
                  <a:lnTo>
                    <a:pt x="29551" y="16158"/>
                  </a:lnTo>
                  <a:lnTo>
                    <a:pt x="38934" y="12288"/>
                  </a:lnTo>
                  <a:lnTo>
                    <a:pt x="35016" y="21706"/>
                  </a:lnTo>
                  <a:lnTo>
                    <a:pt x="44458" y="25623"/>
                  </a:lnTo>
                  <a:lnTo>
                    <a:pt x="35016" y="29516"/>
                  </a:lnTo>
                  <a:lnTo>
                    <a:pt x="38922" y="38934"/>
                  </a:lnTo>
                  <a:lnTo>
                    <a:pt x="38922" y="38934"/>
                  </a:lnTo>
                  <a:lnTo>
                    <a:pt x="29480" y="35029"/>
                  </a:lnTo>
                  <a:lnTo>
                    <a:pt x="25587" y="44399"/>
                  </a:lnTo>
                  <a:lnTo>
                    <a:pt x="21717" y="34981"/>
                  </a:lnTo>
                  <a:lnTo>
                    <a:pt x="12228" y="38899"/>
                  </a:lnTo>
                  <a:lnTo>
                    <a:pt x="12228" y="38899"/>
                  </a:lnTo>
                  <a:lnTo>
                    <a:pt x="16145" y="29469"/>
                  </a:lnTo>
                  <a:lnTo>
                    <a:pt x="6715" y="25564"/>
                  </a:lnTo>
                  <a:lnTo>
                    <a:pt x="16145" y="21670"/>
                  </a:lnTo>
                  <a:lnTo>
                    <a:pt x="12252" y="12252"/>
                  </a:lnTo>
                  <a:lnTo>
                    <a:pt x="21681" y="16170"/>
                  </a:lnTo>
                  <a:lnTo>
                    <a:pt x="25599" y="6716"/>
                  </a:lnTo>
                  <a:close/>
                  <a:moveTo>
                    <a:pt x="20824" y="37089"/>
                  </a:moveTo>
                  <a:lnTo>
                    <a:pt x="23991" y="44804"/>
                  </a:lnTo>
                  <a:lnTo>
                    <a:pt x="22253" y="48995"/>
                  </a:lnTo>
                  <a:lnTo>
                    <a:pt x="15764" y="49197"/>
                  </a:lnTo>
                  <a:lnTo>
                    <a:pt x="11323" y="44459"/>
                  </a:lnTo>
                  <a:lnTo>
                    <a:pt x="13049" y="40292"/>
                  </a:lnTo>
                  <a:lnTo>
                    <a:pt x="20824" y="37089"/>
                  </a:lnTo>
                  <a:close/>
                  <a:moveTo>
                    <a:pt x="30361" y="37125"/>
                  </a:moveTo>
                  <a:lnTo>
                    <a:pt x="38088" y="40327"/>
                  </a:lnTo>
                  <a:lnTo>
                    <a:pt x="39827" y="44518"/>
                  </a:lnTo>
                  <a:lnTo>
                    <a:pt x="35433" y="49495"/>
                  </a:lnTo>
                  <a:lnTo>
                    <a:pt x="28920" y="49055"/>
                  </a:lnTo>
                  <a:lnTo>
                    <a:pt x="27170" y="44804"/>
                  </a:lnTo>
                  <a:lnTo>
                    <a:pt x="30361" y="37125"/>
                  </a:lnTo>
                  <a:close/>
                  <a:moveTo>
                    <a:pt x="14931" y="1"/>
                  </a:moveTo>
                  <a:lnTo>
                    <a:pt x="9418" y="6276"/>
                  </a:lnTo>
                  <a:lnTo>
                    <a:pt x="11668" y="11693"/>
                  </a:lnTo>
                  <a:lnTo>
                    <a:pt x="6299" y="9455"/>
                  </a:lnTo>
                  <a:lnTo>
                    <a:pt x="262" y="15050"/>
                  </a:lnTo>
                  <a:lnTo>
                    <a:pt x="488" y="23337"/>
                  </a:lnTo>
                  <a:lnTo>
                    <a:pt x="5894" y="25587"/>
                  </a:lnTo>
                  <a:lnTo>
                    <a:pt x="536" y="27790"/>
                  </a:lnTo>
                  <a:lnTo>
                    <a:pt x="0" y="36196"/>
                  </a:lnTo>
                  <a:lnTo>
                    <a:pt x="6263" y="41708"/>
                  </a:lnTo>
                  <a:lnTo>
                    <a:pt x="11633" y="39494"/>
                  </a:lnTo>
                  <a:lnTo>
                    <a:pt x="9418" y="44828"/>
                  </a:lnTo>
                  <a:lnTo>
                    <a:pt x="15073" y="50864"/>
                  </a:lnTo>
                  <a:lnTo>
                    <a:pt x="23336" y="50602"/>
                  </a:lnTo>
                  <a:lnTo>
                    <a:pt x="25563" y="45221"/>
                  </a:lnTo>
                  <a:lnTo>
                    <a:pt x="27777" y="50626"/>
                  </a:lnTo>
                  <a:lnTo>
                    <a:pt x="36100" y="51174"/>
                  </a:lnTo>
                  <a:lnTo>
                    <a:pt x="41672" y="44864"/>
                  </a:lnTo>
                  <a:lnTo>
                    <a:pt x="39457" y="39518"/>
                  </a:lnTo>
                  <a:lnTo>
                    <a:pt x="44851" y="41768"/>
                  </a:lnTo>
                  <a:lnTo>
                    <a:pt x="50911" y="36053"/>
                  </a:lnTo>
                  <a:lnTo>
                    <a:pt x="50614" y="27838"/>
                  </a:lnTo>
                  <a:lnTo>
                    <a:pt x="45244" y="25599"/>
                  </a:lnTo>
                  <a:lnTo>
                    <a:pt x="50673" y="23373"/>
                  </a:lnTo>
                  <a:lnTo>
                    <a:pt x="51197" y="15324"/>
                  </a:lnTo>
                  <a:lnTo>
                    <a:pt x="50887" y="15050"/>
                  </a:lnTo>
                  <a:lnTo>
                    <a:pt x="44899" y="9466"/>
                  </a:lnTo>
                  <a:lnTo>
                    <a:pt x="39481" y="11705"/>
                  </a:lnTo>
                  <a:lnTo>
                    <a:pt x="41732" y="6287"/>
                  </a:lnTo>
                  <a:lnTo>
                    <a:pt x="36076" y="263"/>
                  </a:lnTo>
                  <a:lnTo>
                    <a:pt x="27813" y="513"/>
                  </a:lnTo>
                  <a:lnTo>
                    <a:pt x="25587" y="5918"/>
                  </a:lnTo>
                  <a:lnTo>
                    <a:pt x="23336" y="537"/>
                  </a:lnTo>
                  <a:lnTo>
                    <a:pt x="149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5242900" y="1139850"/>
              <a:ext cx="983775" cy="983175"/>
            </a:xfrm>
            <a:custGeom>
              <a:rect b="b" l="l" r="r" t="t"/>
              <a:pathLst>
                <a:path extrusionOk="0" h="39327" w="39351">
                  <a:moveTo>
                    <a:pt x="23635" y="10252"/>
                  </a:moveTo>
                  <a:lnTo>
                    <a:pt x="25194" y="14169"/>
                  </a:lnTo>
                  <a:lnTo>
                    <a:pt x="29111" y="15812"/>
                  </a:lnTo>
                  <a:lnTo>
                    <a:pt x="27504" y="19682"/>
                  </a:lnTo>
                  <a:lnTo>
                    <a:pt x="29111" y="23623"/>
                  </a:lnTo>
                  <a:lnTo>
                    <a:pt x="25242" y="25218"/>
                  </a:lnTo>
                  <a:lnTo>
                    <a:pt x="23587" y="29123"/>
                  </a:lnTo>
                  <a:lnTo>
                    <a:pt x="19694" y="27504"/>
                  </a:lnTo>
                  <a:lnTo>
                    <a:pt x="15824" y="29099"/>
                  </a:lnTo>
                  <a:lnTo>
                    <a:pt x="14122" y="25182"/>
                  </a:lnTo>
                  <a:lnTo>
                    <a:pt x="10228" y="23575"/>
                  </a:lnTo>
                  <a:lnTo>
                    <a:pt x="11847" y="19670"/>
                  </a:lnTo>
                  <a:lnTo>
                    <a:pt x="10228" y="15776"/>
                  </a:lnTo>
                  <a:lnTo>
                    <a:pt x="14157" y="14121"/>
                  </a:lnTo>
                  <a:lnTo>
                    <a:pt x="15765" y="10252"/>
                  </a:lnTo>
                  <a:lnTo>
                    <a:pt x="19694" y="11883"/>
                  </a:lnTo>
                  <a:lnTo>
                    <a:pt x="23635" y="10252"/>
                  </a:lnTo>
                  <a:close/>
                  <a:moveTo>
                    <a:pt x="19694" y="1"/>
                  </a:moveTo>
                  <a:lnTo>
                    <a:pt x="15598" y="9859"/>
                  </a:lnTo>
                  <a:lnTo>
                    <a:pt x="5763" y="5775"/>
                  </a:lnTo>
                  <a:lnTo>
                    <a:pt x="9835" y="15610"/>
                  </a:lnTo>
                  <a:lnTo>
                    <a:pt x="1" y="19682"/>
                  </a:lnTo>
                  <a:lnTo>
                    <a:pt x="9835" y="23754"/>
                  </a:lnTo>
                  <a:lnTo>
                    <a:pt x="5763" y="33576"/>
                  </a:lnTo>
                  <a:lnTo>
                    <a:pt x="15657" y="29504"/>
                  </a:lnTo>
                  <a:lnTo>
                    <a:pt x="19694" y="39327"/>
                  </a:lnTo>
                  <a:lnTo>
                    <a:pt x="23754" y="29528"/>
                  </a:lnTo>
                  <a:lnTo>
                    <a:pt x="33588" y="33612"/>
                  </a:lnTo>
                  <a:lnTo>
                    <a:pt x="29516" y="23765"/>
                  </a:lnTo>
                  <a:lnTo>
                    <a:pt x="39351" y="19705"/>
                  </a:lnTo>
                  <a:lnTo>
                    <a:pt x="29516" y="15634"/>
                  </a:lnTo>
                  <a:lnTo>
                    <a:pt x="33588" y="5799"/>
                  </a:lnTo>
                  <a:lnTo>
                    <a:pt x="23813" y="9835"/>
                  </a:lnTo>
                  <a:lnTo>
                    <a:pt x="19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5190225" y="1087775"/>
              <a:ext cx="1088850" cy="1088850"/>
            </a:xfrm>
            <a:custGeom>
              <a:rect b="b" l="l" r="r" t="t"/>
              <a:pathLst>
                <a:path extrusionOk="0" h="43554" w="43554">
                  <a:moveTo>
                    <a:pt x="21801" y="4215"/>
                  </a:moveTo>
                  <a:lnTo>
                    <a:pt x="24968" y="11787"/>
                  </a:lnTo>
                  <a:lnTo>
                    <a:pt x="21801" y="13097"/>
                  </a:lnTo>
                  <a:lnTo>
                    <a:pt x="18645" y="11799"/>
                  </a:lnTo>
                  <a:lnTo>
                    <a:pt x="21801" y="4215"/>
                  </a:lnTo>
                  <a:close/>
                  <a:moveTo>
                    <a:pt x="9371" y="9358"/>
                  </a:moveTo>
                  <a:lnTo>
                    <a:pt x="16943" y="12502"/>
                  </a:lnTo>
                  <a:lnTo>
                    <a:pt x="15669" y="15597"/>
                  </a:lnTo>
                  <a:lnTo>
                    <a:pt x="12514" y="16919"/>
                  </a:lnTo>
                  <a:lnTo>
                    <a:pt x="9371" y="9358"/>
                  </a:lnTo>
                  <a:close/>
                  <a:moveTo>
                    <a:pt x="34207" y="9394"/>
                  </a:moveTo>
                  <a:lnTo>
                    <a:pt x="31064" y="16955"/>
                  </a:lnTo>
                  <a:lnTo>
                    <a:pt x="27932" y="15645"/>
                  </a:lnTo>
                  <a:lnTo>
                    <a:pt x="26682" y="12502"/>
                  </a:lnTo>
                  <a:lnTo>
                    <a:pt x="34207" y="9394"/>
                  </a:lnTo>
                  <a:close/>
                  <a:moveTo>
                    <a:pt x="11799" y="18633"/>
                  </a:moveTo>
                  <a:lnTo>
                    <a:pt x="13085" y="21777"/>
                  </a:lnTo>
                  <a:lnTo>
                    <a:pt x="11799" y="24896"/>
                  </a:lnTo>
                  <a:lnTo>
                    <a:pt x="4215" y="21765"/>
                  </a:lnTo>
                  <a:lnTo>
                    <a:pt x="11799" y="18633"/>
                  </a:lnTo>
                  <a:close/>
                  <a:moveTo>
                    <a:pt x="31766" y="18669"/>
                  </a:moveTo>
                  <a:lnTo>
                    <a:pt x="39339" y="21800"/>
                  </a:lnTo>
                  <a:lnTo>
                    <a:pt x="31778" y="24932"/>
                  </a:lnTo>
                  <a:lnTo>
                    <a:pt x="30492" y="21765"/>
                  </a:lnTo>
                  <a:lnTo>
                    <a:pt x="31766" y="18669"/>
                  </a:lnTo>
                  <a:close/>
                  <a:moveTo>
                    <a:pt x="25277" y="13395"/>
                  </a:moveTo>
                  <a:lnTo>
                    <a:pt x="26408" y="16228"/>
                  </a:lnTo>
                  <a:lnTo>
                    <a:pt x="26658" y="16847"/>
                  </a:lnTo>
                  <a:lnTo>
                    <a:pt x="27289" y="17121"/>
                  </a:lnTo>
                  <a:lnTo>
                    <a:pt x="30147" y="18312"/>
                  </a:lnTo>
                  <a:lnTo>
                    <a:pt x="28980" y="21122"/>
                  </a:lnTo>
                  <a:lnTo>
                    <a:pt x="28730" y="21729"/>
                  </a:lnTo>
                  <a:lnTo>
                    <a:pt x="28980" y="22336"/>
                  </a:lnTo>
                  <a:lnTo>
                    <a:pt x="30159" y="25229"/>
                  </a:lnTo>
                  <a:lnTo>
                    <a:pt x="27349" y="26384"/>
                  </a:lnTo>
                  <a:lnTo>
                    <a:pt x="26742" y="26646"/>
                  </a:lnTo>
                  <a:lnTo>
                    <a:pt x="26480" y="27253"/>
                  </a:lnTo>
                  <a:lnTo>
                    <a:pt x="25277" y="30123"/>
                  </a:lnTo>
                  <a:lnTo>
                    <a:pt x="22432" y="28932"/>
                  </a:lnTo>
                  <a:lnTo>
                    <a:pt x="21813" y="28682"/>
                  </a:lnTo>
                  <a:lnTo>
                    <a:pt x="21182" y="28932"/>
                  </a:lnTo>
                  <a:lnTo>
                    <a:pt x="18360" y="30099"/>
                  </a:lnTo>
                  <a:lnTo>
                    <a:pt x="17121" y="27265"/>
                  </a:lnTo>
                  <a:lnTo>
                    <a:pt x="16860" y="26658"/>
                  </a:lnTo>
                  <a:lnTo>
                    <a:pt x="16240" y="26408"/>
                  </a:lnTo>
                  <a:lnTo>
                    <a:pt x="13407" y="25229"/>
                  </a:lnTo>
                  <a:lnTo>
                    <a:pt x="14574" y="22384"/>
                  </a:lnTo>
                  <a:lnTo>
                    <a:pt x="14835" y="21765"/>
                  </a:lnTo>
                  <a:lnTo>
                    <a:pt x="14574" y="21134"/>
                  </a:lnTo>
                  <a:lnTo>
                    <a:pt x="13407" y="18276"/>
                  </a:lnTo>
                  <a:lnTo>
                    <a:pt x="16276" y="17074"/>
                  </a:lnTo>
                  <a:lnTo>
                    <a:pt x="16883" y="16824"/>
                  </a:lnTo>
                  <a:lnTo>
                    <a:pt x="17133" y="16204"/>
                  </a:lnTo>
                  <a:lnTo>
                    <a:pt x="18312" y="13406"/>
                  </a:lnTo>
                  <a:lnTo>
                    <a:pt x="21182" y="14585"/>
                  </a:lnTo>
                  <a:lnTo>
                    <a:pt x="21801" y="14835"/>
                  </a:lnTo>
                  <a:lnTo>
                    <a:pt x="22408" y="14585"/>
                  </a:lnTo>
                  <a:lnTo>
                    <a:pt x="25277" y="13395"/>
                  </a:lnTo>
                  <a:close/>
                  <a:moveTo>
                    <a:pt x="12490" y="26610"/>
                  </a:moveTo>
                  <a:lnTo>
                    <a:pt x="15633" y="27908"/>
                  </a:lnTo>
                  <a:lnTo>
                    <a:pt x="16979" y="31028"/>
                  </a:lnTo>
                  <a:lnTo>
                    <a:pt x="9359" y="34171"/>
                  </a:lnTo>
                  <a:lnTo>
                    <a:pt x="12490" y="26610"/>
                  </a:lnTo>
                  <a:close/>
                  <a:moveTo>
                    <a:pt x="31064" y="26646"/>
                  </a:moveTo>
                  <a:lnTo>
                    <a:pt x="34207" y="34207"/>
                  </a:lnTo>
                  <a:lnTo>
                    <a:pt x="26646" y="31063"/>
                  </a:lnTo>
                  <a:lnTo>
                    <a:pt x="27968" y="27920"/>
                  </a:lnTo>
                  <a:lnTo>
                    <a:pt x="31064" y="26646"/>
                  </a:lnTo>
                  <a:close/>
                  <a:moveTo>
                    <a:pt x="21801" y="30468"/>
                  </a:moveTo>
                  <a:lnTo>
                    <a:pt x="24920" y="31778"/>
                  </a:lnTo>
                  <a:lnTo>
                    <a:pt x="21801" y="39291"/>
                  </a:lnTo>
                  <a:lnTo>
                    <a:pt x="18705" y="31742"/>
                  </a:lnTo>
                  <a:lnTo>
                    <a:pt x="21801" y="30468"/>
                  </a:lnTo>
                  <a:close/>
                  <a:moveTo>
                    <a:pt x="21801" y="0"/>
                  </a:moveTo>
                  <a:lnTo>
                    <a:pt x="20312" y="3584"/>
                  </a:lnTo>
                  <a:lnTo>
                    <a:pt x="17276" y="10894"/>
                  </a:lnTo>
                  <a:lnTo>
                    <a:pt x="9990" y="7870"/>
                  </a:lnTo>
                  <a:lnTo>
                    <a:pt x="6382" y="6370"/>
                  </a:lnTo>
                  <a:lnTo>
                    <a:pt x="6382" y="6370"/>
                  </a:lnTo>
                  <a:lnTo>
                    <a:pt x="7882" y="9989"/>
                  </a:lnTo>
                  <a:lnTo>
                    <a:pt x="10895" y="17264"/>
                  </a:lnTo>
                  <a:lnTo>
                    <a:pt x="3620" y="20276"/>
                  </a:lnTo>
                  <a:lnTo>
                    <a:pt x="0" y="21765"/>
                  </a:lnTo>
                  <a:lnTo>
                    <a:pt x="3620" y="23265"/>
                  </a:lnTo>
                  <a:lnTo>
                    <a:pt x="10895" y="26289"/>
                  </a:lnTo>
                  <a:lnTo>
                    <a:pt x="7882" y="33564"/>
                  </a:lnTo>
                  <a:lnTo>
                    <a:pt x="6382" y="37159"/>
                  </a:lnTo>
                  <a:lnTo>
                    <a:pt x="9978" y="35671"/>
                  </a:lnTo>
                  <a:lnTo>
                    <a:pt x="17312" y="32659"/>
                  </a:lnTo>
                  <a:lnTo>
                    <a:pt x="20289" y="39922"/>
                  </a:lnTo>
                  <a:lnTo>
                    <a:pt x="21777" y="43553"/>
                  </a:lnTo>
                  <a:lnTo>
                    <a:pt x="23289" y="39934"/>
                  </a:lnTo>
                  <a:lnTo>
                    <a:pt x="26289" y="32695"/>
                  </a:lnTo>
                  <a:lnTo>
                    <a:pt x="33564" y="35719"/>
                  </a:lnTo>
                  <a:lnTo>
                    <a:pt x="37184" y="37219"/>
                  </a:lnTo>
                  <a:lnTo>
                    <a:pt x="35683" y="33599"/>
                  </a:lnTo>
                  <a:lnTo>
                    <a:pt x="32659" y="26325"/>
                  </a:lnTo>
                  <a:lnTo>
                    <a:pt x="39934" y="23324"/>
                  </a:lnTo>
                  <a:lnTo>
                    <a:pt x="43553" y="21836"/>
                  </a:lnTo>
                  <a:lnTo>
                    <a:pt x="39934" y="20324"/>
                  </a:lnTo>
                  <a:lnTo>
                    <a:pt x="32659" y="17312"/>
                  </a:lnTo>
                  <a:lnTo>
                    <a:pt x="35683" y="10025"/>
                  </a:lnTo>
                  <a:lnTo>
                    <a:pt x="37184" y="6429"/>
                  </a:lnTo>
                  <a:lnTo>
                    <a:pt x="33588" y="7918"/>
                  </a:lnTo>
                  <a:lnTo>
                    <a:pt x="26349" y="10906"/>
                  </a:lnTo>
                  <a:lnTo>
                    <a:pt x="23301" y="3596"/>
                  </a:lnTo>
                  <a:lnTo>
                    <a:pt x="218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488775" y="1386300"/>
              <a:ext cx="492050" cy="491775"/>
            </a:xfrm>
            <a:custGeom>
              <a:rect b="b" l="l" r="r" t="t"/>
              <a:pathLst>
                <a:path extrusionOk="0" h="19671" w="19682">
                  <a:moveTo>
                    <a:pt x="13978" y="1"/>
                  </a:moveTo>
                  <a:lnTo>
                    <a:pt x="9859" y="1692"/>
                  </a:lnTo>
                  <a:lnTo>
                    <a:pt x="6525" y="322"/>
                  </a:lnTo>
                  <a:lnTo>
                    <a:pt x="5763" y="13"/>
                  </a:lnTo>
                  <a:lnTo>
                    <a:pt x="4096" y="4049"/>
                  </a:lnTo>
                  <a:lnTo>
                    <a:pt x="0" y="5752"/>
                  </a:lnTo>
                  <a:lnTo>
                    <a:pt x="1703" y="9836"/>
                  </a:lnTo>
                  <a:lnTo>
                    <a:pt x="0" y="13896"/>
                  </a:lnTo>
                  <a:lnTo>
                    <a:pt x="4084" y="15574"/>
                  </a:lnTo>
                  <a:lnTo>
                    <a:pt x="5822" y="19646"/>
                  </a:lnTo>
                  <a:lnTo>
                    <a:pt x="6549" y="19349"/>
                  </a:lnTo>
                  <a:lnTo>
                    <a:pt x="9859" y="17979"/>
                  </a:lnTo>
                  <a:lnTo>
                    <a:pt x="13919" y="19670"/>
                  </a:lnTo>
                  <a:lnTo>
                    <a:pt x="15645" y="15598"/>
                  </a:lnTo>
                  <a:lnTo>
                    <a:pt x="19681" y="13931"/>
                  </a:lnTo>
                  <a:lnTo>
                    <a:pt x="18014" y="9824"/>
                  </a:lnTo>
                  <a:lnTo>
                    <a:pt x="19681" y="5787"/>
                  </a:lnTo>
                  <a:lnTo>
                    <a:pt x="15597" y="4073"/>
                  </a:lnTo>
                  <a:lnTo>
                    <a:pt x="13978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9"/>
            <p:cNvSpPr/>
            <p:nvPr/>
          </p:nvSpPr>
          <p:spPr>
            <a:xfrm>
              <a:off x="5488775" y="1386300"/>
              <a:ext cx="492050" cy="491775"/>
            </a:xfrm>
            <a:custGeom>
              <a:rect b="b" l="l" r="r" t="t"/>
              <a:pathLst>
                <a:path extrusionOk="0" h="19671" w="19682">
                  <a:moveTo>
                    <a:pt x="13978" y="1"/>
                  </a:moveTo>
                  <a:lnTo>
                    <a:pt x="9859" y="1692"/>
                  </a:lnTo>
                  <a:lnTo>
                    <a:pt x="6525" y="322"/>
                  </a:lnTo>
                  <a:lnTo>
                    <a:pt x="5763" y="13"/>
                  </a:lnTo>
                  <a:lnTo>
                    <a:pt x="4096" y="4049"/>
                  </a:lnTo>
                  <a:lnTo>
                    <a:pt x="0" y="5752"/>
                  </a:lnTo>
                  <a:lnTo>
                    <a:pt x="1703" y="9836"/>
                  </a:lnTo>
                  <a:lnTo>
                    <a:pt x="0" y="13896"/>
                  </a:lnTo>
                  <a:lnTo>
                    <a:pt x="4084" y="15574"/>
                  </a:lnTo>
                  <a:lnTo>
                    <a:pt x="5822" y="19646"/>
                  </a:lnTo>
                  <a:lnTo>
                    <a:pt x="6549" y="19349"/>
                  </a:lnTo>
                  <a:lnTo>
                    <a:pt x="9859" y="17979"/>
                  </a:lnTo>
                  <a:lnTo>
                    <a:pt x="13919" y="19670"/>
                  </a:lnTo>
                  <a:lnTo>
                    <a:pt x="15645" y="15598"/>
                  </a:lnTo>
                  <a:lnTo>
                    <a:pt x="19681" y="13931"/>
                  </a:lnTo>
                  <a:lnTo>
                    <a:pt x="18014" y="9824"/>
                  </a:lnTo>
                  <a:lnTo>
                    <a:pt x="19681" y="5787"/>
                  </a:lnTo>
                  <a:lnTo>
                    <a:pt x="15597" y="4073"/>
                  </a:lnTo>
                  <a:lnTo>
                    <a:pt x="139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9"/>
            <p:cNvSpPr/>
            <p:nvPr/>
          </p:nvSpPr>
          <p:spPr>
            <a:xfrm>
              <a:off x="5461975" y="1359825"/>
              <a:ext cx="544750" cy="545025"/>
            </a:xfrm>
            <a:custGeom>
              <a:rect b="b" l="l" r="r" t="t"/>
              <a:pathLst>
                <a:path extrusionOk="0" h="21801" w="21790">
                  <a:moveTo>
                    <a:pt x="14598" y="2108"/>
                  </a:moveTo>
                  <a:lnTo>
                    <a:pt x="16050" y="5739"/>
                  </a:lnTo>
                  <a:lnTo>
                    <a:pt x="19694" y="7275"/>
                  </a:lnTo>
                  <a:lnTo>
                    <a:pt x="18205" y="10859"/>
                  </a:lnTo>
                  <a:lnTo>
                    <a:pt x="19694" y="14538"/>
                  </a:lnTo>
                  <a:lnTo>
                    <a:pt x="16086" y="16026"/>
                  </a:lnTo>
                  <a:lnTo>
                    <a:pt x="14538" y="19669"/>
                  </a:lnTo>
                  <a:lnTo>
                    <a:pt x="10907" y="18157"/>
                  </a:lnTo>
                  <a:lnTo>
                    <a:pt x="7311" y="19646"/>
                  </a:lnTo>
                  <a:lnTo>
                    <a:pt x="7287" y="19646"/>
                  </a:lnTo>
                  <a:lnTo>
                    <a:pt x="5728" y="16014"/>
                  </a:lnTo>
                  <a:lnTo>
                    <a:pt x="2108" y="14526"/>
                  </a:lnTo>
                  <a:lnTo>
                    <a:pt x="3620" y="10895"/>
                  </a:lnTo>
                  <a:lnTo>
                    <a:pt x="2108" y="7263"/>
                  </a:lnTo>
                  <a:lnTo>
                    <a:pt x="5775" y="5727"/>
                  </a:lnTo>
                  <a:lnTo>
                    <a:pt x="7264" y="2143"/>
                  </a:lnTo>
                  <a:lnTo>
                    <a:pt x="10907" y="3644"/>
                  </a:lnTo>
                  <a:lnTo>
                    <a:pt x="14598" y="2108"/>
                  </a:lnTo>
                  <a:close/>
                  <a:moveTo>
                    <a:pt x="15491" y="0"/>
                  </a:moveTo>
                  <a:lnTo>
                    <a:pt x="13979" y="619"/>
                  </a:lnTo>
                  <a:lnTo>
                    <a:pt x="10931" y="1893"/>
                  </a:lnTo>
                  <a:lnTo>
                    <a:pt x="7883" y="631"/>
                  </a:lnTo>
                  <a:lnTo>
                    <a:pt x="6394" y="24"/>
                  </a:lnTo>
                  <a:lnTo>
                    <a:pt x="5775" y="1512"/>
                  </a:lnTo>
                  <a:lnTo>
                    <a:pt x="4537" y="4489"/>
                  </a:lnTo>
                  <a:lnTo>
                    <a:pt x="1501" y="5775"/>
                  </a:lnTo>
                  <a:lnTo>
                    <a:pt x="13" y="6394"/>
                  </a:lnTo>
                  <a:lnTo>
                    <a:pt x="620" y="7882"/>
                  </a:lnTo>
                  <a:lnTo>
                    <a:pt x="1870" y="10906"/>
                  </a:lnTo>
                  <a:lnTo>
                    <a:pt x="620" y="13907"/>
                  </a:lnTo>
                  <a:lnTo>
                    <a:pt x="1" y="15419"/>
                  </a:lnTo>
                  <a:lnTo>
                    <a:pt x="1501" y="16038"/>
                  </a:lnTo>
                  <a:lnTo>
                    <a:pt x="4513" y="17276"/>
                  </a:lnTo>
                  <a:lnTo>
                    <a:pt x="5823" y="20312"/>
                  </a:lnTo>
                  <a:lnTo>
                    <a:pt x="6442" y="21777"/>
                  </a:lnTo>
                  <a:lnTo>
                    <a:pt x="7918" y="21158"/>
                  </a:lnTo>
                  <a:lnTo>
                    <a:pt x="7930" y="21158"/>
                  </a:lnTo>
                  <a:lnTo>
                    <a:pt x="10907" y="19919"/>
                  </a:lnTo>
                  <a:lnTo>
                    <a:pt x="13919" y="21170"/>
                  </a:lnTo>
                  <a:lnTo>
                    <a:pt x="15407" y="21801"/>
                  </a:lnTo>
                  <a:lnTo>
                    <a:pt x="16027" y="20312"/>
                  </a:lnTo>
                  <a:lnTo>
                    <a:pt x="17312" y="17276"/>
                  </a:lnTo>
                  <a:lnTo>
                    <a:pt x="20301" y="16038"/>
                  </a:lnTo>
                  <a:lnTo>
                    <a:pt x="21789" y="15431"/>
                  </a:lnTo>
                  <a:lnTo>
                    <a:pt x="21182" y="13943"/>
                  </a:lnTo>
                  <a:lnTo>
                    <a:pt x="19932" y="10895"/>
                  </a:lnTo>
                  <a:lnTo>
                    <a:pt x="21158" y="7918"/>
                  </a:lnTo>
                  <a:lnTo>
                    <a:pt x="21789" y="6430"/>
                  </a:lnTo>
                  <a:lnTo>
                    <a:pt x="20301" y="5799"/>
                  </a:lnTo>
                  <a:lnTo>
                    <a:pt x="17277" y="4537"/>
                  </a:lnTo>
                  <a:lnTo>
                    <a:pt x="16086" y="1524"/>
                  </a:lnTo>
                  <a:lnTo>
                    <a:pt x="154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297675" y="1967925"/>
              <a:ext cx="1566300" cy="1660050"/>
            </a:xfrm>
            <a:custGeom>
              <a:rect b="b" l="l" r="r" t="t"/>
              <a:pathLst>
                <a:path extrusionOk="0" h="66402" w="62652">
                  <a:moveTo>
                    <a:pt x="23944" y="10573"/>
                  </a:moveTo>
                  <a:lnTo>
                    <a:pt x="31100" y="20813"/>
                  </a:lnTo>
                  <a:lnTo>
                    <a:pt x="38648" y="10824"/>
                  </a:lnTo>
                  <a:lnTo>
                    <a:pt x="38434" y="23111"/>
                  </a:lnTo>
                  <a:lnTo>
                    <a:pt x="38434" y="23111"/>
                  </a:lnTo>
                  <a:lnTo>
                    <a:pt x="50578" y="19432"/>
                  </a:lnTo>
                  <a:lnTo>
                    <a:pt x="42661" y="29754"/>
                  </a:lnTo>
                  <a:lnTo>
                    <a:pt x="54817" y="33922"/>
                  </a:lnTo>
                  <a:lnTo>
                    <a:pt x="42803" y="37553"/>
                  </a:lnTo>
                  <a:lnTo>
                    <a:pt x="50126" y="48030"/>
                  </a:lnTo>
                  <a:lnTo>
                    <a:pt x="38148" y="43673"/>
                  </a:lnTo>
                  <a:lnTo>
                    <a:pt x="38065" y="55996"/>
                  </a:lnTo>
                  <a:lnTo>
                    <a:pt x="30897" y="45756"/>
                  </a:lnTo>
                  <a:lnTo>
                    <a:pt x="23599" y="55650"/>
                  </a:lnTo>
                  <a:lnTo>
                    <a:pt x="23694" y="43292"/>
                  </a:lnTo>
                  <a:lnTo>
                    <a:pt x="11931" y="46840"/>
                  </a:lnTo>
                  <a:lnTo>
                    <a:pt x="19312" y="36815"/>
                  </a:lnTo>
                  <a:lnTo>
                    <a:pt x="7620" y="32540"/>
                  </a:lnTo>
                  <a:lnTo>
                    <a:pt x="19229" y="29028"/>
                  </a:lnTo>
                  <a:lnTo>
                    <a:pt x="11883" y="18539"/>
                  </a:lnTo>
                  <a:lnTo>
                    <a:pt x="11883" y="18539"/>
                  </a:lnTo>
                  <a:lnTo>
                    <a:pt x="23849" y="22896"/>
                  </a:lnTo>
                  <a:lnTo>
                    <a:pt x="23944" y="10573"/>
                  </a:lnTo>
                  <a:close/>
                  <a:moveTo>
                    <a:pt x="31731" y="1"/>
                  </a:moveTo>
                  <a:lnTo>
                    <a:pt x="31278" y="179"/>
                  </a:lnTo>
                  <a:lnTo>
                    <a:pt x="31231" y="179"/>
                  </a:lnTo>
                  <a:lnTo>
                    <a:pt x="29064" y="834"/>
                  </a:lnTo>
                  <a:lnTo>
                    <a:pt x="25908" y="1822"/>
                  </a:lnTo>
                  <a:lnTo>
                    <a:pt x="23539" y="2561"/>
                  </a:lnTo>
                  <a:lnTo>
                    <a:pt x="23491" y="9014"/>
                  </a:lnTo>
                  <a:lnTo>
                    <a:pt x="19896" y="3680"/>
                  </a:lnTo>
                  <a:lnTo>
                    <a:pt x="12097" y="6109"/>
                  </a:lnTo>
                  <a:lnTo>
                    <a:pt x="7454" y="12478"/>
                  </a:lnTo>
                  <a:lnTo>
                    <a:pt x="8418" y="14014"/>
                  </a:lnTo>
                  <a:lnTo>
                    <a:pt x="10990" y="17705"/>
                  </a:lnTo>
                  <a:lnTo>
                    <a:pt x="5061" y="15574"/>
                  </a:lnTo>
                  <a:lnTo>
                    <a:pt x="334" y="21932"/>
                  </a:lnTo>
                  <a:lnTo>
                    <a:pt x="203" y="30135"/>
                  </a:lnTo>
                  <a:lnTo>
                    <a:pt x="6632" y="32469"/>
                  </a:lnTo>
                  <a:lnTo>
                    <a:pt x="143" y="34434"/>
                  </a:lnTo>
                  <a:lnTo>
                    <a:pt x="0" y="42661"/>
                  </a:lnTo>
                  <a:lnTo>
                    <a:pt x="4668" y="49435"/>
                  </a:lnTo>
                  <a:lnTo>
                    <a:pt x="11157" y="47471"/>
                  </a:lnTo>
                  <a:lnTo>
                    <a:pt x="11157" y="47471"/>
                  </a:lnTo>
                  <a:lnTo>
                    <a:pt x="7108" y="52972"/>
                  </a:lnTo>
                  <a:lnTo>
                    <a:pt x="11752" y="59508"/>
                  </a:lnTo>
                  <a:lnTo>
                    <a:pt x="11931" y="59770"/>
                  </a:lnTo>
                  <a:lnTo>
                    <a:pt x="19253" y="62342"/>
                  </a:lnTo>
                  <a:lnTo>
                    <a:pt x="23361" y="56829"/>
                  </a:lnTo>
                  <a:lnTo>
                    <a:pt x="23301" y="63770"/>
                  </a:lnTo>
                  <a:lnTo>
                    <a:pt x="27659" y="65342"/>
                  </a:lnTo>
                  <a:lnTo>
                    <a:pt x="30600" y="66402"/>
                  </a:lnTo>
                  <a:lnTo>
                    <a:pt x="38517" y="64009"/>
                  </a:lnTo>
                  <a:lnTo>
                    <a:pt x="38553" y="57579"/>
                  </a:lnTo>
                  <a:lnTo>
                    <a:pt x="42268" y="62878"/>
                  </a:lnTo>
                  <a:lnTo>
                    <a:pt x="49733" y="60615"/>
                  </a:lnTo>
                  <a:lnTo>
                    <a:pt x="50781" y="59306"/>
                  </a:lnTo>
                  <a:lnTo>
                    <a:pt x="54662" y="54043"/>
                  </a:lnTo>
                  <a:lnTo>
                    <a:pt x="51043" y="48864"/>
                  </a:lnTo>
                  <a:lnTo>
                    <a:pt x="51043" y="48864"/>
                  </a:lnTo>
                  <a:lnTo>
                    <a:pt x="57412" y="50936"/>
                  </a:lnTo>
                  <a:lnTo>
                    <a:pt x="62294" y="44506"/>
                  </a:lnTo>
                  <a:lnTo>
                    <a:pt x="62425" y="36350"/>
                  </a:lnTo>
                  <a:lnTo>
                    <a:pt x="55900" y="34017"/>
                  </a:lnTo>
                  <a:lnTo>
                    <a:pt x="62508" y="32064"/>
                  </a:lnTo>
                  <a:lnTo>
                    <a:pt x="62592" y="26742"/>
                  </a:lnTo>
                  <a:lnTo>
                    <a:pt x="62592" y="26718"/>
                  </a:lnTo>
                  <a:lnTo>
                    <a:pt x="62639" y="24099"/>
                  </a:lnTo>
                  <a:lnTo>
                    <a:pt x="62651" y="23718"/>
                  </a:lnTo>
                  <a:lnTo>
                    <a:pt x="62449" y="23468"/>
                  </a:lnTo>
                  <a:lnTo>
                    <a:pt x="59508" y="19205"/>
                  </a:lnTo>
                  <a:lnTo>
                    <a:pt x="59472" y="19098"/>
                  </a:lnTo>
                  <a:lnTo>
                    <a:pt x="59425" y="19063"/>
                  </a:lnTo>
                  <a:lnTo>
                    <a:pt x="57901" y="16860"/>
                  </a:lnTo>
                  <a:lnTo>
                    <a:pt x="51447" y="18801"/>
                  </a:lnTo>
                  <a:lnTo>
                    <a:pt x="55507" y="13360"/>
                  </a:lnTo>
                  <a:lnTo>
                    <a:pt x="50876" y="6644"/>
                  </a:lnTo>
                  <a:lnTo>
                    <a:pt x="43244" y="3989"/>
                  </a:lnTo>
                  <a:lnTo>
                    <a:pt x="38970" y="9669"/>
                  </a:lnTo>
                  <a:lnTo>
                    <a:pt x="39089" y="2561"/>
                  </a:lnTo>
                  <a:lnTo>
                    <a:pt x="317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5275350" y="1944425"/>
              <a:ext cx="1609450" cy="1705000"/>
            </a:xfrm>
            <a:custGeom>
              <a:rect b="b" l="l" r="r" t="t"/>
              <a:pathLst>
                <a:path extrusionOk="0" h="68200" w="64378">
                  <a:moveTo>
                    <a:pt x="32624" y="1869"/>
                  </a:moveTo>
                  <a:lnTo>
                    <a:pt x="39077" y="4120"/>
                  </a:lnTo>
                  <a:lnTo>
                    <a:pt x="38958" y="10978"/>
                  </a:lnTo>
                  <a:lnTo>
                    <a:pt x="38958" y="11109"/>
                  </a:lnTo>
                  <a:lnTo>
                    <a:pt x="37184" y="13466"/>
                  </a:lnTo>
                  <a:lnTo>
                    <a:pt x="32052" y="20265"/>
                  </a:lnTo>
                  <a:lnTo>
                    <a:pt x="25266" y="10549"/>
                  </a:lnTo>
                  <a:lnTo>
                    <a:pt x="25313" y="4144"/>
                  </a:lnTo>
                  <a:lnTo>
                    <a:pt x="27063" y="3596"/>
                  </a:lnTo>
                  <a:lnTo>
                    <a:pt x="30219" y="2620"/>
                  </a:lnTo>
                  <a:lnTo>
                    <a:pt x="32302" y="1988"/>
                  </a:lnTo>
                  <a:cubicBezTo>
                    <a:pt x="32350" y="1988"/>
                    <a:pt x="32409" y="1977"/>
                    <a:pt x="32457" y="1941"/>
                  </a:cubicBezTo>
                  <a:lnTo>
                    <a:pt x="32624" y="1869"/>
                  </a:lnTo>
                  <a:close/>
                  <a:moveTo>
                    <a:pt x="20420" y="5656"/>
                  </a:moveTo>
                  <a:lnTo>
                    <a:pt x="23992" y="10930"/>
                  </a:lnTo>
                  <a:lnTo>
                    <a:pt x="23896" y="22598"/>
                  </a:lnTo>
                  <a:lnTo>
                    <a:pt x="14074" y="19026"/>
                  </a:lnTo>
                  <a:lnTo>
                    <a:pt x="12931" y="18610"/>
                  </a:lnTo>
                  <a:lnTo>
                    <a:pt x="12835" y="18491"/>
                  </a:lnTo>
                  <a:lnTo>
                    <a:pt x="10037" y="14490"/>
                  </a:lnTo>
                  <a:lnTo>
                    <a:pt x="9406" y="13478"/>
                  </a:lnTo>
                  <a:lnTo>
                    <a:pt x="13526" y="7823"/>
                  </a:lnTo>
                  <a:lnTo>
                    <a:pt x="20420" y="5656"/>
                  </a:lnTo>
                  <a:close/>
                  <a:moveTo>
                    <a:pt x="44423" y="5977"/>
                  </a:moveTo>
                  <a:lnTo>
                    <a:pt x="51174" y="8335"/>
                  </a:lnTo>
                  <a:lnTo>
                    <a:pt x="55281" y="14300"/>
                  </a:lnTo>
                  <a:lnTo>
                    <a:pt x="51412" y="19503"/>
                  </a:lnTo>
                  <a:lnTo>
                    <a:pt x="40244" y="22884"/>
                  </a:lnTo>
                  <a:lnTo>
                    <a:pt x="40244" y="22884"/>
                  </a:lnTo>
                  <a:lnTo>
                    <a:pt x="40434" y="11287"/>
                  </a:lnTo>
                  <a:lnTo>
                    <a:pt x="44423" y="5977"/>
                  </a:lnTo>
                  <a:close/>
                  <a:moveTo>
                    <a:pt x="6263" y="17574"/>
                  </a:moveTo>
                  <a:lnTo>
                    <a:pt x="11764" y="19538"/>
                  </a:lnTo>
                  <a:lnTo>
                    <a:pt x="14145" y="22932"/>
                  </a:lnTo>
                  <a:lnTo>
                    <a:pt x="18729" y="29492"/>
                  </a:lnTo>
                  <a:lnTo>
                    <a:pt x="8132" y="32695"/>
                  </a:lnTo>
                  <a:lnTo>
                    <a:pt x="2001" y="30456"/>
                  </a:lnTo>
                  <a:lnTo>
                    <a:pt x="2120" y="23170"/>
                  </a:lnTo>
                  <a:lnTo>
                    <a:pt x="6263" y="17574"/>
                  </a:lnTo>
                  <a:close/>
                  <a:moveTo>
                    <a:pt x="58424" y="18824"/>
                  </a:moveTo>
                  <a:lnTo>
                    <a:pt x="59651" y="20598"/>
                  </a:lnTo>
                  <a:lnTo>
                    <a:pt x="62639" y="24944"/>
                  </a:lnTo>
                  <a:lnTo>
                    <a:pt x="62651" y="24956"/>
                  </a:lnTo>
                  <a:lnTo>
                    <a:pt x="62651" y="24968"/>
                  </a:lnTo>
                  <a:lnTo>
                    <a:pt x="62604" y="27587"/>
                  </a:lnTo>
                  <a:lnTo>
                    <a:pt x="62604" y="27599"/>
                  </a:lnTo>
                  <a:lnTo>
                    <a:pt x="62532" y="32337"/>
                  </a:lnTo>
                  <a:lnTo>
                    <a:pt x="56377" y="34147"/>
                  </a:lnTo>
                  <a:lnTo>
                    <a:pt x="45030" y="30266"/>
                  </a:lnTo>
                  <a:lnTo>
                    <a:pt x="52412" y="20634"/>
                  </a:lnTo>
                  <a:lnTo>
                    <a:pt x="58424" y="18824"/>
                  </a:lnTo>
                  <a:close/>
                  <a:moveTo>
                    <a:pt x="7930" y="34207"/>
                  </a:moveTo>
                  <a:lnTo>
                    <a:pt x="18836" y="38183"/>
                  </a:lnTo>
                  <a:lnTo>
                    <a:pt x="11954" y="47530"/>
                  </a:lnTo>
                  <a:lnTo>
                    <a:pt x="5918" y="49363"/>
                  </a:lnTo>
                  <a:lnTo>
                    <a:pt x="1763" y="43351"/>
                  </a:lnTo>
                  <a:lnTo>
                    <a:pt x="1905" y="36040"/>
                  </a:lnTo>
                  <a:lnTo>
                    <a:pt x="7930" y="34207"/>
                  </a:lnTo>
                  <a:close/>
                  <a:moveTo>
                    <a:pt x="56174" y="35659"/>
                  </a:moveTo>
                  <a:lnTo>
                    <a:pt x="62425" y="37886"/>
                  </a:lnTo>
                  <a:lnTo>
                    <a:pt x="62306" y="45137"/>
                  </a:lnTo>
                  <a:lnTo>
                    <a:pt x="57984" y="50852"/>
                  </a:lnTo>
                  <a:lnTo>
                    <a:pt x="52055" y="48935"/>
                  </a:lnTo>
                  <a:lnTo>
                    <a:pt x="45125" y="38993"/>
                  </a:lnTo>
                  <a:lnTo>
                    <a:pt x="56174" y="35659"/>
                  </a:lnTo>
                  <a:close/>
                  <a:moveTo>
                    <a:pt x="25718" y="14288"/>
                  </a:moveTo>
                  <a:lnTo>
                    <a:pt x="30600" y="21277"/>
                  </a:lnTo>
                  <a:lnTo>
                    <a:pt x="31981" y="23253"/>
                  </a:lnTo>
                  <a:lnTo>
                    <a:pt x="33433" y="21324"/>
                  </a:lnTo>
                  <a:lnTo>
                    <a:pt x="38565" y="14526"/>
                  </a:lnTo>
                  <a:lnTo>
                    <a:pt x="38636" y="14442"/>
                  </a:lnTo>
                  <a:lnTo>
                    <a:pt x="38481" y="22824"/>
                  </a:lnTo>
                  <a:lnTo>
                    <a:pt x="38434" y="25241"/>
                  </a:lnTo>
                  <a:lnTo>
                    <a:pt x="38434" y="25241"/>
                  </a:lnTo>
                  <a:lnTo>
                    <a:pt x="40744" y="24539"/>
                  </a:lnTo>
                  <a:lnTo>
                    <a:pt x="49126" y="22003"/>
                  </a:lnTo>
                  <a:lnTo>
                    <a:pt x="43601" y="29194"/>
                  </a:lnTo>
                  <a:lnTo>
                    <a:pt x="42113" y="31135"/>
                  </a:lnTo>
                  <a:lnTo>
                    <a:pt x="44423" y="31921"/>
                  </a:lnTo>
                  <a:lnTo>
                    <a:pt x="52840" y="34802"/>
                  </a:lnTo>
                  <a:lnTo>
                    <a:pt x="44589" y="37302"/>
                  </a:lnTo>
                  <a:lnTo>
                    <a:pt x="42268" y="38005"/>
                  </a:lnTo>
                  <a:lnTo>
                    <a:pt x="43649" y="39981"/>
                  </a:lnTo>
                  <a:lnTo>
                    <a:pt x="48673" y="47185"/>
                  </a:lnTo>
                  <a:lnTo>
                    <a:pt x="40494" y="44208"/>
                  </a:lnTo>
                  <a:lnTo>
                    <a:pt x="38148" y="43363"/>
                  </a:lnTo>
                  <a:lnTo>
                    <a:pt x="38136" y="45851"/>
                  </a:lnTo>
                  <a:lnTo>
                    <a:pt x="38077" y="54173"/>
                  </a:lnTo>
                  <a:lnTo>
                    <a:pt x="33195" y="47185"/>
                  </a:lnTo>
                  <a:lnTo>
                    <a:pt x="31802" y="45184"/>
                  </a:lnTo>
                  <a:lnTo>
                    <a:pt x="30338" y="47161"/>
                  </a:lnTo>
                  <a:lnTo>
                    <a:pt x="28564" y="49554"/>
                  </a:lnTo>
                  <a:lnTo>
                    <a:pt x="25385" y="53888"/>
                  </a:lnTo>
                  <a:lnTo>
                    <a:pt x="25444" y="45434"/>
                  </a:lnTo>
                  <a:lnTo>
                    <a:pt x="25456" y="43053"/>
                  </a:lnTo>
                  <a:lnTo>
                    <a:pt x="25456" y="43053"/>
                  </a:lnTo>
                  <a:lnTo>
                    <a:pt x="23182" y="43732"/>
                  </a:lnTo>
                  <a:lnTo>
                    <a:pt x="15086" y="46172"/>
                  </a:lnTo>
                  <a:lnTo>
                    <a:pt x="20217" y="39207"/>
                  </a:lnTo>
                  <a:lnTo>
                    <a:pt x="21598" y="37326"/>
                  </a:lnTo>
                  <a:lnTo>
                    <a:pt x="19396" y="36517"/>
                  </a:lnTo>
                  <a:lnTo>
                    <a:pt x="11276" y="33552"/>
                  </a:lnTo>
                  <a:lnTo>
                    <a:pt x="19193" y="31159"/>
                  </a:lnTo>
                  <a:lnTo>
                    <a:pt x="21515" y="30456"/>
                  </a:lnTo>
                  <a:lnTo>
                    <a:pt x="20134" y="28480"/>
                  </a:lnTo>
                  <a:lnTo>
                    <a:pt x="15550" y="21920"/>
                  </a:lnTo>
                  <a:lnTo>
                    <a:pt x="15086" y="21253"/>
                  </a:lnTo>
                  <a:lnTo>
                    <a:pt x="23265" y="24229"/>
                  </a:lnTo>
                  <a:lnTo>
                    <a:pt x="25635" y="25098"/>
                  </a:lnTo>
                  <a:lnTo>
                    <a:pt x="25647" y="22622"/>
                  </a:lnTo>
                  <a:lnTo>
                    <a:pt x="25718" y="14288"/>
                  </a:lnTo>
                  <a:close/>
                  <a:moveTo>
                    <a:pt x="23730" y="45422"/>
                  </a:moveTo>
                  <a:lnTo>
                    <a:pt x="23646" y="57114"/>
                  </a:lnTo>
                  <a:lnTo>
                    <a:pt x="19836" y="62246"/>
                  </a:lnTo>
                  <a:lnTo>
                    <a:pt x="13407" y="60008"/>
                  </a:lnTo>
                  <a:lnTo>
                    <a:pt x="13407" y="59984"/>
                  </a:lnTo>
                  <a:lnTo>
                    <a:pt x="9109" y="53935"/>
                  </a:lnTo>
                  <a:lnTo>
                    <a:pt x="12954" y="48685"/>
                  </a:lnTo>
                  <a:lnTo>
                    <a:pt x="23730" y="45422"/>
                  </a:lnTo>
                  <a:close/>
                  <a:moveTo>
                    <a:pt x="39922" y="45863"/>
                  </a:moveTo>
                  <a:lnTo>
                    <a:pt x="50864" y="49852"/>
                  </a:lnTo>
                  <a:lnTo>
                    <a:pt x="50900" y="49863"/>
                  </a:lnTo>
                  <a:lnTo>
                    <a:pt x="50983" y="50006"/>
                  </a:lnTo>
                  <a:lnTo>
                    <a:pt x="54448" y="54971"/>
                  </a:lnTo>
                  <a:lnTo>
                    <a:pt x="50947" y="59686"/>
                  </a:lnTo>
                  <a:lnTo>
                    <a:pt x="50090" y="60781"/>
                  </a:lnTo>
                  <a:lnTo>
                    <a:pt x="43494" y="62770"/>
                  </a:lnTo>
                  <a:lnTo>
                    <a:pt x="39839" y="57531"/>
                  </a:lnTo>
                  <a:lnTo>
                    <a:pt x="39922" y="45863"/>
                  </a:lnTo>
                  <a:close/>
                  <a:moveTo>
                    <a:pt x="31790" y="48197"/>
                  </a:moveTo>
                  <a:lnTo>
                    <a:pt x="38577" y="57900"/>
                  </a:lnTo>
                  <a:lnTo>
                    <a:pt x="38529" y="64258"/>
                  </a:lnTo>
                  <a:lnTo>
                    <a:pt x="31504" y="66389"/>
                  </a:lnTo>
                  <a:lnTo>
                    <a:pt x="28849" y="65449"/>
                  </a:lnTo>
                  <a:lnTo>
                    <a:pt x="25075" y="64091"/>
                  </a:lnTo>
                  <a:lnTo>
                    <a:pt x="25123" y="57400"/>
                  </a:lnTo>
                  <a:lnTo>
                    <a:pt x="25123" y="57269"/>
                  </a:lnTo>
                  <a:lnTo>
                    <a:pt x="30016" y="50614"/>
                  </a:lnTo>
                  <a:lnTo>
                    <a:pt x="31790" y="48197"/>
                  </a:lnTo>
                  <a:close/>
                  <a:moveTo>
                    <a:pt x="32588" y="0"/>
                  </a:moveTo>
                  <a:lnTo>
                    <a:pt x="31981" y="238"/>
                  </a:lnTo>
                  <a:lnTo>
                    <a:pt x="31933" y="250"/>
                  </a:lnTo>
                  <a:lnTo>
                    <a:pt x="31802" y="298"/>
                  </a:lnTo>
                  <a:lnTo>
                    <a:pt x="29718" y="917"/>
                  </a:lnTo>
                  <a:lnTo>
                    <a:pt x="29683" y="917"/>
                  </a:lnTo>
                  <a:lnTo>
                    <a:pt x="26528" y="1905"/>
                  </a:lnTo>
                  <a:lnTo>
                    <a:pt x="24777" y="2453"/>
                  </a:lnTo>
                  <a:lnTo>
                    <a:pt x="23551" y="2834"/>
                  </a:lnTo>
                  <a:lnTo>
                    <a:pt x="23539" y="4120"/>
                  </a:lnTo>
                  <a:lnTo>
                    <a:pt x="23527" y="7096"/>
                  </a:lnTo>
                  <a:lnTo>
                    <a:pt x="21872" y="4655"/>
                  </a:lnTo>
                  <a:lnTo>
                    <a:pt x="21146" y="3572"/>
                  </a:lnTo>
                  <a:lnTo>
                    <a:pt x="19896" y="3953"/>
                  </a:lnTo>
                  <a:lnTo>
                    <a:pt x="13002" y="6096"/>
                  </a:lnTo>
                  <a:lnTo>
                    <a:pt x="12454" y="6275"/>
                  </a:lnTo>
                  <a:lnTo>
                    <a:pt x="12109" y="6751"/>
                  </a:lnTo>
                  <a:lnTo>
                    <a:pt x="7990" y="12406"/>
                  </a:lnTo>
                  <a:lnTo>
                    <a:pt x="7287" y="13371"/>
                  </a:lnTo>
                  <a:lnTo>
                    <a:pt x="7930" y="14383"/>
                  </a:lnTo>
                  <a:lnTo>
                    <a:pt x="8573" y="15395"/>
                  </a:lnTo>
                  <a:lnTo>
                    <a:pt x="8585" y="15431"/>
                  </a:lnTo>
                  <a:lnTo>
                    <a:pt x="8609" y="15454"/>
                  </a:lnTo>
                  <a:lnTo>
                    <a:pt x="9609" y="16871"/>
                  </a:lnTo>
                  <a:lnTo>
                    <a:pt x="6870" y="15895"/>
                  </a:lnTo>
                  <a:lnTo>
                    <a:pt x="5656" y="15454"/>
                  </a:lnTo>
                  <a:lnTo>
                    <a:pt x="4882" y="16502"/>
                  </a:lnTo>
                  <a:lnTo>
                    <a:pt x="715" y="22098"/>
                  </a:lnTo>
                  <a:lnTo>
                    <a:pt x="370" y="22539"/>
                  </a:lnTo>
                  <a:lnTo>
                    <a:pt x="358" y="23110"/>
                  </a:lnTo>
                  <a:lnTo>
                    <a:pt x="239" y="30397"/>
                  </a:lnTo>
                  <a:lnTo>
                    <a:pt x="215" y="31647"/>
                  </a:lnTo>
                  <a:lnTo>
                    <a:pt x="1394" y="32087"/>
                  </a:lnTo>
                  <a:lnTo>
                    <a:pt x="4763" y="33302"/>
                  </a:lnTo>
                  <a:lnTo>
                    <a:pt x="1394" y="34314"/>
                  </a:lnTo>
                  <a:lnTo>
                    <a:pt x="179" y="34683"/>
                  </a:lnTo>
                  <a:lnTo>
                    <a:pt x="143" y="35969"/>
                  </a:lnTo>
                  <a:lnTo>
                    <a:pt x="12" y="43279"/>
                  </a:lnTo>
                  <a:lnTo>
                    <a:pt x="0" y="43839"/>
                  </a:lnTo>
                  <a:lnTo>
                    <a:pt x="322" y="44303"/>
                  </a:lnTo>
                  <a:lnTo>
                    <a:pt x="4477" y="50316"/>
                  </a:lnTo>
                  <a:lnTo>
                    <a:pt x="5204" y="51376"/>
                  </a:lnTo>
                  <a:lnTo>
                    <a:pt x="6430" y="50995"/>
                  </a:lnTo>
                  <a:lnTo>
                    <a:pt x="9787" y="49982"/>
                  </a:lnTo>
                  <a:lnTo>
                    <a:pt x="9787" y="49982"/>
                  </a:lnTo>
                  <a:lnTo>
                    <a:pt x="7680" y="52840"/>
                  </a:lnTo>
                  <a:lnTo>
                    <a:pt x="6918" y="53876"/>
                  </a:lnTo>
                  <a:lnTo>
                    <a:pt x="7644" y="54912"/>
                  </a:lnTo>
                  <a:lnTo>
                    <a:pt x="11907" y="60924"/>
                  </a:lnTo>
                  <a:cubicBezTo>
                    <a:pt x="11907" y="60924"/>
                    <a:pt x="11907" y="60936"/>
                    <a:pt x="11919" y="60936"/>
                  </a:cubicBezTo>
                  <a:lnTo>
                    <a:pt x="12240" y="61436"/>
                  </a:lnTo>
                  <a:lnTo>
                    <a:pt x="12812" y="61627"/>
                  </a:lnTo>
                  <a:lnTo>
                    <a:pt x="19241" y="63877"/>
                  </a:lnTo>
                  <a:lnTo>
                    <a:pt x="20455" y="64306"/>
                  </a:lnTo>
                  <a:lnTo>
                    <a:pt x="21229" y="63258"/>
                  </a:lnTo>
                  <a:lnTo>
                    <a:pt x="23349" y="60424"/>
                  </a:lnTo>
                  <a:lnTo>
                    <a:pt x="23313" y="64056"/>
                  </a:lnTo>
                  <a:lnTo>
                    <a:pt x="23301" y="65306"/>
                  </a:lnTo>
                  <a:lnTo>
                    <a:pt x="24480" y="65711"/>
                  </a:lnTo>
                  <a:lnTo>
                    <a:pt x="28254" y="67068"/>
                  </a:lnTo>
                  <a:lnTo>
                    <a:pt x="30909" y="68009"/>
                  </a:lnTo>
                  <a:lnTo>
                    <a:pt x="31445" y="68199"/>
                  </a:lnTo>
                  <a:lnTo>
                    <a:pt x="31993" y="68032"/>
                  </a:lnTo>
                  <a:lnTo>
                    <a:pt x="39017" y="65913"/>
                  </a:lnTo>
                  <a:lnTo>
                    <a:pt x="40256" y="65532"/>
                  </a:lnTo>
                  <a:lnTo>
                    <a:pt x="40267" y="64246"/>
                  </a:lnTo>
                  <a:lnTo>
                    <a:pt x="40303" y="61222"/>
                  </a:lnTo>
                  <a:lnTo>
                    <a:pt x="42053" y="63734"/>
                  </a:lnTo>
                  <a:lnTo>
                    <a:pt x="42780" y="64782"/>
                  </a:lnTo>
                  <a:lnTo>
                    <a:pt x="44006" y="64401"/>
                  </a:lnTo>
                  <a:lnTo>
                    <a:pt x="50602" y="62413"/>
                  </a:lnTo>
                  <a:lnTo>
                    <a:pt x="51114" y="62246"/>
                  </a:lnTo>
                  <a:lnTo>
                    <a:pt x="51459" y="61817"/>
                  </a:lnTo>
                  <a:lnTo>
                    <a:pt x="52328" y="60734"/>
                  </a:lnTo>
                  <a:lnTo>
                    <a:pt x="52340" y="60698"/>
                  </a:lnTo>
                  <a:lnTo>
                    <a:pt x="52352" y="60674"/>
                  </a:lnTo>
                  <a:lnTo>
                    <a:pt x="55853" y="55948"/>
                  </a:lnTo>
                  <a:lnTo>
                    <a:pt x="56615" y="54935"/>
                  </a:lnTo>
                  <a:lnTo>
                    <a:pt x="55877" y="53900"/>
                  </a:lnTo>
                  <a:lnTo>
                    <a:pt x="54126" y="51387"/>
                  </a:lnTo>
                  <a:lnTo>
                    <a:pt x="57412" y="52459"/>
                  </a:lnTo>
                  <a:lnTo>
                    <a:pt x="58603" y="52840"/>
                  </a:lnTo>
                  <a:lnTo>
                    <a:pt x="59365" y="51840"/>
                  </a:lnTo>
                  <a:lnTo>
                    <a:pt x="63699" y="46125"/>
                  </a:lnTo>
                  <a:lnTo>
                    <a:pt x="64032" y="45672"/>
                  </a:lnTo>
                  <a:lnTo>
                    <a:pt x="64044" y="45089"/>
                  </a:lnTo>
                  <a:lnTo>
                    <a:pt x="64163" y="37838"/>
                  </a:lnTo>
                  <a:lnTo>
                    <a:pt x="64187" y="36576"/>
                  </a:lnTo>
                  <a:lnTo>
                    <a:pt x="62996" y="36159"/>
                  </a:lnTo>
                  <a:lnTo>
                    <a:pt x="59579" y="34933"/>
                  </a:lnTo>
                  <a:lnTo>
                    <a:pt x="62973" y="33945"/>
                  </a:lnTo>
                  <a:lnTo>
                    <a:pt x="64211" y="33588"/>
                  </a:lnTo>
                  <a:lnTo>
                    <a:pt x="64223" y="32290"/>
                  </a:lnTo>
                  <a:lnTo>
                    <a:pt x="64306" y="27611"/>
                  </a:lnTo>
                  <a:lnTo>
                    <a:pt x="64306" y="27575"/>
                  </a:lnTo>
                  <a:lnTo>
                    <a:pt x="64306" y="27539"/>
                  </a:lnTo>
                  <a:lnTo>
                    <a:pt x="64306" y="27515"/>
                  </a:lnTo>
                  <a:lnTo>
                    <a:pt x="64342" y="24968"/>
                  </a:lnTo>
                  <a:lnTo>
                    <a:pt x="64342" y="24920"/>
                  </a:lnTo>
                  <a:lnTo>
                    <a:pt x="64378" y="24301"/>
                  </a:lnTo>
                  <a:lnTo>
                    <a:pt x="64008" y="23789"/>
                  </a:lnTo>
                  <a:lnTo>
                    <a:pt x="63985" y="23765"/>
                  </a:lnTo>
                  <a:lnTo>
                    <a:pt x="61056" y="19503"/>
                  </a:lnTo>
                  <a:lnTo>
                    <a:pt x="60937" y="19312"/>
                  </a:lnTo>
                  <a:lnTo>
                    <a:pt x="60925" y="19300"/>
                  </a:lnTo>
                  <a:lnTo>
                    <a:pt x="59817" y="17717"/>
                  </a:lnTo>
                  <a:lnTo>
                    <a:pt x="59091" y="16657"/>
                  </a:lnTo>
                  <a:lnTo>
                    <a:pt x="57877" y="17038"/>
                  </a:lnTo>
                  <a:lnTo>
                    <a:pt x="54579" y="18026"/>
                  </a:lnTo>
                  <a:lnTo>
                    <a:pt x="56662" y="15228"/>
                  </a:lnTo>
                  <a:lnTo>
                    <a:pt x="57424" y="14216"/>
                  </a:lnTo>
                  <a:lnTo>
                    <a:pt x="56710" y="13180"/>
                  </a:lnTo>
                  <a:lnTo>
                    <a:pt x="52602" y="7215"/>
                  </a:lnTo>
                  <a:lnTo>
                    <a:pt x="52281" y="6739"/>
                  </a:lnTo>
                  <a:lnTo>
                    <a:pt x="51721" y="6537"/>
                  </a:lnTo>
                  <a:lnTo>
                    <a:pt x="44970" y="4191"/>
                  </a:lnTo>
                  <a:lnTo>
                    <a:pt x="43768" y="3774"/>
                  </a:lnTo>
                  <a:lnTo>
                    <a:pt x="42994" y="4798"/>
                  </a:lnTo>
                  <a:lnTo>
                    <a:pt x="40744" y="7787"/>
                  </a:lnTo>
                  <a:lnTo>
                    <a:pt x="40803" y="4024"/>
                  </a:lnTo>
                  <a:lnTo>
                    <a:pt x="40815" y="2762"/>
                  </a:lnTo>
                  <a:lnTo>
                    <a:pt x="39613" y="2346"/>
                  </a:lnTo>
                  <a:lnTo>
                    <a:pt x="33147" y="95"/>
                  </a:lnTo>
                  <a:lnTo>
                    <a:pt x="325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9"/>
            <p:cNvSpPr/>
            <p:nvPr/>
          </p:nvSpPr>
          <p:spPr>
            <a:xfrm>
              <a:off x="5455425" y="2193550"/>
              <a:ext cx="1249300" cy="1212975"/>
            </a:xfrm>
            <a:custGeom>
              <a:rect b="b" l="l" r="r" t="t"/>
              <a:pathLst>
                <a:path extrusionOk="0" h="48519" w="49972">
                  <a:moveTo>
                    <a:pt x="17170" y="1"/>
                  </a:moveTo>
                  <a:lnTo>
                    <a:pt x="17086" y="13193"/>
                  </a:lnTo>
                  <a:lnTo>
                    <a:pt x="4680" y="8680"/>
                  </a:lnTo>
                  <a:lnTo>
                    <a:pt x="12443" y="19777"/>
                  </a:lnTo>
                  <a:lnTo>
                    <a:pt x="1" y="23551"/>
                  </a:lnTo>
                  <a:lnTo>
                    <a:pt x="12276" y="28028"/>
                  </a:lnTo>
                  <a:lnTo>
                    <a:pt x="4525" y="38553"/>
                  </a:lnTo>
                  <a:lnTo>
                    <a:pt x="17146" y="34743"/>
                  </a:lnTo>
                  <a:lnTo>
                    <a:pt x="17039" y="47816"/>
                  </a:lnTo>
                  <a:lnTo>
                    <a:pt x="24587" y="37565"/>
                  </a:lnTo>
                  <a:lnTo>
                    <a:pt x="32243" y="48519"/>
                  </a:lnTo>
                  <a:lnTo>
                    <a:pt x="32350" y="35338"/>
                  </a:lnTo>
                  <a:lnTo>
                    <a:pt x="44733" y="39851"/>
                  </a:lnTo>
                  <a:lnTo>
                    <a:pt x="44733" y="39851"/>
                  </a:lnTo>
                  <a:lnTo>
                    <a:pt x="36672" y="28349"/>
                  </a:lnTo>
                  <a:lnTo>
                    <a:pt x="31886" y="29802"/>
                  </a:lnTo>
                  <a:lnTo>
                    <a:pt x="31862" y="34648"/>
                  </a:lnTo>
                  <a:lnTo>
                    <a:pt x="27349" y="33005"/>
                  </a:lnTo>
                  <a:lnTo>
                    <a:pt x="24611" y="36731"/>
                  </a:lnTo>
                  <a:lnTo>
                    <a:pt x="21873" y="32814"/>
                  </a:lnTo>
                  <a:lnTo>
                    <a:pt x="17408" y="34160"/>
                  </a:lnTo>
                  <a:lnTo>
                    <a:pt x="17408" y="34160"/>
                  </a:lnTo>
                  <a:lnTo>
                    <a:pt x="17455" y="29397"/>
                  </a:lnTo>
                  <a:lnTo>
                    <a:pt x="13038" y="27790"/>
                  </a:lnTo>
                  <a:lnTo>
                    <a:pt x="15777" y="24075"/>
                  </a:lnTo>
                  <a:lnTo>
                    <a:pt x="13002" y="20110"/>
                  </a:lnTo>
                  <a:lnTo>
                    <a:pt x="17527" y="18741"/>
                  </a:lnTo>
                  <a:lnTo>
                    <a:pt x="17574" y="13883"/>
                  </a:lnTo>
                  <a:lnTo>
                    <a:pt x="22063" y="15526"/>
                  </a:lnTo>
                  <a:lnTo>
                    <a:pt x="24801" y="11800"/>
                  </a:lnTo>
                  <a:lnTo>
                    <a:pt x="27540" y="15717"/>
                  </a:lnTo>
                  <a:lnTo>
                    <a:pt x="32148" y="14205"/>
                  </a:lnTo>
                  <a:lnTo>
                    <a:pt x="32148" y="14205"/>
                  </a:lnTo>
                  <a:lnTo>
                    <a:pt x="31969" y="19122"/>
                  </a:lnTo>
                  <a:lnTo>
                    <a:pt x="36386" y="20729"/>
                  </a:lnTo>
                  <a:lnTo>
                    <a:pt x="33648" y="24468"/>
                  </a:lnTo>
                  <a:lnTo>
                    <a:pt x="37184" y="28707"/>
                  </a:lnTo>
                  <a:lnTo>
                    <a:pt x="49971" y="24885"/>
                  </a:lnTo>
                  <a:lnTo>
                    <a:pt x="37160" y="20491"/>
                  </a:lnTo>
                  <a:lnTo>
                    <a:pt x="45459" y="9680"/>
                  </a:lnTo>
                  <a:lnTo>
                    <a:pt x="32421" y="13621"/>
                  </a:lnTo>
                  <a:lnTo>
                    <a:pt x="32648" y="644"/>
                  </a:lnTo>
                  <a:lnTo>
                    <a:pt x="24837" y="10966"/>
                  </a:lnTo>
                  <a:lnTo>
                    <a:pt x="17170" y="1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5455425" y="2193550"/>
              <a:ext cx="1249300" cy="1212975"/>
            </a:xfrm>
            <a:custGeom>
              <a:rect b="b" l="l" r="r" t="t"/>
              <a:pathLst>
                <a:path extrusionOk="0" h="48519" w="49972">
                  <a:moveTo>
                    <a:pt x="24587" y="37565"/>
                  </a:moveTo>
                  <a:lnTo>
                    <a:pt x="17039" y="47816"/>
                  </a:lnTo>
                  <a:lnTo>
                    <a:pt x="17146" y="34743"/>
                  </a:lnTo>
                  <a:lnTo>
                    <a:pt x="4525" y="38553"/>
                  </a:lnTo>
                  <a:lnTo>
                    <a:pt x="12276" y="28028"/>
                  </a:lnTo>
                  <a:lnTo>
                    <a:pt x="1" y="23551"/>
                  </a:lnTo>
                  <a:lnTo>
                    <a:pt x="12443" y="19777"/>
                  </a:lnTo>
                  <a:lnTo>
                    <a:pt x="4680" y="8680"/>
                  </a:lnTo>
                  <a:lnTo>
                    <a:pt x="17086" y="13193"/>
                  </a:lnTo>
                  <a:lnTo>
                    <a:pt x="17170" y="1"/>
                  </a:lnTo>
                  <a:lnTo>
                    <a:pt x="24837" y="10966"/>
                  </a:lnTo>
                  <a:lnTo>
                    <a:pt x="32648" y="644"/>
                  </a:lnTo>
                  <a:lnTo>
                    <a:pt x="32421" y="13621"/>
                  </a:lnTo>
                  <a:lnTo>
                    <a:pt x="45459" y="9680"/>
                  </a:lnTo>
                  <a:lnTo>
                    <a:pt x="37160" y="20491"/>
                  </a:lnTo>
                  <a:lnTo>
                    <a:pt x="49971" y="24885"/>
                  </a:lnTo>
                  <a:lnTo>
                    <a:pt x="37184" y="28707"/>
                  </a:lnTo>
                  <a:lnTo>
                    <a:pt x="33648" y="24468"/>
                  </a:lnTo>
                  <a:lnTo>
                    <a:pt x="36386" y="20729"/>
                  </a:lnTo>
                  <a:lnTo>
                    <a:pt x="31969" y="19122"/>
                  </a:lnTo>
                  <a:lnTo>
                    <a:pt x="32148" y="14205"/>
                  </a:lnTo>
                  <a:lnTo>
                    <a:pt x="27540" y="15717"/>
                  </a:lnTo>
                  <a:lnTo>
                    <a:pt x="24801" y="11800"/>
                  </a:lnTo>
                  <a:lnTo>
                    <a:pt x="22063" y="15526"/>
                  </a:lnTo>
                  <a:lnTo>
                    <a:pt x="17574" y="13883"/>
                  </a:lnTo>
                  <a:lnTo>
                    <a:pt x="17527" y="18741"/>
                  </a:lnTo>
                  <a:lnTo>
                    <a:pt x="13002" y="20110"/>
                  </a:lnTo>
                  <a:lnTo>
                    <a:pt x="15777" y="24075"/>
                  </a:lnTo>
                  <a:lnTo>
                    <a:pt x="13038" y="27790"/>
                  </a:lnTo>
                  <a:lnTo>
                    <a:pt x="17455" y="29397"/>
                  </a:lnTo>
                  <a:lnTo>
                    <a:pt x="17408" y="34160"/>
                  </a:lnTo>
                  <a:lnTo>
                    <a:pt x="21873" y="32814"/>
                  </a:lnTo>
                  <a:lnTo>
                    <a:pt x="24611" y="36731"/>
                  </a:lnTo>
                  <a:lnTo>
                    <a:pt x="27349" y="33005"/>
                  </a:lnTo>
                  <a:lnTo>
                    <a:pt x="31862" y="34648"/>
                  </a:lnTo>
                  <a:lnTo>
                    <a:pt x="31886" y="29802"/>
                  </a:lnTo>
                  <a:lnTo>
                    <a:pt x="36672" y="28349"/>
                  </a:lnTo>
                  <a:lnTo>
                    <a:pt x="44733" y="39851"/>
                  </a:lnTo>
                  <a:lnTo>
                    <a:pt x="32350" y="35338"/>
                  </a:lnTo>
                  <a:lnTo>
                    <a:pt x="32243" y="48519"/>
                  </a:lnTo>
                  <a:close/>
                </a:path>
              </a:pathLst>
            </a:custGeom>
            <a:solidFill>
              <a:srgbClr val="A6B7CB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5385775" y="2124800"/>
              <a:ext cx="1391275" cy="1350175"/>
            </a:xfrm>
            <a:custGeom>
              <a:rect b="b" l="l" r="r" t="t"/>
              <a:pathLst>
                <a:path extrusionOk="0" h="54007" w="55651">
                  <a:moveTo>
                    <a:pt x="20825" y="5525"/>
                  </a:moveTo>
                  <a:lnTo>
                    <a:pt x="26837" y="14121"/>
                  </a:lnTo>
                  <a:lnTo>
                    <a:pt x="24539" y="17229"/>
                  </a:lnTo>
                  <a:lnTo>
                    <a:pt x="20741" y="15848"/>
                  </a:lnTo>
                  <a:lnTo>
                    <a:pt x="20825" y="5525"/>
                  </a:lnTo>
                  <a:close/>
                  <a:moveTo>
                    <a:pt x="34493" y="6073"/>
                  </a:moveTo>
                  <a:lnTo>
                    <a:pt x="34315" y="16240"/>
                  </a:lnTo>
                  <a:lnTo>
                    <a:pt x="30671" y="17443"/>
                  </a:lnTo>
                  <a:lnTo>
                    <a:pt x="28373" y="14169"/>
                  </a:lnTo>
                  <a:lnTo>
                    <a:pt x="34493" y="6073"/>
                  </a:lnTo>
                  <a:close/>
                  <a:moveTo>
                    <a:pt x="9776" y="13204"/>
                  </a:moveTo>
                  <a:lnTo>
                    <a:pt x="17979" y="16193"/>
                  </a:lnTo>
                  <a:lnTo>
                    <a:pt x="19467" y="16740"/>
                  </a:lnTo>
                  <a:lnTo>
                    <a:pt x="19432" y="20848"/>
                  </a:lnTo>
                  <a:lnTo>
                    <a:pt x="15860" y="21932"/>
                  </a:lnTo>
                  <a:lnTo>
                    <a:pt x="9776" y="13204"/>
                  </a:lnTo>
                  <a:close/>
                  <a:moveTo>
                    <a:pt x="45899" y="14062"/>
                  </a:moveTo>
                  <a:lnTo>
                    <a:pt x="39339" y="22622"/>
                  </a:lnTo>
                  <a:lnTo>
                    <a:pt x="35660" y="21277"/>
                  </a:lnTo>
                  <a:lnTo>
                    <a:pt x="35803" y="17110"/>
                  </a:lnTo>
                  <a:lnTo>
                    <a:pt x="45899" y="14062"/>
                  </a:lnTo>
                  <a:close/>
                  <a:moveTo>
                    <a:pt x="15145" y="23479"/>
                  </a:moveTo>
                  <a:lnTo>
                    <a:pt x="17491" y="26813"/>
                  </a:lnTo>
                  <a:lnTo>
                    <a:pt x="15229" y="29897"/>
                  </a:lnTo>
                  <a:lnTo>
                    <a:pt x="5561" y="26385"/>
                  </a:lnTo>
                  <a:lnTo>
                    <a:pt x="15145" y="23479"/>
                  </a:lnTo>
                  <a:close/>
                  <a:moveTo>
                    <a:pt x="39791" y="24122"/>
                  </a:moveTo>
                  <a:lnTo>
                    <a:pt x="49888" y="27575"/>
                  </a:lnTo>
                  <a:lnTo>
                    <a:pt x="40268" y="30445"/>
                  </a:lnTo>
                  <a:lnTo>
                    <a:pt x="37529" y="27170"/>
                  </a:lnTo>
                  <a:lnTo>
                    <a:pt x="39434" y="24599"/>
                  </a:lnTo>
                  <a:lnTo>
                    <a:pt x="39791" y="24122"/>
                  </a:lnTo>
                  <a:close/>
                  <a:moveTo>
                    <a:pt x="27564" y="16038"/>
                  </a:moveTo>
                  <a:lnTo>
                    <a:pt x="29231" y="18419"/>
                  </a:lnTo>
                  <a:lnTo>
                    <a:pt x="29969" y="19491"/>
                  </a:lnTo>
                  <a:lnTo>
                    <a:pt x="31207" y="19098"/>
                  </a:lnTo>
                  <a:lnTo>
                    <a:pt x="33981" y="18181"/>
                  </a:lnTo>
                  <a:lnTo>
                    <a:pt x="33874" y="21205"/>
                  </a:lnTo>
                  <a:lnTo>
                    <a:pt x="33826" y="22491"/>
                  </a:lnTo>
                  <a:lnTo>
                    <a:pt x="35029" y="22920"/>
                  </a:lnTo>
                  <a:lnTo>
                    <a:pt x="37744" y="23896"/>
                  </a:lnTo>
                  <a:lnTo>
                    <a:pt x="36100" y="26134"/>
                  </a:lnTo>
                  <a:lnTo>
                    <a:pt x="35291" y="27230"/>
                  </a:lnTo>
                  <a:lnTo>
                    <a:pt x="36160" y="28290"/>
                  </a:lnTo>
                  <a:lnTo>
                    <a:pt x="38065" y="30587"/>
                  </a:lnTo>
                  <a:lnTo>
                    <a:pt x="35017" y="31504"/>
                  </a:lnTo>
                  <a:lnTo>
                    <a:pt x="33779" y="31873"/>
                  </a:lnTo>
                  <a:lnTo>
                    <a:pt x="33767" y="33171"/>
                  </a:lnTo>
                  <a:lnTo>
                    <a:pt x="33755" y="36136"/>
                  </a:lnTo>
                  <a:lnTo>
                    <a:pt x="31028" y="35136"/>
                  </a:lnTo>
                  <a:lnTo>
                    <a:pt x="29790" y="34695"/>
                  </a:lnTo>
                  <a:lnTo>
                    <a:pt x="29016" y="35743"/>
                  </a:lnTo>
                  <a:lnTo>
                    <a:pt x="27397" y="37945"/>
                  </a:lnTo>
                  <a:lnTo>
                    <a:pt x="25730" y="35552"/>
                  </a:lnTo>
                  <a:lnTo>
                    <a:pt x="25004" y="34516"/>
                  </a:lnTo>
                  <a:lnTo>
                    <a:pt x="23777" y="34886"/>
                  </a:lnTo>
                  <a:lnTo>
                    <a:pt x="21075" y="35707"/>
                  </a:lnTo>
                  <a:lnTo>
                    <a:pt x="21099" y="32742"/>
                  </a:lnTo>
                  <a:lnTo>
                    <a:pt x="21122" y="31504"/>
                  </a:lnTo>
                  <a:lnTo>
                    <a:pt x="19956" y="31076"/>
                  </a:lnTo>
                  <a:lnTo>
                    <a:pt x="17229" y="30075"/>
                  </a:lnTo>
                  <a:lnTo>
                    <a:pt x="18896" y="27813"/>
                  </a:lnTo>
                  <a:lnTo>
                    <a:pt x="19646" y="26801"/>
                  </a:lnTo>
                  <a:lnTo>
                    <a:pt x="18920" y="25777"/>
                  </a:lnTo>
                  <a:lnTo>
                    <a:pt x="17205" y="23325"/>
                  </a:lnTo>
                  <a:lnTo>
                    <a:pt x="19956" y="22491"/>
                  </a:lnTo>
                  <a:lnTo>
                    <a:pt x="21194" y="22110"/>
                  </a:lnTo>
                  <a:lnTo>
                    <a:pt x="21206" y="20824"/>
                  </a:lnTo>
                  <a:lnTo>
                    <a:pt x="21230" y="17860"/>
                  </a:lnTo>
                  <a:lnTo>
                    <a:pt x="23956" y="18836"/>
                  </a:lnTo>
                  <a:lnTo>
                    <a:pt x="25171" y="19312"/>
                  </a:lnTo>
                  <a:lnTo>
                    <a:pt x="25944" y="18264"/>
                  </a:lnTo>
                  <a:lnTo>
                    <a:pt x="27564" y="16038"/>
                  </a:lnTo>
                  <a:close/>
                  <a:moveTo>
                    <a:pt x="15669" y="31421"/>
                  </a:moveTo>
                  <a:lnTo>
                    <a:pt x="19348" y="32754"/>
                  </a:lnTo>
                  <a:lnTo>
                    <a:pt x="19313" y="36743"/>
                  </a:lnTo>
                  <a:lnTo>
                    <a:pt x="9573" y="39684"/>
                  </a:lnTo>
                  <a:lnTo>
                    <a:pt x="15669" y="31421"/>
                  </a:lnTo>
                  <a:close/>
                  <a:moveTo>
                    <a:pt x="39101" y="32111"/>
                  </a:moveTo>
                  <a:lnTo>
                    <a:pt x="45197" y="40815"/>
                  </a:lnTo>
                  <a:lnTo>
                    <a:pt x="45197" y="40815"/>
                  </a:lnTo>
                  <a:lnTo>
                    <a:pt x="35529" y="37291"/>
                  </a:lnTo>
                  <a:lnTo>
                    <a:pt x="35553" y="33183"/>
                  </a:lnTo>
                  <a:lnTo>
                    <a:pt x="39101" y="32111"/>
                  </a:lnTo>
                  <a:close/>
                  <a:moveTo>
                    <a:pt x="24301" y="36600"/>
                  </a:moveTo>
                  <a:lnTo>
                    <a:pt x="26611" y="39886"/>
                  </a:lnTo>
                  <a:lnTo>
                    <a:pt x="23289" y="44387"/>
                  </a:lnTo>
                  <a:lnTo>
                    <a:pt x="20729" y="47875"/>
                  </a:lnTo>
                  <a:lnTo>
                    <a:pt x="20801" y="37648"/>
                  </a:lnTo>
                  <a:lnTo>
                    <a:pt x="24301" y="36600"/>
                  </a:lnTo>
                  <a:close/>
                  <a:moveTo>
                    <a:pt x="30445" y="36802"/>
                  </a:moveTo>
                  <a:lnTo>
                    <a:pt x="34243" y="38184"/>
                  </a:lnTo>
                  <a:lnTo>
                    <a:pt x="34172" y="48518"/>
                  </a:lnTo>
                  <a:lnTo>
                    <a:pt x="28159" y="39910"/>
                  </a:lnTo>
                  <a:lnTo>
                    <a:pt x="30445" y="36802"/>
                  </a:lnTo>
                  <a:close/>
                  <a:moveTo>
                    <a:pt x="19110" y="0"/>
                  </a:moveTo>
                  <a:lnTo>
                    <a:pt x="19063" y="5501"/>
                  </a:lnTo>
                  <a:lnTo>
                    <a:pt x="18991" y="14705"/>
                  </a:lnTo>
                  <a:lnTo>
                    <a:pt x="18574" y="14550"/>
                  </a:lnTo>
                  <a:lnTo>
                    <a:pt x="10371" y="11561"/>
                  </a:lnTo>
                  <a:lnTo>
                    <a:pt x="5144" y="9656"/>
                  </a:lnTo>
                  <a:lnTo>
                    <a:pt x="8335" y="14216"/>
                  </a:lnTo>
                  <a:lnTo>
                    <a:pt x="13812" y="22039"/>
                  </a:lnTo>
                  <a:lnTo>
                    <a:pt x="5049" y="24694"/>
                  </a:lnTo>
                  <a:lnTo>
                    <a:pt x="1" y="26218"/>
                  </a:lnTo>
                  <a:lnTo>
                    <a:pt x="4954" y="28028"/>
                  </a:lnTo>
                  <a:lnTo>
                    <a:pt x="13657" y="31195"/>
                  </a:lnTo>
                  <a:lnTo>
                    <a:pt x="8168" y="38648"/>
                  </a:lnTo>
                  <a:lnTo>
                    <a:pt x="5049" y="42887"/>
                  </a:lnTo>
                  <a:lnTo>
                    <a:pt x="10085" y="41363"/>
                  </a:lnTo>
                  <a:lnTo>
                    <a:pt x="19051" y="38648"/>
                  </a:lnTo>
                  <a:lnTo>
                    <a:pt x="19051" y="38648"/>
                  </a:lnTo>
                  <a:lnTo>
                    <a:pt x="18979" y="47828"/>
                  </a:lnTo>
                  <a:lnTo>
                    <a:pt x="18932" y="53245"/>
                  </a:lnTo>
                  <a:lnTo>
                    <a:pt x="22146" y="48887"/>
                  </a:lnTo>
                  <a:lnTo>
                    <a:pt x="24706" y="45411"/>
                  </a:lnTo>
                  <a:lnTo>
                    <a:pt x="27349" y="41803"/>
                  </a:lnTo>
                  <a:lnTo>
                    <a:pt x="32731" y="49495"/>
                  </a:lnTo>
                  <a:lnTo>
                    <a:pt x="35886" y="54007"/>
                  </a:lnTo>
                  <a:lnTo>
                    <a:pt x="35922" y="48506"/>
                  </a:lnTo>
                  <a:lnTo>
                    <a:pt x="36005" y="39315"/>
                  </a:lnTo>
                  <a:lnTo>
                    <a:pt x="44602" y="42458"/>
                  </a:lnTo>
                  <a:lnTo>
                    <a:pt x="49840" y="44363"/>
                  </a:lnTo>
                  <a:lnTo>
                    <a:pt x="49840" y="44363"/>
                  </a:lnTo>
                  <a:lnTo>
                    <a:pt x="46637" y="39791"/>
                  </a:lnTo>
                  <a:lnTo>
                    <a:pt x="41184" y="31992"/>
                  </a:lnTo>
                  <a:lnTo>
                    <a:pt x="50388" y="29242"/>
                  </a:lnTo>
                  <a:lnTo>
                    <a:pt x="55651" y="27670"/>
                  </a:lnTo>
                  <a:lnTo>
                    <a:pt x="50471" y="25896"/>
                  </a:lnTo>
                  <a:lnTo>
                    <a:pt x="41399" y="22801"/>
                  </a:lnTo>
                  <a:lnTo>
                    <a:pt x="47292" y="15109"/>
                  </a:lnTo>
                  <a:lnTo>
                    <a:pt x="50614" y="10775"/>
                  </a:lnTo>
                  <a:lnTo>
                    <a:pt x="45387" y="12347"/>
                  </a:lnTo>
                  <a:lnTo>
                    <a:pt x="36124" y="15145"/>
                  </a:lnTo>
                  <a:lnTo>
                    <a:pt x="36267" y="6061"/>
                  </a:lnTo>
                  <a:lnTo>
                    <a:pt x="36362" y="667"/>
                  </a:lnTo>
                  <a:lnTo>
                    <a:pt x="33112" y="4965"/>
                  </a:lnTo>
                  <a:lnTo>
                    <a:pt x="27647" y="12192"/>
                  </a:lnTo>
                  <a:lnTo>
                    <a:pt x="22265" y="4477"/>
                  </a:lnTo>
                  <a:lnTo>
                    <a:pt x="191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5760825" y="2467400"/>
              <a:ext cx="624800" cy="665275"/>
            </a:xfrm>
            <a:custGeom>
              <a:rect b="b" l="l" r="r" t="t"/>
              <a:pathLst>
                <a:path extrusionOk="0" h="26611" w="24992">
                  <a:moveTo>
                    <a:pt x="12621" y="0"/>
                  </a:moveTo>
                  <a:lnTo>
                    <a:pt x="9668" y="3989"/>
                  </a:lnTo>
                  <a:lnTo>
                    <a:pt x="4870" y="2239"/>
                  </a:lnTo>
                  <a:lnTo>
                    <a:pt x="4823" y="7442"/>
                  </a:lnTo>
                  <a:lnTo>
                    <a:pt x="1" y="8906"/>
                  </a:lnTo>
                  <a:lnTo>
                    <a:pt x="2965" y="13121"/>
                  </a:lnTo>
                  <a:lnTo>
                    <a:pt x="60" y="17074"/>
                  </a:lnTo>
                  <a:lnTo>
                    <a:pt x="4727" y="18765"/>
                  </a:lnTo>
                  <a:lnTo>
                    <a:pt x="4704" y="23860"/>
                  </a:lnTo>
                  <a:lnTo>
                    <a:pt x="9454" y="22420"/>
                  </a:lnTo>
                  <a:lnTo>
                    <a:pt x="12371" y="26611"/>
                  </a:lnTo>
                  <a:lnTo>
                    <a:pt x="15312" y="22622"/>
                  </a:lnTo>
                  <a:lnTo>
                    <a:pt x="20134" y="24384"/>
                  </a:lnTo>
                  <a:lnTo>
                    <a:pt x="20170" y="19181"/>
                  </a:lnTo>
                  <a:lnTo>
                    <a:pt x="24992" y="17729"/>
                  </a:lnTo>
                  <a:lnTo>
                    <a:pt x="22027" y="13490"/>
                  </a:lnTo>
                  <a:lnTo>
                    <a:pt x="24932" y="9561"/>
                  </a:lnTo>
                  <a:lnTo>
                    <a:pt x="20253" y="7847"/>
                  </a:lnTo>
                  <a:lnTo>
                    <a:pt x="20432" y="2596"/>
                  </a:lnTo>
                  <a:lnTo>
                    <a:pt x="20432" y="2596"/>
                  </a:lnTo>
                  <a:lnTo>
                    <a:pt x="15538" y="4203"/>
                  </a:lnTo>
                  <a:lnTo>
                    <a:pt x="12621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9"/>
            <p:cNvSpPr/>
            <p:nvPr/>
          </p:nvSpPr>
          <p:spPr>
            <a:xfrm>
              <a:off x="5725400" y="2429900"/>
              <a:ext cx="695350" cy="740575"/>
            </a:xfrm>
            <a:custGeom>
              <a:rect b="b" l="l" r="r" t="t"/>
              <a:pathLst>
                <a:path extrusionOk="0" h="29623" w="27814">
                  <a:moveTo>
                    <a:pt x="14002" y="3024"/>
                  </a:moveTo>
                  <a:lnTo>
                    <a:pt x="16324" y="6358"/>
                  </a:lnTo>
                  <a:cubicBezTo>
                    <a:pt x="16443" y="6537"/>
                    <a:pt x="16646" y="6620"/>
                    <a:pt x="16848" y="6620"/>
                  </a:cubicBezTo>
                  <a:cubicBezTo>
                    <a:pt x="16908" y="6620"/>
                    <a:pt x="16967" y="6608"/>
                    <a:pt x="17027" y="6596"/>
                  </a:cubicBezTo>
                  <a:lnTo>
                    <a:pt x="17039" y="6596"/>
                  </a:lnTo>
                  <a:lnTo>
                    <a:pt x="20932" y="5310"/>
                  </a:lnTo>
                  <a:lnTo>
                    <a:pt x="20777" y="9478"/>
                  </a:lnTo>
                  <a:cubicBezTo>
                    <a:pt x="20765" y="9763"/>
                    <a:pt x="20944" y="10013"/>
                    <a:pt x="21194" y="10121"/>
                  </a:cubicBezTo>
                  <a:lnTo>
                    <a:pt x="24932" y="11478"/>
                  </a:lnTo>
                  <a:lnTo>
                    <a:pt x="22623" y="14597"/>
                  </a:lnTo>
                  <a:cubicBezTo>
                    <a:pt x="22575" y="14657"/>
                    <a:pt x="22551" y="14704"/>
                    <a:pt x="22527" y="14764"/>
                  </a:cubicBezTo>
                  <a:lnTo>
                    <a:pt x="22527" y="14776"/>
                  </a:lnTo>
                  <a:cubicBezTo>
                    <a:pt x="22515" y="14835"/>
                    <a:pt x="22504" y="14895"/>
                    <a:pt x="22504" y="14954"/>
                  </a:cubicBezTo>
                  <a:lnTo>
                    <a:pt x="22504" y="14966"/>
                  </a:lnTo>
                  <a:cubicBezTo>
                    <a:pt x="22504" y="15026"/>
                    <a:pt x="22515" y="15085"/>
                    <a:pt x="22527" y="15145"/>
                  </a:cubicBezTo>
                  <a:lnTo>
                    <a:pt x="22527" y="15181"/>
                  </a:lnTo>
                  <a:cubicBezTo>
                    <a:pt x="22551" y="15240"/>
                    <a:pt x="22575" y="15288"/>
                    <a:pt x="22611" y="15347"/>
                  </a:cubicBezTo>
                  <a:lnTo>
                    <a:pt x="22611" y="15359"/>
                  </a:lnTo>
                  <a:lnTo>
                    <a:pt x="24956" y="18717"/>
                  </a:lnTo>
                  <a:lnTo>
                    <a:pt x="21122" y="19884"/>
                  </a:lnTo>
                  <a:cubicBezTo>
                    <a:pt x="20849" y="19955"/>
                    <a:pt x="20670" y="20205"/>
                    <a:pt x="20670" y="20491"/>
                  </a:cubicBezTo>
                  <a:lnTo>
                    <a:pt x="20646" y="24634"/>
                  </a:lnTo>
                  <a:lnTo>
                    <a:pt x="16812" y="23229"/>
                  </a:lnTo>
                  <a:cubicBezTo>
                    <a:pt x="16741" y="23205"/>
                    <a:pt x="16669" y="23182"/>
                    <a:pt x="16610" y="23182"/>
                  </a:cubicBezTo>
                  <a:cubicBezTo>
                    <a:pt x="16550" y="23182"/>
                    <a:pt x="16491" y="23205"/>
                    <a:pt x="16431" y="23217"/>
                  </a:cubicBezTo>
                  <a:cubicBezTo>
                    <a:pt x="16312" y="23265"/>
                    <a:pt x="16193" y="23336"/>
                    <a:pt x="16098" y="23444"/>
                  </a:cubicBezTo>
                  <a:lnTo>
                    <a:pt x="13776" y="26599"/>
                  </a:lnTo>
                  <a:lnTo>
                    <a:pt x="11455" y="23265"/>
                  </a:lnTo>
                  <a:cubicBezTo>
                    <a:pt x="11335" y="23086"/>
                    <a:pt x="11145" y="22991"/>
                    <a:pt x="10943" y="22991"/>
                  </a:cubicBezTo>
                  <a:cubicBezTo>
                    <a:pt x="10883" y="22991"/>
                    <a:pt x="10824" y="23003"/>
                    <a:pt x="10764" y="23027"/>
                  </a:cubicBezTo>
                  <a:lnTo>
                    <a:pt x="6978" y="24170"/>
                  </a:lnTo>
                  <a:lnTo>
                    <a:pt x="6978" y="24170"/>
                  </a:lnTo>
                  <a:lnTo>
                    <a:pt x="7014" y="20122"/>
                  </a:lnTo>
                  <a:cubicBezTo>
                    <a:pt x="7014" y="19848"/>
                    <a:pt x="6847" y="19598"/>
                    <a:pt x="6597" y="19515"/>
                  </a:cubicBezTo>
                  <a:lnTo>
                    <a:pt x="2858" y="18157"/>
                  </a:lnTo>
                  <a:lnTo>
                    <a:pt x="5168" y="15026"/>
                  </a:lnTo>
                  <a:cubicBezTo>
                    <a:pt x="5323" y="14812"/>
                    <a:pt x="5323" y="14514"/>
                    <a:pt x="5168" y="14276"/>
                  </a:cubicBezTo>
                  <a:lnTo>
                    <a:pt x="2811" y="10906"/>
                  </a:lnTo>
                  <a:lnTo>
                    <a:pt x="6656" y="9751"/>
                  </a:lnTo>
                  <a:cubicBezTo>
                    <a:pt x="6918" y="9668"/>
                    <a:pt x="7097" y="9418"/>
                    <a:pt x="7097" y="9132"/>
                  </a:cubicBezTo>
                  <a:lnTo>
                    <a:pt x="7133" y="5001"/>
                  </a:lnTo>
                  <a:lnTo>
                    <a:pt x="10954" y="6394"/>
                  </a:lnTo>
                  <a:cubicBezTo>
                    <a:pt x="11014" y="6430"/>
                    <a:pt x="11085" y="6430"/>
                    <a:pt x="11145" y="6441"/>
                  </a:cubicBezTo>
                  <a:lnTo>
                    <a:pt x="11157" y="6441"/>
                  </a:lnTo>
                  <a:cubicBezTo>
                    <a:pt x="11359" y="6441"/>
                    <a:pt x="11550" y="6358"/>
                    <a:pt x="11669" y="6191"/>
                  </a:cubicBezTo>
                  <a:lnTo>
                    <a:pt x="14002" y="3024"/>
                  </a:lnTo>
                  <a:close/>
                  <a:moveTo>
                    <a:pt x="14050" y="0"/>
                  </a:moveTo>
                  <a:lnTo>
                    <a:pt x="12598" y="1977"/>
                  </a:lnTo>
                  <a:lnTo>
                    <a:pt x="10776" y="4453"/>
                  </a:lnTo>
                  <a:lnTo>
                    <a:pt x="7740" y="3346"/>
                  </a:lnTo>
                  <a:lnTo>
                    <a:pt x="5406" y="2501"/>
                  </a:lnTo>
                  <a:lnTo>
                    <a:pt x="5394" y="4989"/>
                  </a:lnTo>
                  <a:lnTo>
                    <a:pt x="5359" y="8299"/>
                  </a:lnTo>
                  <a:lnTo>
                    <a:pt x="2322" y="9228"/>
                  </a:lnTo>
                  <a:lnTo>
                    <a:pt x="1" y="9930"/>
                  </a:lnTo>
                  <a:lnTo>
                    <a:pt x="1382" y="11906"/>
                  </a:lnTo>
                  <a:lnTo>
                    <a:pt x="3287" y="14621"/>
                  </a:lnTo>
                  <a:lnTo>
                    <a:pt x="1465" y="17109"/>
                  </a:lnTo>
                  <a:lnTo>
                    <a:pt x="72" y="19003"/>
                  </a:lnTo>
                  <a:lnTo>
                    <a:pt x="2275" y="19812"/>
                  </a:lnTo>
                  <a:lnTo>
                    <a:pt x="5263" y="20896"/>
                  </a:lnTo>
                  <a:lnTo>
                    <a:pt x="5239" y="24170"/>
                  </a:lnTo>
                  <a:lnTo>
                    <a:pt x="5228" y="26551"/>
                  </a:lnTo>
                  <a:lnTo>
                    <a:pt x="7502" y="25861"/>
                  </a:lnTo>
                  <a:lnTo>
                    <a:pt x="10490" y="24956"/>
                  </a:lnTo>
                  <a:lnTo>
                    <a:pt x="12348" y="27623"/>
                  </a:lnTo>
                  <a:lnTo>
                    <a:pt x="13752" y="29623"/>
                  </a:lnTo>
                  <a:lnTo>
                    <a:pt x="15205" y="27658"/>
                  </a:lnTo>
                  <a:lnTo>
                    <a:pt x="17027" y="25194"/>
                  </a:lnTo>
                  <a:lnTo>
                    <a:pt x="20063" y="26289"/>
                  </a:lnTo>
                  <a:lnTo>
                    <a:pt x="22396" y="27146"/>
                  </a:lnTo>
                  <a:lnTo>
                    <a:pt x="22420" y="24658"/>
                  </a:lnTo>
                  <a:lnTo>
                    <a:pt x="22444" y="21336"/>
                  </a:lnTo>
                  <a:lnTo>
                    <a:pt x="25492" y="20419"/>
                  </a:lnTo>
                  <a:lnTo>
                    <a:pt x="27814" y="19717"/>
                  </a:lnTo>
                  <a:lnTo>
                    <a:pt x="26433" y="17740"/>
                  </a:lnTo>
                  <a:lnTo>
                    <a:pt x="24528" y="15014"/>
                  </a:lnTo>
                  <a:lnTo>
                    <a:pt x="26361" y="12526"/>
                  </a:lnTo>
                  <a:lnTo>
                    <a:pt x="27742" y="10632"/>
                  </a:lnTo>
                  <a:lnTo>
                    <a:pt x="25540" y="9835"/>
                  </a:lnTo>
                  <a:lnTo>
                    <a:pt x="22563" y="8751"/>
                  </a:lnTo>
                  <a:lnTo>
                    <a:pt x="22682" y="5382"/>
                  </a:lnTo>
                  <a:lnTo>
                    <a:pt x="22765" y="2870"/>
                  </a:lnTo>
                  <a:lnTo>
                    <a:pt x="20372" y="3655"/>
                  </a:lnTo>
                  <a:lnTo>
                    <a:pt x="17289" y="4667"/>
                  </a:lnTo>
                  <a:lnTo>
                    <a:pt x="15443" y="2024"/>
                  </a:lnTo>
                  <a:lnTo>
                    <a:pt x="140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9"/>
            <p:cNvSpPr/>
            <p:nvPr/>
          </p:nvSpPr>
          <p:spPr>
            <a:xfrm>
              <a:off x="5538775" y="2274225"/>
              <a:ext cx="1063250" cy="1061750"/>
            </a:xfrm>
            <a:custGeom>
              <a:rect b="b" l="l" r="r" t="t"/>
              <a:pathLst>
                <a:path extrusionOk="0" h="42470" w="42530">
                  <a:moveTo>
                    <a:pt x="21265" y="0"/>
                  </a:moveTo>
                  <a:lnTo>
                    <a:pt x="15872" y="2429"/>
                  </a:lnTo>
                  <a:lnTo>
                    <a:pt x="15872" y="6775"/>
                  </a:lnTo>
                  <a:lnTo>
                    <a:pt x="21289" y="12145"/>
                  </a:lnTo>
                  <a:lnTo>
                    <a:pt x="26635" y="6811"/>
                  </a:lnTo>
                  <a:lnTo>
                    <a:pt x="26635" y="2429"/>
                  </a:lnTo>
                  <a:lnTo>
                    <a:pt x="26647" y="2429"/>
                  </a:lnTo>
                  <a:lnTo>
                    <a:pt x="21265" y="0"/>
                  </a:lnTo>
                  <a:close/>
                  <a:moveTo>
                    <a:pt x="11752" y="4132"/>
                  </a:moveTo>
                  <a:lnTo>
                    <a:pt x="6037" y="6096"/>
                  </a:lnTo>
                  <a:lnTo>
                    <a:pt x="4120" y="11728"/>
                  </a:lnTo>
                  <a:lnTo>
                    <a:pt x="7228" y="14824"/>
                  </a:lnTo>
                  <a:lnTo>
                    <a:pt x="14848" y="14824"/>
                  </a:lnTo>
                  <a:lnTo>
                    <a:pt x="14848" y="7192"/>
                  </a:lnTo>
                  <a:lnTo>
                    <a:pt x="11752" y="4132"/>
                  </a:lnTo>
                  <a:close/>
                  <a:moveTo>
                    <a:pt x="30790" y="4156"/>
                  </a:moveTo>
                  <a:lnTo>
                    <a:pt x="27706" y="7239"/>
                  </a:lnTo>
                  <a:lnTo>
                    <a:pt x="27706" y="14847"/>
                  </a:lnTo>
                  <a:lnTo>
                    <a:pt x="35326" y="14847"/>
                  </a:lnTo>
                  <a:lnTo>
                    <a:pt x="38422" y="11752"/>
                  </a:lnTo>
                  <a:lnTo>
                    <a:pt x="36577" y="6311"/>
                  </a:lnTo>
                  <a:lnTo>
                    <a:pt x="36529" y="6299"/>
                  </a:lnTo>
                  <a:lnTo>
                    <a:pt x="30790" y="4156"/>
                  </a:lnTo>
                  <a:close/>
                  <a:moveTo>
                    <a:pt x="2453" y="15883"/>
                  </a:moveTo>
                  <a:lnTo>
                    <a:pt x="1" y="21229"/>
                  </a:lnTo>
                  <a:lnTo>
                    <a:pt x="2417" y="26623"/>
                  </a:lnTo>
                  <a:lnTo>
                    <a:pt x="6775" y="26623"/>
                  </a:lnTo>
                  <a:lnTo>
                    <a:pt x="12169" y="21253"/>
                  </a:lnTo>
                  <a:lnTo>
                    <a:pt x="6775" y="15883"/>
                  </a:lnTo>
                  <a:close/>
                  <a:moveTo>
                    <a:pt x="35743" y="15883"/>
                  </a:moveTo>
                  <a:lnTo>
                    <a:pt x="30361" y="21253"/>
                  </a:lnTo>
                  <a:lnTo>
                    <a:pt x="35743" y="26623"/>
                  </a:lnTo>
                  <a:lnTo>
                    <a:pt x="40101" y="26623"/>
                  </a:lnTo>
                  <a:lnTo>
                    <a:pt x="42530" y="21229"/>
                  </a:lnTo>
                  <a:lnTo>
                    <a:pt x="40089" y="15883"/>
                  </a:lnTo>
                  <a:close/>
                  <a:moveTo>
                    <a:pt x="27718" y="27670"/>
                  </a:moveTo>
                  <a:lnTo>
                    <a:pt x="27718" y="35266"/>
                  </a:lnTo>
                  <a:lnTo>
                    <a:pt x="27706" y="35266"/>
                  </a:lnTo>
                  <a:lnTo>
                    <a:pt x="30790" y="38338"/>
                  </a:lnTo>
                  <a:lnTo>
                    <a:pt x="36446" y="36421"/>
                  </a:lnTo>
                  <a:lnTo>
                    <a:pt x="38398" y="30718"/>
                  </a:lnTo>
                  <a:lnTo>
                    <a:pt x="35338" y="27670"/>
                  </a:lnTo>
                  <a:close/>
                  <a:moveTo>
                    <a:pt x="7216" y="27682"/>
                  </a:moveTo>
                  <a:lnTo>
                    <a:pt x="4168" y="30730"/>
                  </a:lnTo>
                  <a:lnTo>
                    <a:pt x="6108" y="36433"/>
                  </a:lnTo>
                  <a:lnTo>
                    <a:pt x="11764" y="38362"/>
                  </a:lnTo>
                  <a:lnTo>
                    <a:pt x="14836" y="35290"/>
                  </a:lnTo>
                  <a:lnTo>
                    <a:pt x="14836" y="27682"/>
                  </a:lnTo>
                  <a:close/>
                  <a:moveTo>
                    <a:pt x="21313" y="30325"/>
                  </a:moveTo>
                  <a:lnTo>
                    <a:pt x="15895" y="35731"/>
                  </a:lnTo>
                  <a:lnTo>
                    <a:pt x="15895" y="40041"/>
                  </a:lnTo>
                  <a:lnTo>
                    <a:pt x="21277" y="42470"/>
                  </a:lnTo>
                  <a:lnTo>
                    <a:pt x="26671" y="40041"/>
                  </a:lnTo>
                  <a:lnTo>
                    <a:pt x="26671" y="35707"/>
                  </a:lnTo>
                  <a:lnTo>
                    <a:pt x="21313" y="30325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9"/>
            <p:cNvSpPr/>
            <p:nvPr/>
          </p:nvSpPr>
          <p:spPr>
            <a:xfrm>
              <a:off x="5538775" y="2274225"/>
              <a:ext cx="1063250" cy="1061750"/>
            </a:xfrm>
            <a:custGeom>
              <a:rect b="b" l="l" r="r" t="t"/>
              <a:pathLst>
                <a:path extrusionOk="0" h="42470" w="42530">
                  <a:moveTo>
                    <a:pt x="21265" y="0"/>
                  </a:moveTo>
                  <a:lnTo>
                    <a:pt x="15872" y="2429"/>
                  </a:lnTo>
                  <a:lnTo>
                    <a:pt x="15872" y="6775"/>
                  </a:lnTo>
                  <a:lnTo>
                    <a:pt x="21289" y="12145"/>
                  </a:lnTo>
                  <a:lnTo>
                    <a:pt x="26635" y="6811"/>
                  </a:lnTo>
                  <a:lnTo>
                    <a:pt x="26635" y="2429"/>
                  </a:lnTo>
                  <a:lnTo>
                    <a:pt x="26647" y="2429"/>
                  </a:lnTo>
                  <a:lnTo>
                    <a:pt x="21265" y="0"/>
                  </a:lnTo>
                  <a:close/>
                  <a:moveTo>
                    <a:pt x="11752" y="4132"/>
                  </a:moveTo>
                  <a:lnTo>
                    <a:pt x="6037" y="6096"/>
                  </a:lnTo>
                  <a:lnTo>
                    <a:pt x="4120" y="11728"/>
                  </a:lnTo>
                  <a:lnTo>
                    <a:pt x="7228" y="14824"/>
                  </a:lnTo>
                  <a:lnTo>
                    <a:pt x="14848" y="14824"/>
                  </a:lnTo>
                  <a:lnTo>
                    <a:pt x="14848" y="7192"/>
                  </a:lnTo>
                  <a:lnTo>
                    <a:pt x="11752" y="4132"/>
                  </a:lnTo>
                  <a:close/>
                  <a:moveTo>
                    <a:pt x="30790" y="4156"/>
                  </a:moveTo>
                  <a:lnTo>
                    <a:pt x="27706" y="7239"/>
                  </a:lnTo>
                  <a:lnTo>
                    <a:pt x="27706" y="14847"/>
                  </a:lnTo>
                  <a:lnTo>
                    <a:pt x="35326" y="14847"/>
                  </a:lnTo>
                  <a:lnTo>
                    <a:pt x="38422" y="11752"/>
                  </a:lnTo>
                  <a:lnTo>
                    <a:pt x="36577" y="6311"/>
                  </a:lnTo>
                  <a:lnTo>
                    <a:pt x="36529" y="6299"/>
                  </a:lnTo>
                  <a:lnTo>
                    <a:pt x="30790" y="4156"/>
                  </a:lnTo>
                  <a:close/>
                  <a:moveTo>
                    <a:pt x="2453" y="15883"/>
                  </a:moveTo>
                  <a:lnTo>
                    <a:pt x="1" y="21229"/>
                  </a:lnTo>
                  <a:lnTo>
                    <a:pt x="2417" y="26623"/>
                  </a:lnTo>
                  <a:lnTo>
                    <a:pt x="6775" y="26623"/>
                  </a:lnTo>
                  <a:lnTo>
                    <a:pt x="12169" y="21253"/>
                  </a:lnTo>
                  <a:lnTo>
                    <a:pt x="6775" y="15883"/>
                  </a:lnTo>
                  <a:close/>
                  <a:moveTo>
                    <a:pt x="35743" y="15883"/>
                  </a:moveTo>
                  <a:lnTo>
                    <a:pt x="30361" y="21253"/>
                  </a:lnTo>
                  <a:lnTo>
                    <a:pt x="35743" y="26623"/>
                  </a:lnTo>
                  <a:lnTo>
                    <a:pt x="40101" y="26623"/>
                  </a:lnTo>
                  <a:lnTo>
                    <a:pt x="42530" y="21229"/>
                  </a:lnTo>
                  <a:lnTo>
                    <a:pt x="40089" y="15883"/>
                  </a:lnTo>
                  <a:close/>
                  <a:moveTo>
                    <a:pt x="27718" y="27670"/>
                  </a:moveTo>
                  <a:lnTo>
                    <a:pt x="27718" y="35266"/>
                  </a:lnTo>
                  <a:lnTo>
                    <a:pt x="27706" y="35266"/>
                  </a:lnTo>
                  <a:lnTo>
                    <a:pt x="30790" y="38338"/>
                  </a:lnTo>
                  <a:lnTo>
                    <a:pt x="36446" y="36421"/>
                  </a:lnTo>
                  <a:lnTo>
                    <a:pt x="38398" y="30718"/>
                  </a:lnTo>
                  <a:lnTo>
                    <a:pt x="35338" y="27670"/>
                  </a:lnTo>
                  <a:close/>
                  <a:moveTo>
                    <a:pt x="7216" y="27682"/>
                  </a:moveTo>
                  <a:lnTo>
                    <a:pt x="4168" y="30730"/>
                  </a:lnTo>
                  <a:lnTo>
                    <a:pt x="6108" y="36433"/>
                  </a:lnTo>
                  <a:lnTo>
                    <a:pt x="11764" y="38362"/>
                  </a:lnTo>
                  <a:lnTo>
                    <a:pt x="14836" y="35290"/>
                  </a:lnTo>
                  <a:lnTo>
                    <a:pt x="14836" y="27682"/>
                  </a:lnTo>
                  <a:close/>
                  <a:moveTo>
                    <a:pt x="21313" y="30325"/>
                  </a:moveTo>
                  <a:lnTo>
                    <a:pt x="15895" y="35731"/>
                  </a:lnTo>
                  <a:lnTo>
                    <a:pt x="15895" y="40041"/>
                  </a:lnTo>
                  <a:lnTo>
                    <a:pt x="21277" y="42470"/>
                  </a:lnTo>
                  <a:lnTo>
                    <a:pt x="26671" y="40041"/>
                  </a:lnTo>
                  <a:lnTo>
                    <a:pt x="26671" y="35707"/>
                  </a:lnTo>
                  <a:lnTo>
                    <a:pt x="21313" y="3032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9"/>
            <p:cNvSpPr/>
            <p:nvPr/>
          </p:nvSpPr>
          <p:spPr>
            <a:xfrm>
              <a:off x="5521500" y="2256350"/>
              <a:ext cx="1098375" cy="1097200"/>
            </a:xfrm>
            <a:custGeom>
              <a:rect b="b" l="l" r="r" t="t"/>
              <a:pathLst>
                <a:path extrusionOk="0" h="43888" w="43935">
                  <a:moveTo>
                    <a:pt x="21956" y="1418"/>
                  </a:moveTo>
                  <a:lnTo>
                    <a:pt x="26683" y="3561"/>
                  </a:lnTo>
                  <a:lnTo>
                    <a:pt x="26683" y="7240"/>
                  </a:lnTo>
                  <a:lnTo>
                    <a:pt x="21980" y="11943"/>
                  </a:lnTo>
                  <a:lnTo>
                    <a:pt x="17217" y="7204"/>
                  </a:lnTo>
                  <a:lnTo>
                    <a:pt x="17217" y="3561"/>
                  </a:lnTo>
                  <a:lnTo>
                    <a:pt x="21956" y="1418"/>
                  </a:lnTo>
                  <a:close/>
                  <a:moveTo>
                    <a:pt x="12264" y="5621"/>
                  </a:moveTo>
                  <a:lnTo>
                    <a:pt x="14872" y="8204"/>
                  </a:lnTo>
                  <a:lnTo>
                    <a:pt x="14872" y="14907"/>
                  </a:lnTo>
                  <a:lnTo>
                    <a:pt x="8169" y="14907"/>
                  </a:lnTo>
                  <a:lnTo>
                    <a:pt x="5537" y="12288"/>
                  </a:lnTo>
                  <a:lnTo>
                    <a:pt x="7240" y="7323"/>
                  </a:lnTo>
                  <a:lnTo>
                    <a:pt x="12264" y="5621"/>
                  </a:lnTo>
                  <a:close/>
                  <a:moveTo>
                    <a:pt x="31648" y="5633"/>
                  </a:moveTo>
                  <a:lnTo>
                    <a:pt x="36767" y="7538"/>
                  </a:lnTo>
                  <a:lnTo>
                    <a:pt x="38387" y="12288"/>
                  </a:lnTo>
                  <a:lnTo>
                    <a:pt x="35755" y="14907"/>
                  </a:lnTo>
                  <a:lnTo>
                    <a:pt x="29052" y="14907"/>
                  </a:lnTo>
                  <a:lnTo>
                    <a:pt x="29052" y="8216"/>
                  </a:lnTo>
                  <a:lnTo>
                    <a:pt x="31648" y="5633"/>
                  </a:lnTo>
                  <a:close/>
                  <a:moveTo>
                    <a:pt x="7216" y="17241"/>
                  </a:moveTo>
                  <a:lnTo>
                    <a:pt x="11955" y="21968"/>
                  </a:lnTo>
                  <a:lnTo>
                    <a:pt x="7216" y="26707"/>
                  </a:lnTo>
                  <a:lnTo>
                    <a:pt x="3549" y="26707"/>
                  </a:lnTo>
                  <a:lnTo>
                    <a:pt x="1418" y="21944"/>
                  </a:lnTo>
                  <a:lnTo>
                    <a:pt x="3573" y="17241"/>
                  </a:lnTo>
                  <a:close/>
                  <a:moveTo>
                    <a:pt x="40363" y="17241"/>
                  </a:moveTo>
                  <a:lnTo>
                    <a:pt x="42518" y="21944"/>
                  </a:lnTo>
                  <a:lnTo>
                    <a:pt x="40399" y="26707"/>
                  </a:lnTo>
                  <a:lnTo>
                    <a:pt x="36720" y="26707"/>
                  </a:lnTo>
                  <a:lnTo>
                    <a:pt x="31981" y="21968"/>
                  </a:lnTo>
                  <a:lnTo>
                    <a:pt x="36720" y="17241"/>
                  </a:lnTo>
                  <a:close/>
                  <a:moveTo>
                    <a:pt x="16170" y="8026"/>
                  </a:moveTo>
                  <a:lnTo>
                    <a:pt x="21527" y="13336"/>
                  </a:lnTo>
                  <a:lnTo>
                    <a:pt x="21980" y="13788"/>
                  </a:lnTo>
                  <a:lnTo>
                    <a:pt x="27731" y="8038"/>
                  </a:lnTo>
                  <a:lnTo>
                    <a:pt x="27731" y="16217"/>
                  </a:lnTo>
                  <a:lnTo>
                    <a:pt x="35910" y="16217"/>
                  </a:lnTo>
                  <a:lnTo>
                    <a:pt x="30124" y="21992"/>
                  </a:lnTo>
                  <a:lnTo>
                    <a:pt x="35910" y="27766"/>
                  </a:lnTo>
                  <a:lnTo>
                    <a:pt x="27731" y="27766"/>
                  </a:lnTo>
                  <a:lnTo>
                    <a:pt x="27731" y="35886"/>
                  </a:lnTo>
                  <a:lnTo>
                    <a:pt x="21980" y="30124"/>
                  </a:lnTo>
                  <a:lnTo>
                    <a:pt x="16170" y="35946"/>
                  </a:lnTo>
                  <a:lnTo>
                    <a:pt x="16170" y="27778"/>
                  </a:lnTo>
                  <a:lnTo>
                    <a:pt x="7978" y="27778"/>
                  </a:lnTo>
                  <a:lnTo>
                    <a:pt x="13765" y="22004"/>
                  </a:lnTo>
                  <a:lnTo>
                    <a:pt x="7978" y="16229"/>
                  </a:lnTo>
                  <a:lnTo>
                    <a:pt x="16170" y="16229"/>
                  </a:lnTo>
                  <a:lnTo>
                    <a:pt x="16170" y="8026"/>
                  </a:lnTo>
                  <a:close/>
                  <a:moveTo>
                    <a:pt x="14860" y="29052"/>
                  </a:moveTo>
                  <a:lnTo>
                    <a:pt x="14860" y="35743"/>
                  </a:lnTo>
                  <a:lnTo>
                    <a:pt x="14872" y="35743"/>
                  </a:lnTo>
                  <a:lnTo>
                    <a:pt x="12276" y="38327"/>
                  </a:lnTo>
                  <a:lnTo>
                    <a:pt x="7311" y="36648"/>
                  </a:lnTo>
                  <a:lnTo>
                    <a:pt x="5585" y="31636"/>
                  </a:lnTo>
                  <a:lnTo>
                    <a:pt x="8157" y="29052"/>
                  </a:lnTo>
                  <a:close/>
                  <a:moveTo>
                    <a:pt x="35732" y="29052"/>
                  </a:moveTo>
                  <a:lnTo>
                    <a:pt x="38315" y="31636"/>
                  </a:lnTo>
                  <a:lnTo>
                    <a:pt x="36613" y="36648"/>
                  </a:lnTo>
                  <a:lnTo>
                    <a:pt x="31648" y="38327"/>
                  </a:lnTo>
                  <a:lnTo>
                    <a:pt x="29040" y="35720"/>
                  </a:lnTo>
                  <a:lnTo>
                    <a:pt x="29040" y="29052"/>
                  </a:lnTo>
                  <a:close/>
                  <a:moveTo>
                    <a:pt x="22004" y="31957"/>
                  </a:moveTo>
                  <a:lnTo>
                    <a:pt x="26707" y="36696"/>
                  </a:lnTo>
                  <a:lnTo>
                    <a:pt x="26707" y="40339"/>
                  </a:lnTo>
                  <a:lnTo>
                    <a:pt x="21968" y="42482"/>
                  </a:lnTo>
                  <a:lnTo>
                    <a:pt x="17241" y="40339"/>
                  </a:lnTo>
                  <a:lnTo>
                    <a:pt x="17241" y="36720"/>
                  </a:lnTo>
                  <a:lnTo>
                    <a:pt x="22004" y="31957"/>
                  </a:lnTo>
                  <a:close/>
                  <a:moveTo>
                    <a:pt x="21968" y="1"/>
                  </a:moveTo>
                  <a:lnTo>
                    <a:pt x="15943" y="2727"/>
                  </a:lnTo>
                  <a:lnTo>
                    <a:pt x="15943" y="7418"/>
                  </a:lnTo>
                  <a:lnTo>
                    <a:pt x="12622" y="4120"/>
                  </a:lnTo>
                  <a:lnTo>
                    <a:pt x="6228" y="6311"/>
                  </a:lnTo>
                  <a:lnTo>
                    <a:pt x="4061" y="12633"/>
                  </a:lnTo>
                  <a:lnTo>
                    <a:pt x="7395" y="15955"/>
                  </a:lnTo>
                  <a:lnTo>
                    <a:pt x="2739" y="15955"/>
                  </a:lnTo>
                  <a:lnTo>
                    <a:pt x="1" y="21956"/>
                  </a:lnTo>
                  <a:lnTo>
                    <a:pt x="2716" y="28016"/>
                  </a:lnTo>
                  <a:lnTo>
                    <a:pt x="7395" y="28016"/>
                  </a:lnTo>
                  <a:lnTo>
                    <a:pt x="4109" y="31290"/>
                  </a:lnTo>
                  <a:lnTo>
                    <a:pt x="6299" y="37672"/>
                  </a:lnTo>
                  <a:lnTo>
                    <a:pt x="12633" y="39815"/>
                  </a:lnTo>
                  <a:lnTo>
                    <a:pt x="15943" y="36529"/>
                  </a:lnTo>
                  <a:lnTo>
                    <a:pt x="15943" y="41173"/>
                  </a:lnTo>
                  <a:lnTo>
                    <a:pt x="21968" y="43887"/>
                  </a:lnTo>
                  <a:lnTo>
                    <a:pt x="28016" y="41173"/>
                  </a:lnTo>
                  <a:lnTo>
                    <a:pt x="28016" y="36493"/>
                  </a:lnTo>
                  <a:lnTo>
                    <a:pt x="31314" y="39815"/>
                  </a:lnTo>
                  <a:lnTo>
                    <a:pt x="37660" y="37672"/>
                  </a:lnTo>
                  <a:lnTo>
                    <a:pt x="39839" y="31290"/>
                  </a:lnTo>
                  <a:lnTo>
                    <a:pt x="36553" y="28016"/>
                  </a:lnTo>
                  <a:lnTo>
                    <a:pt x="41244" y="28016"/>
                  </a:lnTo>
                  <a:lnTo>
                    <a:pt x="43935" y="21944"/>
                  </a:lnTo>
                  <a:lnTo>
                    <a:pt x="41197" y="15943"/>
                  </a:lnTo>
                  <a:lnTo>
                    <a:pt x="36541" y="15943"/>
                  </a:lnTo>
                  <a:lnTo>
                    <a:pt x="39875" y="12621"/>
                  </a:lnTo>
                  <a:lnTo>
                    <a:pt x="37791" y="6502"/>
                  </a:lnTo>
                  <a:lnTo>
                    <a:pt x="37482" y="6406"/>
                  </a:lnTo>
                  <a:lnTo>
                    <a:pt x="31326" y="4109"/>
                  </a:lnTo>
                  <a:lnTo>
                    <a:pt x="28016" y="7430"/>
                  </a:lnTo>
                  <a:lnTo>
                    <a:pt x="28016" y="2727"/>
                  </a:lnTo>
                  <a:lnTo>
                    <a:pt x="219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5706050" y="2441500"/>
              <a:ext cx="729000" cy="728100"/>
            </a:xfrm>
            <a:custGeom>
              <a:rect b="b" l="l" r="r" t="t"/>
              <a:pathLst>
                <a:path extrusionOk="0" h="29124" w="29160">
                  <a:moveTo>
                    <a:pt x="14634" y="6382"/>
                  </a:moveTo>
                  <a:lnTo>
                    <a:pt x="16979" y="8787"/>
                  </a:lnTo>
                  <a:lnTo>
                    <a:pt x="20396" y="8811"/>
                  </a:lnTo>
                  <a:lnTo>
                    <a:pt x="20396" y="12157"/>
                  </a:lnTo>
                  <a:lnTo>
                    <a:pt x="22789" y="14586"/>
                  </a:lnTo>
                  <a:lnTo>
                    <a:pt x="20408" y="16943"/>
                  </a:lnTo>
                  <a:lnTo>
                    <a:pt x="20372" y="20360"/>
                  </a:lnTo>
                  <a:lnTo>
                    <a:pt x="17003" y="20336"/>
                  </a:lnTo>
                  <a:lnTo>
                    <a:pt x="14622" y="22706"/>
                  </a:lnTo>
                  <a:lnTo>
                    <a:pt x="12193" y="20336"/>
                  </a:lnTo>
                  <a:lnTo>
                    <a:pt x="8811" y="20360"/>
                  </a:lnTo>
                  <a:lnTo>
                    <a:pt x="8811" y="16979"/>
                  </a:lnTo>
                  <a:lnTo>
                    <a:pt x="6418" y="14586"/>
                  </a:lnTo>
                  <a:lnTo>
                    <a:pt x="8811" y="12157"/>
                  </a:lnTo>
                  <a:lnTo>
                    <a:pt x="8811" y="8811"/>
                  </a:lnTo>
                  <a:lnTo>
                    <a:pt x="12205" y="8787"/>
                  </a:lnTo>
                  <a:lnTo>
                    <a:pt x="14634" y="6382"/>
                  </a:lnTo>
                  <a:close/>
                  <a:moveTo>
                    <a:pt x="8550" y="1"/>
                  </a:moveTo>
                  <a:lnTo>
                    <a:pt x="8550" y="8537"/>
                  </a:lnTo>
                  <a:lnTo>
                    <a:pt x="1" y="8537"/>
                  </a:lnTo>
                  <a:lnTo>
                    <a:pt x="6037" y="14562"/>
                  </a:lnTo>
                  <a:lnTo>
                    <a:pt x="1" y="20598"/>
                  </a:lnTo>
                  <a:lnTo>
                    <a:pt x="8550" y="20598"/>
                  </a:lnTo>
                  <a:lnTo>
                    <a:pt x="8550" y="29123"/>
                  </a:lnTo>
                  <a:lnTo>
                    <a:pt x="14622" y="23063"/>
                  </a:lnTo>
                  <a:lnTo>
                    <a:pt x="20611" y="29087"/>
                  </a:lnTo>
                  <a:lnTo>
                    <a:pt x="20611" y="20598"/>
                  </a:lnTo>
                  <a:lnTo>
                    <a:pt x="29159" y="20598"/>
                  </a:lnTo>
                  <a:lnTo>
                    <a:pt x="23111" y="14562"/>
                  </a:lnTo>
                  <a:lnTo>
                    <a:pt x="29159" y="8537"/>
                  </a:lnTo>
                  <a:lnTo>
                    <a:pt x="20611" y="8537"/>
                  </a:lnTo>
                  <a:lnTo>
                    <a:pt x="20611" y="12"/>
                  </a:lnTo>
                  <a:lnTo>
                    <a:pt x="14622" y="6013"/>
                  </a:lnTo>
                  <a:lnTo>
                    <a:pt x="85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5666775" y="2402500"/>
              <a:ext cx="807250" cy="806375"/>
            </a:xfrm>
            <a:custGeom>
              <a:rect b="b" l="l" r="r" t="t"/>
              <a:pathLst>
                <a:path extrusionOk="0" h="32255" w="32290">
                  <a:moveTo>
                    <a:pt x="10775" y="3120"/>
                  </a:moveTo>
                  <a:lnTo>
                    <a:pt x="15443" y="7764"/>
                  </a:lnTo>
                  <a:lnTo>
                    <a:pt x="13490" y="9716"/>
                  </a:lnTo>
                  <a:lnTo>
                    <a:pt x="10775" y="9716"/>
                  </a:lnTo>
                  <a:lnTo>
                    <a:pt x="10775" y="3120"/>
                  </a:lnTo>
                  <a:close/>
                  <a:moveTo>
                    <a:pt x="21527" y="3144"/>
                  </a:moveTo>
                  <a:lnTo>
                    <a:pt x="21527" y="9716"/>
                  </a:lnTo>
                  <a:lnTo>
                    <a:pt x="18812" y="9693"/>
                  </a:lnTo>
                  <a:lnTo>
                    <a:pt x="16919" y="7764"/>
                  </a:lnTo>
                  <a:lnTo>
                    <a:pt x="21527" y="3144"/>
                  </a:lnTo>
                  <a:close/>
                  <a:moveTo>
                    <a:pt x="29147" y="10752"/>
                  </a:moveTo>
                  <a:lnTo>
                    <a:pt x="24503" y="15384"/>
                  </a:lnTo>
                  <a:lnTo>
                    <a:pt x="22586" y="13431"/>
                  </a:lnTo>
                  <a:lnTo>
                    <a:pt x="22586" y="10752"/>
                  </a:lnTo>
                  <a:close/>
                  <a:moveTo>
                    <a:pt x="9716" y="10764"/>
                  </a:moveTo>
                  <a:lnTo>
                    <a:pt x="9716" y="13443"/>
                  </a:lnTo>
                  <a:lnTo>
                    <a:pt x="7799" y="15396"/>
                  </a:lnTo>
                  <a:lnTo>
                    <a:pt x="3143" y="10764"/>
                  </a:lnTo>
                  <a:close/>
                  <a:moveTo>
                    <a:pt x="7799" y="16872"/>
                  </a:moveTo>
                  <a:lnTo>
                    <a:pt x="9716" y="18789"/>
                  </a:lnTo>
                  <a:lnTo>
                    <a:pt x="9716" y="21515"/>
                  </a:lnTo>
                  <a:lnTo>
                    <a:pt x="3155" y="21515"/>
                  </a:lnTo>
                  <a:lnTo>
                    <a:pt x="7799" y="16872"/>
                  </a:lnTo>
                  <a:close/>
                  <a:moveTo>
                    <a:pt x="24503" y="16872"/>
                  </a:moveTo>
                  <a:lnTo>
                    <a:pt x="29147" y="21515"/>
                  </a:lnTo>
                  <a:lnTo>
                    <a:pt x="22586" y="21515"/>
                  </a:lnTo>
                  <a:lnTo>
                    <a:pt x="22598" y="18777"/>
                  </a:lnTo>
                  <a:lnTo>
                    <a:pt x="24503" y="16872"/>
                  </a:lnTo>
                  <a:close/>
                  <a:moveTo>
                    <a:pt x="16169" y="8859"/>
                  </a:moveTo>
                  <a:lnTo>
                    <a:pt x="17883" y="10621"/>
                  </a:lnTo>
                  <a:lnTo>
                    <a:pt x="18276" y="11002"/>
                  </a:lnTo>
                  <a:lnTo>
                    <a:pt x="21312" y="11002"/>
                  </a:lnTo>
                  <a:lnTo>
                    <a:pt x="21312" y="13443"/>
                  </a:lnTo>
                  <a:lnTo>
                    <a:pt x="21312" y="13979"/>
                  </a:lnTo>
                  <a:lnTo>
                    <a:pt x="21681" y="14360"/>
                  </a:lnTo>
                  <a:lnTo>
                    <a:pt x="23432" y="16122"/>
                  </a:lnTo>
                  <a:lnTo>
                    <a:pt x="21705" y="17848"/>
                  </a:lnTo>
                  <a:lnTo>
                    <a:pt x="21336" y="18229"/>
                  </a:lnTo>
                  <a:lnTo>
                    <a:pt x="21336" y="18765"/>
                  </a:lnTo>
                  <a:lnTo>
                    <a:pt x="21324" y="21265"/>
                  </a:lnTo>
                  <a:lnTo>
                    <a:pt x="18312" y="21265"/>
                  </a:lnTo>
                  <a:lnTo>
                    <a:pt x="17931" y="21646"/>
                  </a:lnTo>
                  <a:lnTo>
                    <a:pt x="16205" y="23373"/>
                  </a:lnTo>
                  <a:lnTo>
                    <a:pt x="14419" y="21634"/>
                  </a:lnTo>
                  <a:lnTo>
                    <a:pt x="14050" y="21265"/>
                  </a:lnTo>
                  <a:lnTo>
                    <a:pt x="11037" y="21265"/>
                  </a:lnTo>
                  <a:lnTo>
                    <a:pt x="11037" y="18789"/>
                  </a:lnTo>
                  <a:lnTo>
                    <a:pt x="11037" y="18253"/>
                  </a:lnTo>
                  <a:lnTo>
                    <a:pt x="10656" y="17860"/>
                  </a:lnTo>
                  <a:lnTo>
                    <a:pt x="8894" y="16122"/>
                  </a:lnTo>
                  <a:lnTo>
                    <a:pt x="10656" y="14348"/>
                  </a:lnTo>
                  <a:lnTo>
                    <a:pt x="11025" y="13979"/>
                  </a:lnTo>
                  <a:lnTo>
                    <a:pt x="11025" y="13443"/>
                  </a:lnTo>
                  <a:lnTo>
                    <a:pt x="11025" y="11002"/>
                  </a:lnTo>
                  <a:lnTo>
                    <a:pt x="14026" y="11002"/>
                  </a:lnTo>
                  <a:lnTo>
                    <a:pt x="14407" y="10633"/>
                  </a:lnTo>
                  <a:lnTo>
                    <a:pt x="16169" y="8859"/>
                  </a:lnTo>
                  <a:close/>
                  <a:moveTo>
                    <a:pt x="21527" y="22551"/>
                  </a:moveTo>
                  <a:lnTo>
                    <a:pt x="21527" y="29076"/>
                  </a:lnTo>
                  <a:lnTo>
                    <a:pt x="16919" y="24444"/>
                  </a:lnTo>
                  <a:lnTo>
                    <a:pt x="18824" y="22551"/>
                  </a:lnTo>
                  <a:close/>
                  <a:moveTo>
                    <a:pt x="13478" y="22551"/>
                  </a:moveTo>
                  <a:lnTo>
                    <a:pt x="15443" y="24456"/>
                  </a:lnTo>
                  <a:lnTo>
                    <a:pt x="10775" y="29135"/>
                  </a:lnTo>
                  <a:lnTo>
                    <a:pt x="10775" y="22563"/>
                  </a:lnTo>
                  <a:lnTo>
                    <a:pt x="13478" y="22551"/>
                  </a:lnTo>
                  <a:close/>
                  <a:moveTo>
                    <a:pt x="22824" y="1"/>
                  </a:moveTo>
                  <a:lnTo>
                    <a:pt x="20610" y="2227"/>
                  </a:lnTo>
                  <a:lnTo>
                    <a:pt x="16169" y="6656"/>
                  </a:lnTo>
                  <a:lnTo>
                    <a:pt x="11668" y="2192"/>
                  </a:lnTo>
                  <a:lnTo>
                    <a:pt x="9466" y="13"/>
                  </a:lnTo>
                  <a:lnTo>
                    <a:pt x="9466" y="3120"/>
                  </a:lnTo>
                  <a:lnTo>
                    <a:pt x="9466" y="9454"/>
                  </a:lnTo>
                  <a:lnTo>
                    <a:pt x="0" y="9454"/>
                  </a:lnTo>
                  <a:lnTo>
                    <a:pt x="2215" y="11681"/>
                  </a:lnTo>
                  <a:lnTo>
                    <a:pt x="6680" y="16134"/>
                  </a:lnTo>
                  <a:lnTo>
                    <a:pt x="2215" y="20599"/>
                  </a:lnTo>
                  <a:lnTo>
                    <a:pt x="0" y="22825"/>
                  </a:lnTo>
                  <a:lnTo>
                    <a:pt x="9466" y="22825"/>
                  </a:lnTo>
                  <a:lnTo>
                    <a:pt x="9466" y="29135"/>
                  </a:lnTo>
                  <a:lnTo>
                    <a:pt x="9466" y="32255"/>
                  </a:lnTo>
                  <a:lnTo>
                    <a:pt x="11680" y="30040"/>
                  </a:lnTo>
                  <a:lnTo>
                    <a:pt x="16169" y="25540"/>
                  </a:lnTo>
                  <a:lnTo>
                    <a:pt x="20610" y="29993"/>
                  </a:lnTo>
                  <a:lnTo>
                    <a:pt x="22824" y="32231"/>
                  </a:lnTo>
                  <a:lnTo>
                    <a:pt x="22824" y="29088"/>
                  </a:lnTo>
                  <a:lnTo>
                    <a:pt x="22824" y="22801"/>
                  </a:lnTo>
                  <a:lnTo>
                    <a:pt x="32290" y="22801"/>
                  </a:lnTo>
                  <a:lnTo>
                    <a:pt x="30075" y="20587"/>
                  </a:lnTo>
                  <a:lnTo>
                    <a:pt x="25611" y="16122"/>
                  </a:lnTo>
                  <a:lnTo>
                    <a:pt x="30075" y="11657"/>
                  </a:lnTo>
                  <a:lnTo>
                    <a:pt x="32290" y="9442"/>
                  </a:lnTo>
                  <a:lnTo>
                    <a:pt x="22824" y="9442"/>
                  </a:lnTo>
                  <a:lnTo>
                    <a:pt x="22824" y="3132"/>
                  </a:lnTo>
                  <a:lnTo>
                    <a:pt x="228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5857275" y="2591825"/>
              <a:ext cx="426550" cy="425950"/>
            </a:xfrm>
            <a:custGeom>
              <a:rect b="b" l="l" r="r" t="t"/>
              <a:pathLst>
                <a:path extrusionOk="0" h="17038" w="17062">
                  <a:moveTo>
                    <a:pt x="8573" y="0"/>
                  </a:moveTo>
                  <a:lnTo>
                    <a:pt x="6037" y="2524"/>
                  </a:lnTo>
                  <a:lnTo>
                    <a:pt x="3132" y="2524"/>
                  </a:lnTo>
                  <a:lnTo>
                    <a:pt x="2501" y="2536"/>
                  </a:lnTo>
                  <a:lnTo>
                    <a:pt x="2501" y="6025"/>
                  </a:lnTo>
                  <a:lnTo>
                    <a:pt x="0" y="8549"/>
                  </a:lnTo>
                  <a:lnTo>
                    <a:pt x="2501" y="11049"/>
                  </a:lnTo>
                  <a:lnTo>
                    <a:pt x="2501" y="14585"/>
                  </a:lnTo>
                  <a:lnTo>
                    <a:pt x="6025" y="14585"/>
                  </a:lnTo>
                  <a:lnTo>
                    <a:pt x="8549" y="17038"/>
                  </a:lnTo>
                  <a:lnTo>
                    <a:pt x="9013" y="16609"/>
                  </a:lnTo>
                  <a:lnTo>
                    <a:pt x="11037" y="14585"/>
                  </a:lnTo>
                  <a:lnTo>
                    <a:pt x="14562" y="14585"/>
                  </a:lnTo>
                  <a:lnTo>
                    <a:pt x="14597" y="11037"/>
                  </a:lnTo>
                  <a:lnTo>
                    <a:pt x="17062" y="8549"/>
                  </a:lnTo>
                  <a:lnTo>
                    <a:pt x="14562" y="6025"/>
                  </a:lnTo>
                  <a:lnTo>
                    <a:pt x="14562" y="2524"/>
                  </a:lnTo>
                  <a:lnTo>
                    <a:pt x="11025" y="2524"/>
                  </a:lnTo>
                  <a:lnTo>
                    <a:pt x="8573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5857275" y="2591825"/>
              <a:ext cx="426550" cy="425950"/>
            </a:xfrm>
            <a:custGeom>
              <a:rect b="b" l="l" r="r" t="t"/>
              <a:pathLst>
                <a:path extrusionOk="0" h="17038" w="17062">
                  <a:moveTo>
                    <a:pt x="8573" y="0"/>
                  </a:moveTo>
                  <a:lnTo>
                    <a:pt x="6037" y="2524"/>
                  </a:lnTo>
                  <a:lnTo>
                    <a:pt x="3132" y="2524"/>
                  </a:lnTo>
                  <a:lnTo>
                    <a:pt x="2501" y="2536"/>
                  </a:lnTo>
                  <a:lnTo>
                    <a:pt x="2501" y="6025"/>
                  </a:lnTo>
                  <a:lnTo>
                    <a:pt x="0" y="8549"/>
                  </a:lnTo>
                  <a:lnTo>
                    <a:pt x="2501" y="11049"/>
                  </a:lnTo>
                  <a:lnTo>
                    <a:pt x="2501" y="14585"/>
                  </a:lnTo>
                  <a:lnTo>
                    <a:pt x="6025" y="14585"/>
                  </a:lnTo>
                  <a:lnTo>
                    <a:pt x="8549" y="17038"/>
                  </a:lnTo>
                  <a:lnTo>
                    <a:pt x="9013" y="16609"/>
                  </a:lnTo>
                  <a:lnTo>
                    <a:pt x="11037" y="14585"/>
                  </a:lnTo>
                  <a:lnTo>
                    <a:pt x="14562" y="14585"/>
                  </a:lnTo>
                  <a:lnTo>
                    <a:pt x="14597" y="11037"/>
                  </a:lnTo>
                  <a:lnTo>
                    <a:pt x="17062" y="8549"/>
                  </a:lnTo>
                  <a:lnTo>
                    <a:pt x="14562" y="6025"/>
                  </a:lnTo>
                  <a:lnTo>
                    <a:pt x="14562" y="2524"/>
                  </a:lnTo>
                  <a:lnTo>
                    <a:pt x="11025" y="2524"/>
                  </a:lnTo>
                  <a:lnTo>
                    <a:pt x="85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5834050" y="2568600"/>
              <a:ext cx="471800" cy="471500"/>
            </a:xfrm>
            <a:custGeom>
              <a:rect b="b" l="l" r="r" t="t"/>
              <a:pathLst>
                <a:path extrusionOk="0" h="18860" w="18872">
                  <a:moveTo>
                    <a:pt x="9478" y="1846"/>
                  </a:moveTo>
                  <a:lnTo>
                    <a:pt x="11669" y="4096"/>
                  </a:lnTo>
                  <a:lnTo>
                    <a:pt x="14836" y="4108"/>
                  </a:lnTo>
                  <a:lnTo>
                    <a:pt x="14836" y="7216"/>
                  </a:lnTo>
                  <a:lnTo>
                    <a:pt x="17074" y="9478"/>
                  </a:lnTo>
                  <a:lnTo>
                    <a:pt x="14871" y="11681"/>
                  </a:lnTo>
                  <a:lnTo>
                    <a:pt x="14860" y="14848"/>
                  </a:lnTo>
                  <a:lnTo>
                    <a:pt x="11704" y="14836"/>
                  </a:lnTo>
                  <a:lnTo>
                    <a:pt x="9502" y="17038"/>
                  </a:lnTo>
                  <a:lnTo>
                    <a:pt x="7216" y="14824"/>
                  </a:lnTo>
                  <a:lnTo>
                    <a:pt x="4084" y="14836"/>
                  </a:lnTo>
                  <a:lnTo>
                    <a:pt x="4084" y="11681"/>
                  </a:lnTo>
                  <a:lnTo>
                    <a:pt x="1846" y="9454"/>
                  </a:lnTo>
                  <a:lnTo>
                    <a:pt x="4084" y="7192"/>
                  </a:lnTo>
                  <a:lnTo>
                    <a:pt x="4084" y="4072"/>
                  </a:lnTo>
                  <a:lnTo>
                    <a:pt x="7251" y="4061"/>
                  </a:lnTo>
                  <a:lnTo>
                    <a:pt x="9478" y="1846"/>
                  </a:lnTo>
                  <a:close/>
                  <a:moveTo>
                    <a:pt x="9502" y="1"/>
                  </a:moveTo>
                  <a:lnTo>
                    <a:pt x="8573" y="929"/>
                  </a:lnTo>
                  <a:lnTo>
                    <a:pt x="6704" y="2798"/>
                  </a:lnTo>
                  <a:lnTo>
                    <a:pt x="2775" y="2798"/>
                  </a:lnTo>
                  <a:lnTo>
                    <a:pt x="2775" y="4096"/>
                  </a:lnTo>
                  <a:lnTo>
                    <a:pt x="2775" y="6680"/>
                  </a:lnTo>
                  <a:lnTo>
                    <a:pt x="905" y="8561"/>
                  </a:lnTo>
                  <a:lnTo>
                    <a:pt x="1" y="9478"/>
                  </a:lnTo>
                  <a:lnTo>
                    <a:pt x="905" y="10395"/>
                  </a:lnTo>
                  <a:lnTo>
                    <a:pt x="2775" y="12240"/>
                  </a:lnTo>
                  <a:lnTo>
                    <a:pt x="2775" y="14836"/>
                  </a:lnTo>
                  <a:lnTo>
                    <a:pt x="2775" y="16133"/>
                  </a:lnTo>
                  <a:lnTo>
                    <a:pt x="4061" y="16133"/>
                  </a:lnTo>
                  <a:lnTo>
                    <a:pt x="6668" y="16122"/>
                  </a:lnTo>
                  <a:lnTo>
                    <a:pt x="8561" y="17967"/>
                  </a:lnTo>
                  <a:lnTo>
                    <a:pt x="9466" y="18860"/>
                  </a:lnTo>
                  <a:lnTo>
                    <a:pt x="10371" y="17967"/>
                  </a:lnTo>
                  <a:lnTo>
                    <a:pt x="12204" y="16133"/>
                  </a:lnTo>
                  <a:lnTo>
                    <a:pt x="16098" y="16133"/>
                  </a:lnTo>
                  <a:lnTo>
                    <a:pt x="16122" y="14836"/>
                  </a:lnTo>
                  <a:lnTo>
                    <a:pt x="16133" y="12204"/>
                  </a:lnTo>
                  <a:lnTo>
                    <a:pt x="17967" y="10371"/>
                  </a:lnTo>
                  <a:lnTo>
                    <a:pt x="18872" y="9466"/>
                  </a:lnTo>
                  <a:lnTo>
                    <a:pt x="17967" y="8537"/>
                  </a:lnTo>
                  <a:lnTo>
                    <a:pt x="16098" y="6668"/>
                  </a:lnTo>
                  <a:lnTo>
                    <a:pt x="16098" y="4072"/>
                  </a:lnTo>
                  <a:lnTo>
                    <a:pt x="16098" y="2787"/>
                  </a:lnTo>
                  <a:lnTo>
                    <a:pt x="14812" y="2787"/>
                  </a:lnTo>
                  <a:lnTo>
                    <a:pt x="12193" y="2763"/>
                  </a:lnTo>
                  <a:lnTo>
                    <a:pt x="10371" y="905"/>
                  </a:lnTo>
                  <a:lnTo>
                    <a:pt x="95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9"/>
            <p:cNvSpPr/>
            <p:nvPr/>
          </p:nvSpPr>
          <p:spPr>
            <a:xfrm>
              <a:off x="1010225" y="3851500"/>
              <a:ext cx="1072775" cy="1073075"/>
            </a:xfrm>
            <a:custGeom>
              <a:rect b="b" l="l" r="r" t="t"/>
              <a:pathLst>
                <a:path extrusionOk="0" h="42923" w="42911">
                  <a:moveTo>
                    <a:pt x="12502" y="0"/>
                  </a:moveTo>
                  <a:lnTo>
                    <a:pt x="8240" y="4834"/>
                  </a:lnTo>
                  <a:lnTo>
                    <a:pt x="10062" y="9216"/>
                  </a:lnTo>
                  <a:lnTo>
                    <a:pt x="17670" y="12371"/>
                  </a:lnTo>
                  <a:lnTo>
                    <a:pt x="20825" y="4751"/>
                  </a:lnTo>
                  <a:lnTo>
                    <a:pt x="19003" y="417"/>
                  </a:lnTo>
                  <a:lnTo>
                    <a:pt x="12502" y="0"/>
                  </a:lnTo>
                  <a:close/>
                  <a:moveTo>
                    <a:pt x="30243" y="227"/>
                  </a:moveTo>
                  <a:lnTo>
                    <a:pt x="23861" y="417"/>
                  </a:lnTo>
                  <a:lnTo>
                    <a:pt x="22051" y="4763"/>
                  </a:lnTo>
                  <a:lnTo>
                    <a:pt x="25242" y="12371"/>
                  </a:lnTo>
                  <a:lnTo>
                    <a:pt x="25254" y="12371"/>
                  </a:lnTo>
                  <a:lnTo>
                    <a:pt x="32814" y="9263"/>
                  </a:lnTo>
                  <a:lnTo>
                    <a:pt x="34612" y="4882"/>
                  </a:lnTo>
                  <a:lnTo>
                    <a:pt x="30243" y="227"/>
                  </a:lnTo>
                  <a:close/>
                  <a:moveTo>
                    <a:pt x="4835" y="8275"/>
                  </a:moveTo>
                  <a:lnTo>
                    <a:pt x="191" y="12621"/>
                  </a:lnTo>
                  <a:lnTo>
                    <a:pt x="370" y="19026"/>
                  </a:lnTo>
                  <a:lnTo>
                    <a:pt x="4716" y="20824"/>
                  </a:lnTo>
                  <a:lnTo>
                    <a:pt x="12324" y="17681"/>
                  </a:lnTo>
                  <a:lnTo>
                    <a:pt x="9169" y="10073"/>
                  </a:lnTo>
                  <a:lnTo>
                    <a:pt x="4835" y="8275"/>
                  </a:lnTo>
                  <a:close/>
                  <a:moveTo>
                    <a:pt x="38029" y="8323"/>
                  </a:moveTo>
                  <a:lnTo>
                    <a:pt x="33684" y="10121"/>
                  </a:lnTo>
                  <a:lnTo>
                    <a:pt x="30528" y="17717"/>
                  </a:lnTo>
                  <a:lnTo>
                    <a:pt x="38125" y="20872"/>
                  </a:lnTo>
                  <a:lnTo>
                    <a:pt x="42506" y="19050"/>
                  </a:lnTo>
                  <a:lnTo>
                    <a:pt x="42911" y="12871"/>
                  </a:lnTo>
                  <a:lnTo>
                    <a:pt x="42863" y="12847"/>
                  </a:lnTo>
                  <a:lnTo>
                    <a:pt x="38029" y="8323"/>
                  </a:lnTo>
                  <a:close/>
                  <a:moveTo>
                    <a:pt x="4728" y="22074"/>
                  </a:moveTo>
                  <a:lnTo>
                    <a:pt x="418" y="23860"/>
                  </a:lnTo>
                  <a:lnTo>
                    <a:pt x="1" y="30349"/>
                  </a:lnTo>
                  <a:lnTo>
                    <a:pt x="4847" y="34600"/>
                  </a:lnTo>
                  <a:lnTo>
                    <a:pt x="9181" y="32814"/>
                  </a:lnTo>
                  <a:lnTo>
                    <a:pt x="12336" y="25230"/>
                  </a:lnTo>
                  <a:lnTo>
                    <a:pt x="4728" y="22074"/>
                  </a:lnTo>
                  <a:close/>
                  <a:moveTo>
                    <a:pt x="38113" y="22122"/>
                  </a:moveTo>
                  <a:lnTo>
                    <a:pt x="30505" y="25253"/>
                  </a:lnTo>
                  <a:lnTo>
                    <a:pt x="33660" y="32862"/>
                  </a:lnTo>
                  <a:lnTo>
                    <a:pt x="38006" y="34659"/>
                  </a:lnTo>
                  <a:lnTo>
                    <a:pt x="42673" y="30254"/>
                  </a:lnTo>
                  <a:lnTo>
                    <a:pt x="42447" y="23908"/>
                  </a:lnTo>
                  <a:lnTo>
                    <a:pt x="38113" y="22122"/>
                  </a:lnTo>
                  <a:close/>
                  <a:moveTo>
                    <a:pt x="17694" y="30528"/>
                  </a:moveTo>
                  <a:lnTo>
                    <a:pt x="10050" y="33683"/>
                  </a:lnTo>
                  <a:lnTo>
                    <a:pt x="8264" y="37981"/>
                  </a:lnTo>
                  <a:lnTo>
                    <a:pt x="12633" y="42637"/>
                  </a:lnTo>
                  <a:lnTo>
                    <a:pt x="19015" y="42446"/>
                  </a:lnTo>
                  <a:lnTo>
                    <a:pt x="20825" y="38112"/>
                  </a:lnTo>
                  <a:lnTo>
                    <a:pt x="17694" y="30528"/>
                  </a:lnTo>
                  <a:close/>
                  <a:moveTo>
                    <a:pt x="25194" y="30576"/>
                  </a:moveTo>
                  <a:lnTo>
                    <a:pt x="22051" y="38136"/>
                  </a:lnTo>
                  <a:lnTo>
                    <a:pt x="23837" y="42494"/>
                  </a:lnTo>
                  <a:lnTo>
                    <a:pt x="30267" y="42922"/>
                  </a:lnTo>
                  <a:lnTo>
                    <a:pt x="34588" y="38041"/>
                  </a:lnTo>
                  <a:lnTo>
                    <a:pt x="32803" y="33731"/>
                  </a:lnTo>
                  <a:lnTo>
                    <a:pt x="25194" y="30576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9"/>
            <p:cNvSpPr/>
            <p:nvPr/>
          </p:nvSpPr>
          <p:spPr>
            <a:xfrm>
              <a:off x="1010225" y="3851500"/>
              <a:ext cx="1072775" cy="1073075"/>
            </a:xfrm>
            <a:custGeom>
              <a:rect b="b" l="l" r="r" t="t"/>
              <a:pathLst>
                <a:path extrusionOk="0" h="42923" w="42911">
                  <a:moveTo>
                    <a:pt x="12502" y="0"/>
                  </a:moveTo>
                  <a:lnTo>
                    <a:pt x="8240" y="4834"/>
                  </a:lnTo>
                  <a:lnTo>
                    <a:pt x="10062" y="9216"/>
                  </a:lnTo>
                  <a:lnTo>
                    <a:pt x="17670" y="12371"/>
                  </a:lnTo>
                  <a:lnTo>
                    <a:pt x="20825" y="4751"/>
                  </a:lnTo>
                  <a:lnTo>
                    <a:pt x="19003" y="417"/>
                  </a:lnTo>
                  <a:lnTo>
                    <a:pt x="12502" y="0"/>
                  </a:lnTo>
                  <a:close/>
                  <a:moveTo>
                    <a:pt x="30243" y="227"/>
                  </a:moveTo>
                  <a:lnTo>
                    <a:pt x="23861" y="417"/>
                  </a:lnTo>
                  <a:lnTo>
                    <a:pt x="22051" y="4763"/>
                  </a:lnTo>
                  <a:lnTo>
                    <a:pt x="25242" y="12371"/>
                  </a:lnTo>
                  <a:lnTo>
                    <a:pt x="25254" y="12371"/>
                  </a:lnTo>
                  <a:lnTo>
                    <a:pt x="32814" y="9263"/>
                  </a:lnTo>
                  <a:lnTo>
                    <a:pt x="34612" y="4882"/>
                  </a:lnTo>
                  <a:lnTo>
                    <a:pt x="30243" y="227"/>
                  </a:lnTo>
                  <a:close/>
                  <a:moveTo>
                    <a:pt x="4835" y="8275"/>
                  </a:moveTo>
                  <a:lnTo>
                    <a:pt x="191" y="12621"/>
                  </a:lnTo>
                  <a:lnTo>
                    <a:pt x="370" y="19026"/>
                  </a:lnTo>
                  <a:lnTo>
                    <a:pt x="4716" y="20824"/>
                  </a:lnTo>
                  <a:lnTo>
                    <a:pt x="12324" y="17681"/>
                  </a:lnTo>
                  <a:lnTo>
                    <a:pt x="9169" y="10073"/>
                  </a:lnTo>
                  <a:lnTo>
                    <a:pt x="4835" y="8275"/>
                  </a:lnTo>
                  <a:close/>
                  <a:moveTo>
                    <a:pt x="38029" y="8323"/>
                  </a:moveTo>
                  <a:lnTo>
                    <a:pt x="33684" y="10121"/>
                  </a:lnTo>
                  <a:lnTo>
                    <a:pt x="30528" y="17717"/>
                  </a:lnTo>
                  <a:lnTo>
                    <a:pt x="38125" y="20872"/>
                  </a:lnTo>
                  <a:lnTo>
                    <a:pt x="42506" y="19050"/>
                  </a:lnTo>
                  <a:lnTo>
                    <a:pt x="42911" y="12871"/>
                  </a:lnTo>
                  <a:lnTo>
                    <a:pt x="42863" y="12847"/>
                  </a:lnTo>
                  <a:lnTo>
                    <a:pt x="38029" y="8323"/>
                  </a:lnTo>
                  <a:close/>
                  <a:moveTo>
                    <a:pt x="4728" y="22074"/>
                  </a:moveTo>
                  <a:lnTo>
                    <a:pt x="418" y="23860"/>
                  </a:lnTo>
                  <a:lnTo>
                    <a:pt x="1" y="30349"/>
                  </a:lnTo>
                  <a:lnTo>
                    <a:pt x="4847" y="34600"/>
                  </a:lnTo>
                  <a:lnTo>
                    <a:pt x="9181" y="32814"/>
                  </a:lnTo>
                  <a:lnTo>
                    <a:pt x="12336" y="25230"/>
                  </a:lnTo>
                  <a:lnTo>
                    <a:pt x="4728" y="22074"/>
                  </a:lnTo>
                  <a:close/>
                  <a:moveTo>
                    <a:pt x="38113" y="22122"/>
                  </a:moveTo>
                  <a:lnTo>
                    <a:pt x="30505" y="25253"/>
                  </a:lnTo>
                  <a:lnTo>
                    <a:pt x="33660" y="32862"/>
                  </a:lnTo>
                  <a:lnTo>
                    <a:pt x="38006" y="34659"/>
                  </a:lnTo>
                  <a:lnTo>
                    <a:pt x="42673" y="30254"/>
                  </a:lnTo>
                  <a:lnTo>
                    <a:pt x="42447" y="23908"/>
                  </a:lnTo>
                  <a:lnTo>
                    <a:pt x="38113" y="22122"/>
                  </a:lnTo>
                  <a:close/>
                  <a:moveTo>
                    <a:pt x="17694" y="30528"/>
                  </a:moveTo>
                  <a:lnTo>
                    <a:pt x="10050" y="33683"/>
                  </a:lnTo>
                  <a:lnTo>
                    <a:pt x="8264" y="37981"/>
                  </a:lnTo>
                  <a:lnTo>
                    <a:pt x="12633" y="42637"/>
                  </a:lnTo>
                  <a:lnTo>
                    <a:pt x="19015" y="42446"/>
                  </a:lnTo>
                  <a:lnTo>
                    <a:pt x="20825" y="38112"/>
                  </a:lnTo>
                  <a:lnTo>
                    <a:pt x="17694" y="30528"/>
                  </a:lnTo>
                  <a:close/>
                  <a:moveTo>
                    <a:pt x="25194" y="30576"/>
                  </a:moveTo>
                  <a:lnTo>
                    <a:pt x="22051" y="38136"/>
                  </a:lnTo>
                  <a:lnTo>
                    <a:pt x="23837" y="42494"/>
                  </a:lnTo>
                  <a:lnTo>
                    <a:pt x="30267" y="42922"/>
                  </a:lnTo>
                  <a:lnTo>
                    <a:pt x="34588" y="38041"/>
                  </a:lnTo>
                  <a:lnTo>
                    <a:pt x="32803" y="33731"/>
                  </a:lnTo>
                  <a:lnTo>
                    <a:pt x="25194" y="305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9"/>
            <p:cNvSpPr/>
            <p:nvPr/>
          </p:nvSpPr>
          <p:spPr>
            <a:xfrm>
              <a:off x="992075" y="3833625"/>
              <a:ext cx="1109100" cy="1109100"/>
            </a:xfrm>
            <a:custGeom>
              <a:rect b="b" l="l" r="r" t="t"/>
              <a:pathLst>
                <a:path extrusionOk="0" h="44364" w="44364">
                  <a:moveTo>
                    <a:pt x="30659" y="1656"/>
                  </a:moveTo>
                  <a:lnTo>
                    <a:pt x="34493" y="5752"/>
                  </a:lnTo>
                  <a:lnTo>
                    <a:pt x="32957" y="9419"/>
                  </a:lnTo>
                  <a:lnTo>
                    <a:pt x="26313" y="12157"/>
                  </a:lnTo>
                  <a:lnTo>
                    <a:pt x="23515" y="5466"/>
                  </a:lnTo>
                  <a:lnTo>
                    <a:pt x="25039" y="1835"/>
                  </a:lnTo>
                  <a:lnTo>
                    <a:pt x="30659" y="1656"/>
                  </a:lnTo>
                  <a:close/>
                  <a:moveTo>
                    <a:pt x="13526" y="1442"/>
                  </a:moveTo>
                  <a:lnTo>
                    <a:pt x="19253" y="1823"/>
                  </a:lnTo>
                  <a:lnTo>
                    <a:pt x="20789" y="5478"/>
                  </a:lnTo>
                  <a:lnTo>
                    <a:pt x="18003" y="12181"/>
                  </a:lnTo>
                  <a:lnTo>
                    <a:pt x="11311" y="9395"/>
                  </a:lnTo>
                  <a:lnTo>
                    <a:pt x="9776" y="5692"/>
                  </a:lnTo>
                  <a:lnTo>
                    <a:pt x="13526" y="1442"/>
                  </a:lnTo>
                  <a:close/>
                  <a:moveTo>
                    <a:pt x="5727" y="9824"/>
                  </a:moveTo>
                  <a:lnTo>
                    <a:pt x="9371" y="11348"/>
                  </a:lnTo>
                  <a:lnTo>
                    <a:pt x="12145" y="18027"/>
                  </a:lnTo>
                  <a:lnTo>
                    <a:pt x="5442" y="20789"/>
                  </a:lnTo>
                  <a:lnTo>
                    <a:pt x="1798" y="19277"/>
                  </a:lnTo>
                  <a:lnTo>
                    <a:pt x="1632" y="13634"/>
                  </a:lnTo>
                  <a:lnTo>
                    <a:pt x="5727" y="9824"/>
                  </a:lnTo>
                  <a:close/>
                  <a:moveTo>
                    <a:pt x="38601" y="9859"/>
                  </a:moveTo>
                  <a:lnTo>
                    <a:pt x="42923" y="13884"/>
                  </a:lnTo>
                  <a:lnTo>
                    <a:pt x="42565" y="19301"/>
                  </a:lnTo>
                  <a:lnTo>
                    <a:pt x="38851" y="20837"/>
                  </a:lnTo>
                  <a:lnTo>
                    <a:pt x="32159" y="18051"/>
                  </a:lnTo>
                  <a:lnTo>
                    <a:pt x="34922" y="11371"/>
                  </a:lnTo>
                  <a:lnTo>
                    <a:pt x="38601" y="9859"/>
                  </a:lnTo>
                  <a:close/>
                  <a:moveTo>
                    <a:pt x="5454" y="23551"/>
                  </a:moveTo>
                  <a:lnTo>
                    <a:pt x="12157" y="26326"/>
                  </a:lnTo>
                  <a:lnTo>
                    <a:pt x="9371" y="32993"/>
                  </a:lnTo>
                  <a:lnTo>
                    <a:pt x="5716" y="34517"/>
                  </a:lnTo>
                  <a:lnTo>
                    <a:pt x="1453" y="30779"/>
                  </a:lnTo>
                  <a:lnTo>
                    <a:pt x="1810" y="25052"/>
                  </a:lnTo>
                  <a:lnTo>
                    <a:pt x="5454" y="23551"/>
                  </a:lnTo>
                  <a:close/>
                  <a:moveTo>
                    <a:pt x="38851" y="23575"/>
                  </a:moveTo>
                  <a:lnTo>
                    <a:pt x="42506" y="25099"/>
                  </a:lnTo>
                  <a:lnTo>
                    <a:pt x="42696" y="30671"/>
                  </a:lnTo>
                  <a:lnTo>
                    <a:pt x="38601" y="34541"/>
                  </a:lnTo>
                  <a:lnTo>
                    <a:pt x="34922" y="33029"/>
                  </a:lnTo>
                  <a:lnTo>
                    <a:pt x="32159" y="26349"/>
                  </a:lnTo>
                  <a:lnTo>
                    <a:pt x="38851" y="23575"/>
                  </a:lnTo>
                  <a:close/>
                  <a:moveTo>
                    <a:pt x="22170" y="5835"/>
                  </a:moveTo>
                  <a:lnTo>
                    <a:pt x="25325" y="13372"/>
                  </a:lnTo>
                  <a:lnTo>
                    <a:pt x="25611" y="14003"/>
                  </a:lnTo>
                  <a:lnTo>
                    <a:pt x="33731" y="10657"/>
                  </a:lnTo>
                  <a:lnTo>
                    <a:pt x="30338" y="18813"/>
                  </a:lnTo>
                  <a:lnTo>
                    <a:pt x="38517" y="22206"/>
                  </a:lnTo>
                  <a:lnTo>
                    <a:pt x="30338" y="25587"/>
                  </a:lnTo>
                  <a:lnTo>
                    <a:pt x="33719" y="33755"/>
                  </a:lnTo>
                  <a:lnTo>
                    <a:pt x="33719" y="33755"/>
                  </a:lnTo>
                  <a:lnTo>
                    <a:pt x="25551" y="30362"/>
                  </a:lnTo>
                  <a:lnTo>
                    <a:pt x="22158" y="38494"/>
                  </a:lnTo>
                  <a:lnTo>
                    <a:pt x="18812" y="30338"/>
                  </a:lnTo>
                  <a:lnTo>
                    <a:pt x="10597" y="33731"/>
                  </a:lnTo>
                  <a:lnTo>
                    <a:pt x="10597" y="33731"/>
                  </a:lnTo>
                  <a:lnTo>
                    <a:pt x="13990" y="25576"/>
                  </a:lnTo>
                  <a:lnTo>
                    <a:pt x="5811" y="22182"/>
                  </a:lnTo>
                  <a:lnTo>
                    <a:pt x="13990" y="18801"/>
                  </a:lnTo>
                  <a:lnTo>
                    <a:pt x="10609" y="10633"/>
                  </a:lnTo>
                  <a:lnTo>
                    <a:pt x="18777" y="14027"/>
                  </a:lnTo>
                  <a:lnTo>
                    <a:pt x="22170" y="5835"/>
                  </a:lnTo>
                  <a:close/>
                  <a:moveTo>
                    <a:pt x="18062" y="32160"/>
                  </a:moveTo>
                  <a:lnTo>
                    <a:pt x="20801" y="38827"/>
                  </a:lnTo>
                  <a:lnTo>
                    <a:pt x="19289" y="42482"/>
                  </a:lnTo>
                  <a:lnTo>
                    <a:pt x="13657" y="42661"/>
                  </a:lnTo>
                  <a:lnTo>
                    <a:pt x="9811" y="38565"/>
                  </a:lnTo>
                  <a:lnTo>
                    <a:pt x="11323" y="34946"/>
                  </a:lnTo>
                  <a:lnTo>
                    <a:pt x="18062" y="32160"/>
                  </a:lnTo>
                  <a:close/>
                  <a:moveTo>
                    <a:pt x="26290" y="32183"/>
                  </a:moveTo>
                  <a:lnTo>
                    <a:pt x="32993" y="34958"/>
                  </a:lnTo>
                  <a:lnTo>
                    <a:pt x="34493" y="38613"/>
                  </a:lnTo>
                  <a:lnTo>
                    <a:pt x="30695" y="42899"/>
                  </a:lnTo>
                  <a:lnTo>
                    <a:pt x="25039" y="42518"/>
                  </a:lnTo>
                  <a:lnTo>
                    <a:pt x="23527" y="38827"/>
                  </a:lnTo>
                  <a:lnTo>
                    <a:pt x="26290" y="32183"/>
                  </a:lnTo>
                  <a:close/>
                  <a:moveTo>
                    <a:pt x="12931" y="1"/>
                  </a:moveTo>
                  <a:lnTo>
                    <a:pt x="8144" y="5430"/>
                  </a:lnTo>
                  <a:lnTo>
                    <a:pt x="10097" y="10133"/>
                  </a:lnTo>
                  <a:lnTo>
                    <a:pt x="5442" y="8204"/>
                  </a:lnTo>
                  <a:lnTo>
                    <a:pt x="215" y="13050"/>
                  </a:lnTo>
                  <a:lnTo>
                    <a:pt x="417" y="20230"/>
                  </a:lnTo>
                  <a:lnTo>
                    <a:pt x="5096" y="22182"/>
                  </a:lnTo>
                  <a:lnTo>
                    <a:pt x="453" y="24099"/>
                  </a:lnTo>
                  <a:lnTo>
                    <a:pt x="1" y="31386"/>
                  </a:lnTo>
                  <a:lnTo>
                    <a:pt x="5430" y="36172"/>
                  </a:lnTo>
                  <a:lnTo>
                    <a:pt x="10085" y="34243"/>
                  </a:lnTo>
                  <a:lnTo>
                    <a:pt x="10085" y="34243"/>
                  </a:lnTo>
                  <a:lnTo>
                    <a:pt x="8168" y="38875"/>
                  </a:lnTo>
                  <a:lnTo>
                    <a:pt x="13062" y="44102"/>
                  </a:lnTo>
                  <a:lnTo>
                    <a:pt x="20217" y="43875"/>
                  </a:lnTo>
                  <a:lnTo>
                    <a:pt x="22158" y="39220"/>
                  </a:lnTo>
                  <a:lnTo>
                    <a:pt x="24075" y="43887"/>
                  </a:lnTo>
                  <a:lnTo>
                    <a:pt x="31290" y="44364"/>
                  </a:lnTo>
                  <a:lnTo>
                    <a:pt x="36112" y="38899"/>
                  </a:lnTo>
                  <a:lnTo>
                    <a:pt x="34195" y="34279"/>
                  </a:lnTo>
                  <a:lnTo>
                    <a:pt x="38886" y="36220"/>
                  </a:lnTo>
                  <a:lnTo>
                    <a:pt x="44113" y="31255"/>
                  </a:lnTo>
                  <a:lnTo>
                    <a:pt x="43851" y="24123"/>
                  </a:lnTo>
                  <a:lnTo>
                    <a:pt x="39196" y="22206"/>
                  </a:lnTo>
                  <a:lnTo>
                    <a:pt x="43899" y="20277"/>
                  </a:lnTo>
                  <a:lnTo>
                    <a:pt x="44363" y="13288"/>
                  </a:lnTo>
                  <a:lnTo>
                    <a:pt x="44089" y="13074"/>
                  </a:lnTo>
                  <a:lnTo>
                    <a:pt x="38898" y="8216"/>
                  </a:lnTo>
                  <a:lnTo>
                    <a:pt x="34207" y="10157"/>
                  </a:lnTo>
                  <a:lnTo>
                    <a:pt x="36160" y="5454"/>
                  </a:lnTo>
                  <a:lnTo>
                    <a:pt x="31266" y="227"/>
                  </a:lnTo>
                  <a:lnTo>
                    <a:pt x="24111" y="453"/>
                  </a:lnTo>
                  <a:lnTo>
                    <a:pt x="22170" y="5121"/>
                  </a:lnTo>
                  <a:lnTo>
                    <a:pt x="20217" y="465"/>
                  </a:lnTo>
                  <a:lnTo>
                    <a:pt x="129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9"/>
            <p:cNvSpPr/>
            <p:nvPr/>
          </p:nvSpPr>
          <p:spPr>
            <a:xfrm>
              <a:off x="1119475" y="3961925"/>
              <a:ext cx="852500" cy="851325"/>
            </a:xfrm>
            <a:custGeom>
              <a:rect b="b" l="l" r="r" t="t"/>
              <a:pathLst>
                <a:path extrusionOk="0" h="34053" w="34100">
                  <a:moveTo>
                    <a:pt x="20467" y="8871"/>
                  </a:moveTo>
                  <a:lnTo>
                    <a:pt x="21825" y="12264"/>
                  </a:lnTo>
                  <a:lnTo>
                    <a:pt x="25218" y="13681"/>
                  </a:lnTo>
                  <a:lnTo>
                    <a:pt x="23837" y="17026"/>
                  </a:lnTo>
                  <a:lnTo>
                    <a:pt x="25218" y="20455"/>
                  </a:lnTo>
                  <a:lnTo>
                    <a:pt x="21872" y="21837"/>
                  </a:lnTo>
                  <a:lnTo>
                    <a:pt x="20443" y="25230"/>
                  </a:lnTo>
                  <a:lnTo>
                    <a:pt x="17062" y="23813"/>
                  </a:lnTo>
                  <a:lnTo>
                    <a:pt x="13716" y="25206"/>
                  </a:lnTo>
                  <a:lnTo>
                    <a:pt x="12252" y="21813"/>
                  </a:lnTo>
                  <a:lnTo>
                    <a:pt x="8871" y="20420"/>
                  </a:lnTo>
                  <a:lnTo>
                    <a:pt x="10276" y="17050"/>
                  </a:lnTo>
                  <a:lnTo>
                    <a:pt x="8871" y="13669"/>
                  </a:lnTo>
                  <a:lnTo>
                    <a:pt x="12264" y="12240"/>
                  </a:lnTo>
                  <a:lnTo>
                    <a:pt x="13657" y="8895"/>
                  </a:lnTo>
                  <a:lnTo>
                    <a:pt x="17050" y="10288"/>
                  </a:lnTo>
                  <a:lnTo>
                    <a:pt x="20467" y="8871"/>
                  </a:lnTo>
                  <a:close/>
                  <a:moveTo>
                    <a:pt x="17074" y="1"/>
                  </a:moveTo>
                  <a:lnTo>
                    <a:pt x="13538" y="8537"/>
                  </a:lnTo>
                  <a:lnTo>
                    <a:pt x="5001" y="4989"/>
                  </a:lnTo>
                  <a:lnTo>
                    <a:pt x="5001" y="4989"/>
                  </a:lnTo>
                  <a:lnTo>
                    <a:pt x="8537" y="13514"/>
                  </a:lnTo>
                  <a:lnTo>
                    <a:pt x="0" y="17026"/>
                  </a:lnTo>
                  <a:lnTo>
                    <a:pt x="8537" y="20575"/>
                  </a:lnTo>
                  <a:lnTo>
                    <a:pt x="4977" y="29087"/>
                  </a:lnTo>
                  <a:lnTo>
                    <a:pt x="13550" y="25539"/>
                  </a:lnTo>
                  <a:lnTo>
                    <a:pt x="17050" y="34052"/>
                  </a:lnTo>
                  <a:lnTo>
                    <a:pt x="20574" y="25575"/>
                  </a:lnTo>
                  <a:lnTo>
                    <a:pt x="29099" y="29111"/>
                  </a:lnTo>
                  <a:lnTo>
                    <a:pt x="29099" y="29111"/>
                  </a:lnTo>
                  <a:lnTo>
                    <a:pt x="25575" y="20586"/>
                  </a:lnTo>
                  <a:lnTo>
                    <a:pt x="34100" y="17074"/>
                  </a:lnTo>
                  <a:lnTo>
                    <a:pt x="25599" y="13550"/>
                  </a:lnTo>
                  <a:lnTo>
                    <a:pt x="29135" y="5037"/>
                  </a:lnTo>
                  <a:lnTo>
                    <a:pt x="20646" y="8537"/>
                  </a:lnTo>
                  <a:lnTo>
                    <a:pt x="1707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1073925" y="3916375"/>
              <a:ext cx="943300" cy="942700"/>
            </a:xfrm>
            <a:custGeom>
              <a:rect b="b" l="l" r="r" t="t"/>
              <a:pathLst>
                <a:path extrusionOk="0" h="37708" w="37732">
                  <a:moveTo>
                    <a:pt x="18896" y="3644"/>
                  </a:moveTo>
                  <a:lnTo>
                    <a:pt x="21646" y="10205"/>
                  </a:lnTo>
                  <a:lnTo>
                    <a:pt x="18896" y="11336"/>
                  </a:lnTo>
                  <a:lnTo>
                    <a:pt x="16169" y="10205"/>
                  </a:lnTo>
                  <a:lnTo>
                    <a:pt x="18896" y="3644"/>
                  </a:lnTo>
                  <a:close/>
                  <a:moveTo>
                    <a:pt x="8109" y="8109"/>
                  </a:moveTo>
                  <a:lnTo>
                    <a:pt x="14669" y="10836"/>
                  </a:lnTo>
                  <a:lnTo>
                    <a:pt x="13550" y="13514"/>
                  </a:lnTo>
                  <a:lnTo>
                    <a:pt x="10812" y="14657"/>
                  </a:lnTo>
                  <a:lnTo>
                    <a:pt x="8109" y="8109"/>
                  </a:lnTo>
                  <a:close/>
                  <a:moveTo>
                    <a:pt x="29647" y="8133"/>
                  </a:moveTo>
                  <a:lnTo>
                    <a:pt x="26921" y="14681"/>
                  </a:lnTo>
                  <a:lnTo>
                    <a:pt x="24194" y="13550"/>
                  </a:lnTo>
                  <a:lnTo>
                    <a:pt x="23111" y="10836"/>
                  </a:lnTo>
                  <a:lnTo>
                    <a:pt x="29647" y="8133"/>
                  </a:lnTo>
                  <a:close/>
                  <a:moveTo>
                    <a:pt x="10216" y="16146"/>
                  </a:moveTo>
                  <a:lnTo>
                    <a:pt x="11347" y="18848"/>
                  </a:lnTo>
                  <a:lnTo>
                    <a:pt x="10216" y="21563"/>
                  </a:lnTo>
                  <a:lnTo>
                    <a:pt x="3656" y="18837"/>
                  </a:lnTo>
                  <a:lnTo>
                    <a:pt x="10216" y="16146"/>
                  </a:lnTo>
                  <a:close/>
                  <a:moveTo>
                    <a:pt x="27528" y="16193"/>
                  </a:moveTo>
                  <a:lnTo>
                    <a:pt x="34088" y="18896"/>
                  </a:lnTo>
                  <a:lnTo>
                    <a:pt x="27528" y="21611"/>
                  </a:lnTo>
                  <a:lnTo>
                    <a:pt x="26409" y="18872"/>
                  </a:lnTo>
                  <a:lnTo>
                    <a:pt x="27528" y="16193"/>
                  </a:lnTo>
                  <a:close/>
                  <a:moveTo>
                    <a:pt x="21932" y="11621"/>
                  </a:moveTo>
                  <a:lnTo>
                    <a:pt x="22920" y="14074"/>
                  </a:lnTo>
                  <a:lnTo>
                    <a:pt x="23135" y="14622"/>
                  </a:lnTo>
                  <a:lnTo>
                    <a:pt x="23694" y="14848"/>
                  </a:lnTo>
                  <a:lnTo>
                    <a:pt x="26159" y="15896"/>
                  </a:lnTo>
                  <a:lnTo>
                    <a:pt x="25147" y="18336"/>
                  </a:lnTo>
                  <a:lnTo>
                    <a:pt x="24921" y="18872"/>
                  </a:lnTo>
                  <a:lnTo>
                    <a:pt x="25147" y="19408"/>
                  </a:lnTo>
                  <a:lnTo>
                    <a:pt x="26159" y="21908"/>
                  </a:lnTo>
                  <a:lnTo>
                    <a:pt x="23718" y="22920"/>
                  </a:lnTo>
                  <a:lnTo>
                    <a:pt x="23182" y="23135"/>
                  </a:lnTo>
                  <a:lnTo>
                    <a:pt x="22956" y="23670"/>
                  </a:lnTo>
                  <a:lnTo>
                    <a:pt x="21908" y="26159"/>
                  </a:lnTo>
                  <a:lnTo>
                    <a:pt x="19444" y="25135"/>
                  </a:lnTo>
                  <a:lnTo>
                    <a:pt x="18908" y="24909"/>
                  </a:lnTo>
                  <a:lnTo>
                    <a:pt x="18372" y="25135"/>
                  </a:lnTo>
                  <a:lnTo>
                    <a:pt x="15931" y="26147"/>
                  </a:lnTo>
                  <a:lnTo>
                    <a:pt x="14860" y="23659"/>
                  </a:lnTo>
                  <a:lnTo>
                    <a:pt x="14645" y="23135"/>
                  </a:lnTo>
                  <a:lnTo>
                    <a:pt x="14110" y="22920"/>
                  </a:lnTo>
                  <a:lnTo>
                    <a:pt x="11633" y="21908"/>
                  </a:lnTo>
                  <a:lnTo>
                    <a:pt x="12657" y="19444"/>
                  </a:lnTo>
                  <a:lnTo>
                    <a:pt x="12883" y="18908"/>
                  </a:lnTo>
                  <a:lnTo>
                    <a:pt x="12657" y="18372"/>
                  </a:lnTo>
                  <a:lnTo>
                    <a:pt x="11633" y="15908"/>
                  </a:lnTo>
                  <a:lnTo>
                    <a:pt x="14122" y="14860"/>
                  </a:lnTo>
                  <a:lnTo>
                    <a:pt x="14657" y="14646"/>
                  </a:lnTo>
                  <a:lnTo>
                    <a:pt x="14884" y="14110"/>
                  </a:lnTo>
                  <a:lnTo>
                    <a:pt x="15872" y="11621"/>
                  </a:lnTo>
                  <a:lnTo>
                    <a:pt x="18360" y="12645"/>
                  </a:lnTo>
                  <a:lnTo>
                    <a:pt x="18896" y="12872"/>
                  </a:lnTo>
                  <a:lnTo>
                    <a:pt x="19432" y="12645"/>
                  </a:lnTo>
                  <a:lnTo>
                    <a:pt x="21932" y="11621"/>
                  </a:lnTo>
                  <a:close/>
                  <a:moveTo>
                    <a:pt x="10847" y="23063"/>
                  </a:moveTo>
                  <a:lnTo>
                    <a:pt x="13550" y="24182"/>
                  </a:lnTo>
                  <a:lnTo>
                    <a:pt x="14717" y="26885"/>
                  </a:lnTo>
                  <a:lnTo>
                    <a:pt x="8121" y="29612"/>
                  </a:lnTo>
                  <a:lnTo>
                    <a:pt x="10847" y="23063"/>
                  </a:lnTo>
                  <a:close/>
                  <a:moveTo>
                    <a:pt x="26921" y="23075"/>
                  </a:moveTo>
                  <a:lnTo>
                    <a:pt x="29647" y="29647"/>
                  </a:lnTo>
                  <a:lnTo>
                    <a:pt x="29647" y="29647"/>
                  </a:lnTo>
                  <a:lnTo>
                    <a:pt x="23075" y="26921"/>
                  </a:lnTo>
                  <a:lnTo>
                    <a:pt x="24230" y="24194"/>
                  </a:lnTo>
                  <a:lnTo>
                    <a:pt x="26921" y="23075"/>
                  </a:lnTo>
                  <a:close/>
                  <a:moveTo>
                    <a:pt x="18884" y="26397"/>
                  </a:moveTo>
                  <a:lnTo>
                    <a:pt x="21587" y="27528"/>
                  </a:lnTo>
                  <a:lnTo>
                    <a:pt x="18884" y="34053"/>
                  </a:lnTo>
                  <a:lnTo>
                    <a:pt x="16193" y="27516"/>
                  </a:lnTo>
                  <a:lnTo>
                    <a:pt x="18884" y="26397"/>
                  </a:lnTo>
                  <a:close/>
                  <a:moveTo>
                    <a:pt x="18884" y="1"/>
                  </a:moveTo>
                  <a:lnTo>
                    <a:pt x="17586" y="3108"/>
                  </a:lnTo>
                  <a:lnTo>
                    <a:pt x="14955" y="9431"/>
                  </a:lnTo>
                  <a:lnTo>
                    <a:pt x="8645" y="6811"/>
                  </a:lnTo>
                  <a:lnTo>
                    <a:pt x="5513" y="5513"/>
                  </a:lnTo>
                  <a:lnTo>
                    <a:pt x="6811" y="8645"/>
                  </a:lnTo>
                  <a:lnTo>
                    <a:pt x="9431" y="14955"/>
                  </a:lnTo>
                  <a:lnTo>
                    <a:pt x="3120" y="17563"/>
                  </a:lnTo>
                  <a:lnTo>
                    <a:pt x="1" y="18848"/>
                  </a:lnTo>
                  <a:lnTo>
                    <a:pt x="3120" y="20146"/>
                  </a:lnTo>
                  <a:lnTo>
                    <a:pt x="9431" y="22766"/>
                  </a:lnTo>
                  <a:lnTo>
                    <a:pt x="6811" y="29064"/>
                  </a:lnTo>
                  <a:lnTo>
                    <a:pt x="5513" y="32183"/>
                  </a:lnTo>
                  <a:lnTo>
                    <a:pt x="8645" y="30886"/>
                  </a:lnTo>
                  <a:lnTo>
                    <a:pt x="14991" y="28266"/>
                  </a:lnTo>
                  <a:lnTo>
                    <a:pt x="17586" y="34565"/>
                  </a:lnTo>
                  <a:lnTo>
                    <a:pt x="18884" y="37708"/>
                  </a:lnTo>
                  <a:lnTo>
                    <a:pt x="20170" y="34565"/>
                  </a:lnTo>
                  <a:lnTo>
                    <a:pt x="22777" y="28302"/>
                  </a:lnTo>
                  <a:lnTo>
                    <a:pt x="29088" y="30921"/>
                  </a:lnTo>
                  <a:lnTo>
                    <a:pt x="32219" y="32219"/>
                  </a:lnTo>
                  <a:lnTo>
                    <a:pt x="32219" y="32219"/>
                  </a:lnTo>
                  <a:lnTo>
                    <a:pt x="30921" y="29088"/>
                  </a:lnTo>
                  <a:lnTo>
                    <a:pt x="28302" y="22778"/>
                  </a:lnTo>
                  <a:lnTo>
                    <a:pt x="34612" y="20182"/>
                  </a:lnTo>
                  <a:lnTo>
                    <a:pt x="37732" y="18884"/>
                  </a:lnTo>
                  <a:lnTo>
                    <a:pt x="34612" y="17586"/>
                  </a:lnTo>
                  <a:lnTo>
                    <a:pt x="28302" y="14967"/>
                  </a:lnTo>
                  <a:lnTo>
                    <a:pt x="30921" y="8669"/>
                  </a:lnTo>
                  <a:lnTo>
                    <a:pt x="32219" y="5549"/>
                  </a:lnTo>
                  <a:lnTo>
                    <a:pt x="32219" y="5549"/>
                  </a:lnTo>
                  <a:lnTo>
                    <a:pt x="29088" y="6847"/>
                  </a:lnTo>
                  <a:lnTo>
                    <a:pt x="22825" y="9431"/>
                  </a:lnTo>
                  <a:lnTo>
                    <a:pt x="20182" y="3108"/>
                  </a:lnTo>
                  <a:lnTo>
                    <a:pt x="18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9"/>
            <p:cNvSpPr/>
            <p:nvPr/>
          </p:nvSpPr>
          <p:spPr>
            <a:xfrm>
              <a:off x="1332900" y="4174750"/>
              <a:ext cx="425975" cy="426575"/>
            </a:xfrm>
            <a:custGeom>
              <a:rect b="b" l="l" r="r" t="t"/>
              <a:pathLst>
                <a:path extrusionOk="0" h="17063" w="17039">
                  <a:moveTo>
                    <a:pt x="12097" y="1"/>
                  </a:moveTo>
                  <a:lnTo>
                    <a:pt x="8537" y="1477"/>
                  </a:lnTo>
                  <a:lnTo>
                    <a:pt x="5632" y="286"/>
                  </a:lnTo>
                  <a:lnTo>
                    <a:pt x="4977" y="24"/>
                  </a:lnTo>
                  <a:lnTo>
                    <a:pt x="3536" y="3513"/>
                  </a:lnTo>
                  <a:lnTo>
                    <a:pt x="0" y="5001"/>
                  </a:lnTo>
                  <a:lnTo>
                    <a:pt x="1453" y="8537"/>
                  </a:lnTo>
                  <a:lnTo>
                    <a:pt x="0" y="12062"/>
                  </a:lnTo>
                  <a:lnTo>
                    <a:pt x="3524" y="13502"/>
                  </a:lnTo>
                  <a:lnTo>
                    <a:pt x="5025" y="17026"/>
                  </a:lnTo>
                  <a:lnTo>
                    <a:pt x="5668" y="16776"/>
                  </a:lnTo>
                  <a:lnTo>
                    <a:pt x="8525" y="15586"/>
                  </a:lnTo>
                  <a:lnTo>
                    <a:pt x="12049" y="17062"/>
                  </a:lnTo>
                  <a:lnTo>
                    <a:pt x="13538" y="13514"/>
                  </a:lnTo>
                  <a:lnTo>
                    <a:pt x="17038" y="12073"/>
                  </a:lnTo>
                  <a:lnTo>
                    <a:pt x="15597" y="8513"/>
                  </a:lnTo>
                  <a:lnTo>
                    <a:pt x="17038" y="5025"/>
                  </a:lnTo>
                  <a:lnTo>
                    <a:pt x="13514" y="3549"/>
                  </a:lnTo>
                  <a:lnTo>
                    <a:pt x="12097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9"/>
            <p:cNvSpPr/>
            <p:nvPr/>
          </p:nvSpPr>
          <p:spPr>
            <a:xfrm>
              <a:off x="1332900" y="4174750"/>
              <a:ext cx="425975" cy="426575"/>
            </a:xfrm>
            <a:custGeom>
              <a:rect b="b" l="l" r="r" t="t"/>
              <a:pathLst>
                <a:path extrusionOk="0" h="17063" w="17039">
                  <a:moveTo>
                    <a:pt x="12097" y="1"/>
                  </a:moveTo>
                  <a:lnTo>
                    <a:pt x="8537" y="1477"/>
                  </a:lnTo>
                  <a:lnTo>
                    <a:pt x="5632" y="286"/>
                  </a:lnTo>
                  <a:lnTo>
                    <a:pt x="4977" y="24"/>
                  </a:lnTo>
                  <a:lnTo>
                    <a:pt x="3536" y="3513"/>
                  </a:lnTo>
                  <a:lnTo>
                    <a:pt x="0" y="5001"/>
                  </a:lnTo>
                  <a:lnTo>
                    <a:pt x="1453" y="8537"/>
                  </a:lnTo>
                  <a:lnTo>
                    <a:pt x="0" y="12062"/>
                  </a:lnTo>
                  <a:lnTo>
                    <a:pt x="3524" y="13502"/>
                  </a:lnTo>
                  <a:lnTo>
                    <a:pt x="5025" y="17026"/>
                  </a:lnTo>
                  <a:lnTo>
                    <a:pt x="5668" y="16776"/>
                  </a:lnTo>
                  <a:lnTo>
                    <a:pt x="8525" y="15586"/>
                  </a:lnTo>
                  <a:lnTo>
                    <a:pt x="12049" y="17062"/>
                  </a:lnTo>
                  <a:lnTo>
                    <a:pt x="13538" y="13514"/>
                  </a:lnTo>
                  <a:lnTo>
                    <a:pt x="17038" y="12073"/>
                  </a:lnTo>
                  <a:lnTo>
                    <a:pt x="15597" y="8513"/>
                  </a:lnTo>
                  <a:lnTo>
                    <a:pt x="17038" y="5025"/>
                  </a:lnTo>
                  <a:lnTo>
                    <a:pt x="13514" y="3549"/>
                  </a:lnTo>
                  <a:lnTo>
                    <a:pt x="120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9"/>
            <p:cNvSpPr/>
            <p:nvPr/>
          </p:nvSpPr>
          <p:spPr>
            <a:xfrm>
              <a:off x="1309675" y="4152125"/>
              <a:ext cx="473000" cy="471225"/>
            </a:xfrm>
            <a:custGeom>
              <a:rect b="b" l="l" r="r" t="t"/>
              <a:pathLst>
                <a:path extrusionOk="0" h="18849" w="18920">
                  <a:moveTo>
                    <a:pt x="12633" y="1834"/>
                  </a:moveTo>
                  <a:lnTo>
                    <a:pt x="13883" y="4989"/>
                  </a:lnTo>
                  <a:lnTo>
                    <a:pt x="17038" y="6311"/>
                  </a:lnTo>
                  <a:lnTo>
                    <a:pt x="15741" y="9418"/>
                  </a:lnTo>
                  <a:lnTo>
                    <a:pt x="17038" y="12609"/>
                  </a:lnTo>
                  <a:lnTo>
                    <a:pt x="13919" y="13907"/>
                  </a:lnTo>
                  <a:lnTo>
                    <a:pt x="12574" y="17062"/>
                  </a:lnTo>
                  <a:lnTo>
                    <a:pt x="9430" y="15753"/>
                  </a:lnTo>
                  <a:lnTo>
                    <a:pt x="6323" y="17027"/>
                  </a:lnTo>
                  <a:lnTo>
                    <a:pt x="6311" y="17027"/>
                  </a:lnTo>
                  <a:lnTo>
                    <a:pt x="4954" y="13871"/>
                  </a:lnTo>
                  <a:lnTo>
                    <a:pt x="1810" y="12574"/>
                  </a:lnTo>
                  <a:lnTo>
                    <a:pt x="3120" y="9442"/>
                  </a:lnTo>
                  <a:lnTo>
                    <a:pt x="1810" y="6287"/>
                  </a:lnTo>
                  <a:lnTo>
                    <a:pt x="4989" y="4954"/>
                  </a:lnTo>
                  <a:lnTo>
                    <a:pt x="6275" y="1846"/>
                  </a:lnTo>
                  <a:lnTo>
                    <a:pt x="9454" y="3156"/>
                  </a:lnTo>
                  <a:lnTo>
                    <a:pt x="12633" y="1834"/>
                  </a:lnTo>
                  <a:close/>
                  <a:moveTo>
                    <a:pt x="5525" y="1"/>
                  </a:moveTo>
                  <a:lnTo>
                    <a:pt x="4989" y="1298"/>
                  </a:lnTo>
                  <a:lnTo>
                    <a:pt x="3918" y="3870"/>
                  </a:lnTo>
                  <a:lnTo>
                    <a:pt x="1286" y="4977"/>
                  </a:lnTo>
                  <a:lnTo>
                    <a:pt x="1" y="5513"/>
                  </a:lnTo>
                  <a:lnTo>
                    <a:pt x="536" y="6799"/>
                  </a:lnTo>
                  <a:lnTo>
                    <a:pt x="1620" y="9418"/>
                  </a:lnTo>
                  <a:lnTo>
                    <a:pt x="536" y="12026"/>
                  </a:lnTo>
                  <a:lnTo>
                    <a:pt x="1" y="13324"/>
                  </a:lnTo>
                  <a:lnTo>
                    <a:pt x="1298" y="13859"/>
                  </a:lnTo>
                  <a:lnTo>
                    <a:pt x="3906" y="14931"/>
                  </a:lnTo>
                  <a:lnTo>
                    <a:pt x="5037" y="17550"/>
                  </a:lnTo>
                  <a:lnTo>
                    <a:pt x="5585" y="18812"/>
                  </a:lnTo>
                  <a:lnTo>
                    <a:pt x="6859" y="18289"/>
                  </a:lnTo>
                  <a:lnTo>
                    <a:pt x="6882" y="18289"/>
                  </a:lnTo>
                  <a:lnTo>
                    <a:pt x="9454" y="17217"/>
                  </a:lnTo>
                  <a:lnTo>
                    <a:pt x="12062" y="18312"/>
                  </a:lnTo>
                  <a:lnTo>
                    <a:pt x="13347" y="18848"/>
                  </a:lnTo>
                  <a:lnTo>
                    <a:pt x="13907" y="17562"/>
                  </a:lnTo>
                  <a:lnTo>
                    <a:pt x="15014" y="14931"/>
                  </a:lnTo>
                  <a:lnTo>
                    <a:pt x="17610" y="13859"/>
                  </a:lnTo>
                  <a:lnTo>
                    <a:pt x="18908" y="13324"/>
                  </a:lnTo>
                  <a:lnTo>
                    <a:pt x="18384" y="12026"/>
                  </a:lnTo>
                  <a:lnTo>
                    <a:pt x="17312" y="9383"/>
                  </a:lnTo>
                  <a:lnTo>
                    <a:pt x="18384" y="6799"/>
                  </a:lnTo>
                  <a:lnTo>
                    <a:pt x="18920" y="5513"/>
                  </a:lnTo>
                  <a:lnTo>
                    <a:pt x="17622" y="4977"/>
                  </a:lnTo>
                  <a:lnTo>
                    <a:pt x="15002" y="3870"/>
                  </a:lnTo>
                  <a:lnTo>
                    <a:pt x="13967" y="1263"/>
                  </a:lnTo>
                  <a:lnTo>
                    <a:pt x="13407" y="1"/>
                  </a:lnTo>
                  <a:lnTo>
                    <a:pt x="12097" y="536"/>
                  </a:lnTo>
                  <a:lnTo>
                    <a:pt x="9454" y="1620"/>
                  </a:lnTo>
                  <a:lnTo>
                    <a:pt x="6823" y="536"/>
                  </a:lnTo>
                  <a:lnTo>
                    <a:pt x="552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9"/>
            <p:cNvSpPr/>
            <p:nvPr/>
          </p:nvSpPr>
          <p:spPr>
            <a:xfrm>
              <a:off x="13975" y="3371075"/>
              <a:ext cx="1301075" cy="1376675"/>
            </a:xfrm>
            <a:custGeom>
              <a:rect b="b" l="l" r="r" t="t"/>
              <a:pathLst>
                <a:path extrusionOk="0" h="55067" w="52043">
                  <a:moveTo>
                    <a:pt x="19932" y="8776"/>
                  </a:moveTo>
                  <a:lnTo>
                    <a:pt x="25873" y="17265"/>
                  </a:lnTo>
                  <a:lnTo>
                    <a:pt x="32136" y="8978"/>
                  </a:lnTo>
                  <a:lnTo>
                    <a:pt x="31957" y="19158"/>
                  </a:lnTo>
                  <a:lnTo>
                    <a:pt x="42042" y="16110"/>
                  </a:lnTo>
                  <a:lnTo>
                    <a:pt x="35457" y="24682"/>
                  </a:lnTo>
                  <a:lnTo>
                    <a:pt x="45554" y="28135"/>
                  </a:lnTo>
                  <a:lnTo>
                    <a:pt x="35565" y="31159"/>
                  </a:lnTo>
                  <a:lnTo>
                    <a:pt x="41637" y="39851"/>
                  </a:lnTo>
                  <a:lnTo>
                    <a:pt x="31707" y="36231"/>
                  </a:lnTo>
                  <a:lnTo>
                    <a:pt x="31636" y="46459"/>
                  </a:lnTo>
                  <a:lnTo>
                    <a:pt x="25694" y="37946"/>
                  </a:lnTo>
                  <a:lnTo>
                    <a:pt x="19646" y="46161"/>
                  </a:lnTo>
                  <a:lnTo>
                    <a:pt x="19646" y="46161"/>
                  </a:lnTo>
                  <a:lnTo>
                    <a:pt x="19729" y="35898"/>
                  </a:lnTo>
                  <a:lnTo>
                    <a:pt x="9966" y="38851"/>
                  </a:lnTo>
                  <a:lnTo>
                    <a:pt x="16098" y="30516"/>
                  </a:lnTo>
                  <a:lnTo>
                    <a:pt x="6370" y="26968"/>
                  </a:lnTo>
                  <a:lnTo>
                    <a:pt x="16003" y="24075"/>
                  </a:lnTo>
                  <a:lnTo>
                    <a:pt x="9919" y="15360"/>
                  </a:lnTo>
                  <a:lnTo>
                    <a:pt x="19860" y="19015"/>
                  </a:lnTo>
                  <a:lnTo>
                    <a:pt x="19932" y="8776"/>
                  </a:lnTo>
                  <a:close/>
                  <a:moveTo>
                    <a:pt x="26349" y="1"/>
                  </a:moveTo>
                  <a:lnTo>
                    <a:pt x="25980" y="155"/>
                  </a:lnTo>
                  <a:lnTo>
                    <a:pt x="25944" y="155"/>
                  </a:lnTo>
                  <a:lnTo>
                    <a:pt x="24146" y="691"/>
                  </a:lnTo>
                  <a:lnTo>
                    <a:pt x="21527" y="1513"/>
                  </a:lnTo>
                  <a:lnTo>
                    <a:pt x="19563" y="2120"/>
                  </a:lnTo>
                  <a:lnTo>
                    <a:pt x="19515" y="7466"/>
                  </a:lnTo>
                  <a:lnTo>
                    <a:pt x="16526" y="3037"/>
                  </a:lnTo>
                  <a:lnTo>
                    <a:pt x="10049" y="5049"/>
                  </a:lnTo>
                  <a:lnTo>
                    <a:pt x="6192" y="10347"/>
                  </a:lnTo>
                  <a:lnTo>
                    <a:pt x="7001" y="11633"/>
                  </a:lnTo>
                  <a:lnTo>
                    <a:pt x="9145" y="14693"/>
                  </a:lnTo>
                  <a:lnTo>
                    <a:pt x="9145" y="14693"/>
                  </a:lnTo>
                  <a:lnTo>
                    <a:pt x="4215" y="12919"/>
                  </a:lnTo>
                  <a:lnTo>
                    <a:pt x="298" y="18193"/>
                  </a:lnTo>
                  <a:lnTo>
                    <a:pt x="179" y="24992"/>
                  </a:lnTo>
                  <a:lnTo>
                    <a:pt x="5513" y="26933"/>
                  </a:lnTo>
                  <a:lnTo>
                    <a:pt x="120" y="28552"/>
                  </a:lnTo>
                  <a:lnTo>
                    <a:pt x="1" y="35386"/>
                  </a:lnTo>
                  <a:lnTo>
                    <a:pt x="3894" y="41006"/>
                  </a:lnTo>
                  <a:lnTo>
                    <a:pt x="9299" y="39375"/>
                  </a:lnTo>
                  <a:lnTo>
                    <a:pt x="5930" y="43935"/>
                  </a:lnTo>
                  <a:lnTo>
                    <a:pt x="9788" y="49376"/>
                  </a:lnTo>
                  <a:lnTo>
                    <a:pt x="9930" y="49590"/>
                  </a:lnTo>
                  <a:lnTo>
                    <a:pt x="16003" y="51721"/>
                  </a:lnTo>
                  <a:lnTo>
                    <a:pt x="19420" y="47137"/>
                  </a:lnTo>
                  <a:lnTo>
                    <a:pt x="19372" y="52900"/>
                  </a:lnTo>
                  <a:lnTo>
                    <a:pt x="22992" y="54210"/>
                  </a:lnTo>
                  <a:lnTo>
                    <a:pt x="25409" y="55067"/>
                  </a:lnTo>
                  <a:lnTo>
                    <a:pt x="31993" y="53079"/>
                  </a:lnTo>
                  <a:lnTo>
                    <a:pt x="32040" y="47733"/>
                  </a:lnTo>
                  <a:lnTo>
                    <a:pt x="35136" y="52186"/>
                  </a:lnTo>
                  <a:lnTo>
                    <a:pt x="41327" y="50304"/>
                  </a:lnTo>
                  <a:lnTo>
                    <a:pt x="42184" y="49221"/>
                  </a:lnTo>
                  <a:lnTo>
                    <a:pt x="45411" y="44863"/>
                  </a:lnTo>
                  <a:lnTo>
                    <a:pt x="42411" y="40577"/>
                  </a:lnTo>
                  <a:lnTo>
                    <a:pt x="42411" y="40577"/>
                  </a:lnTo>
                  <a:lnTo>
                    <a:pt x="47697" y="42292"/>
                  </a:lnTo>
                  <a:lnTo>
                    <a:pt x="51757" y="36946"/>
                  </a:lnTo>
                  <a:lnTo>
                    <a:pt x="51864" y="30171"/>
                  </a:lnTo>
                  <a:lnTo>
                    <a:pt x="46447" y="28242"/>
                  </a:lnTo>
                  <a:lnTo>
                    <a:pt x="51924" y="26635"/>
                  </a:lnTo>
                  <a:lnTo>
                    <a:pt x="51995" y="22206"/>
                  </a:lnTo>
                  <a:lnTo>
                    <a:pt x="51995" y="22194"/>
                  </a:lnTo>
                  <a:lnTo>
                    <a:pt x="52019" y="20027"/>
                  </a:lnTo>
                  <a:lnTo>
                    <a:pt x="52043" y="19694"/>
                  </a:lnTo>
                  <a:lnTo>
                    <a:pt x="51864" y="19491"/>
                  </a:lnTo>
                  <a:lnTo>
                    <a:pt x="49435" y="15955"/>
                  </a:lnTo>
                  <a:lnTo>
                    <a:pt x="49388" y="15872"/>
                  </a:lnTo>
                  <a:lnTo>
                    <a:pt x="49340" y="15836"/>
                  </a:lnTo>
                  <a:lnTo>
                    <a:pt x="48078" y="14002"/>
                  </a:lnTo>
                  <a:lnTo>
                    <a:pt x="42720" y="15634"/>
                  </a:lnTo>
                  <a:lnTo>
                    <a:pt x="42720" y="15634"/>
                  </a:lnTo>
                  <a:lnTo>
                    <a:pt x="46090" y="11109"/>
                  </a:lnTo>
                  <a:lnTo>
                    <a:pt x="42244" y="5525"/>
                  </a:lnTo>
                  <a:lnTo>
                    <a:pt x="35910" y="3323"/>
                  </a:lnTo>
                  <a:lnTo>
                    <a:pt x="32362" y="8025"/>
                  </a:lnTo>
                  <a:lnTo>
                    <a:pt x="32469" y="2132"/>
                  </a:lnTo>
                  <a:lnTo>
                    <a:pt x="263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-3875" y="3351125"/>
              <a:ext cx="1335900" cy="1416575"/>
            </a:xfrm>
            <a:custGeom>
              <a:rect b="b" l="l" r="r" t="t"/>
              <a:pathLst>
                <a:path extrusionOk="0" h="56663" w="53436">
                  <a:moveTo>
                    <a:pt x="27075" y="1549"/>
                  </a:moveTo>
                  <a:lnTo>
                    <a:pt x="32433" y="3406"/>
                  </a:lnTo>
                  <a:lnTo>
                    <a:pt x="32338" y="9109"/>
                  </a:lnTo>
                  <a:lnTo>
                    <a:pt x="32338" y="9228"/>
                  </a:lnTo>
                  <a:lnTo>
                    <a:pt x="30861" y="11181"/>
                  </a:lnTo>
                  <a:lnTo>
                    <a:pt x="26587" y="16813"/>
                  </a:lnTo>
                  <a:lnTo>
                    <a:pt x="20943" y="8752"/>
                  </a:lnTo>
                  <a:lnTo>
                    <a:pt x="20991" y="3430"/>
                  </a:lnTo>
                  <a:lnTo>
                    <a:pt x="22455" y="2978"/>
                  </a:lnTo>
                  <a:lnTo>
                    <a:pt x="25075" y="2156"/>
                  </a:lnTo>
                  <a:lnTo>
                    <a:pt x="26801" y="1632"/>
                  </a:lnTo>
                  <a:cubicBezTo>
                    <a:pt x="26837" y="1632"/>
                    <a:pt x="26873" y="1620"/>
                    <a:pt x="26920" y="1608"/>
                  </a:cubicBezTo>
                  <a:lnTo>
                    <a:pt x="27075" y="1549"/>
                  </a:lnTo>
                  <a:close/>
                  <a:moveTo>
                    <a:pt x="16943" y="4692"/>
                  </a:moveTo>
                  <a:lnTo>
                    <a:pt x="19907" y="9062"/>
                  </a:lnTo>
                  <a:lnTo>
                    <a:pt x="19836" y="18741"/>
                  </a:lnTo>
                  <a:lnTo>
                    <a:pt x="11680" y="15765"/>
                  </a:lnTo>
                  <a:lnTo>
                    <a:pt x="10728" y="15420"/>
                  </a:lnTo>
                  <a:lnTo>
                    <a:pt x="10644" y="15312"/>
                  </a:lnTo>
                  <a:lnTo>
                    <a:pt x="8335" y="11991"/>
                  </a:lnTo>
                  <a:lnTo>
                    <a:pt x="7799" y="11145"/>
                  </a:lnTo>
                  <a:lnTo>
                    <a:pt x="11228" y="6442"/>
                  </a:lnTo>
                  <a:lnTo>
                    <a:pt x="16943" y="4692"/>
                  </a:lnTo>
                  <a:close/>
                  <a:moveTo>
                    <a:pt x="36874" y="4954"/>
                  </a:moveTo>
                  <a:lnTo>
                    <a:pt x="42482" y="6907"/>
                  </a:lnTo>
                  <a:lnTo>
                    <a:pt x="45887" y="11848"/>
                  </a:lnTo>
                  <a:lnTo>
                    <a:pt x="42672" y="16158"/>
                  </a:lnTo>
                  <a:lnTo>
                    <a:pt x="33397" y="18956"/>
                  </a:lnTo>
                  <a:lnTo>
                    <a:pt x="33564" y="9335"/>
                  </a:lnTo>
                  <a:lnTo>
                    <a:pt x="36874" y="4954"/>
                  </a:lnTo>
                  <a:close/>
                  <a:moveTo>
                    <a:pt x="5203" y="14574"/>
                  </a:moveTo>
                  <a:lnTo>
                    <a:pt x="9763" y="16205"/>
                  </a:lnTo>
                  <a:lnTo>
                    <a:pt x="11728" y="19039"/>
                  </a:lnTo>
                  <a:lnTo>
                    <a:pt x="15550" y="24480"/>
                  </a:lnTo>
                  <a:lnTo>
                    <a:pt x="6751" y="27147"/>
                  </a:lnTo>
                  <a:lnTo>
                    <a:pt x="1643" y="25266"/>
                  </a:lnTo>
                  <a:lnTo>
                    <a:pt x="1750" y="19218"/>
                  </a:lnTo>
                  <a:lnTo>
                    <a:pt x="5203" y="14574"/>
                  </a:lnTo>
                  <a:close/>
                  <a:moveTo>
                    <a:pt x="48494" y="15610"/>
                  </a:moveTo>
                  <a:lnTo>
                    <a:pt x="49506" y="17075"/>
                  </a:lnTo>
                  <a:lnTo>
                    <a:pt x="51995" y="20670"/>
                  </a:lnTo>
                  <a:lnTo>
                    <a:pt x="52007" y="20682"/>
                  </a:lnTo>
                  <a:lnTo>
                    <a:pt x="52007" y="20706"/>
                  </a:lnTo>
                  <a:lnTo>
                    <a:pt x="51983" y="22873"/>
                  </a:lnTo>
                  <a:lnTo>
                    <a:pt x="51983" y="22885"/>
                  </a:lnTo>
                  <a:lnTo>
                    <a:pt x="51923" y="26814"/>
                  </a:lnTo>
                  <a:lnTo>
                    <a:pt x="46804" y="28326"/>
                  </a:lnTo>
                  <a:lnTo>
                    <a:pt x="37362" y="25123"/>
                  </a:lnTo>
                  <a:lnTo>
                    <a:pt x="43494" y="17134"/>
                  </a:lnTo>
                  <a:lnTo>
                    <a:pt x="48494" y="15610"/>
                  </a:lnTo>
                  <a:close/>
                  <a:moveTo>
                    <a:pt x="6584" y="28385"/>
                  </a:moveTo>
                  <a:lnTo>
                    <a:pt x="15633" y="31683"/>
                  </a:lnTo>
                  <a:lnTo>
                    <a:pt x="9918" y="39434"/>
                  </a:lnTo>
                  <a:lnTo>
                    <a:pt x="4906" y="40958"/>
                  </a:lnTo>
                  <a:lnTo>
                    <a:pt x="1465" y="35958"/>
                  </a:lnTo>
                  <a:lnTo>
                    <a:pt x="1572" y="29898"/>
                  </a:lnTo>
                  <a:lnTo>
                    <a:pt x="6584" y="28385"/>
                  </a:lnTo>
                  <a:close/>
                  <a:moveTo>
                    <a:pt x="46625" y="29588"/>
                  </a:moveTo>
                  <a:lnTo>
                    <a:pt x="51816" y="31445"/>
                  </a:lnTo>
                  <a:lnTo>
                    <a:pt x="51709" y="37458"/>
                  </a:lnTo>
                  <a:lnTo>
                    <a:pt x="48113" y="42185"/>
                  </a:lnTo>
                  <a:lnTo>
                    <a:pt x="43196" y="40601"/>
                  </a:lnTo>
                  <a:lnTo>
                    <a:pt x="37433" y="32350"/>
                  </a:lnTo>
                  <a:lnTo>
                    <a:pt x="46625" y="29588"/>
                  </a:lnTo>
                  <a:close/>
                  <a:moveTo>
                    <a:pt x="21336" y="11848"/>
                  </a:moveTo>
                  <a:lnTo>
                    <a:pt x="25384" y="17646"/>
                  </a:lnTo>
                  <a:lnTo>
                    <a:pt x="26527" y="19289"/>
                  </a:lnTo>
                  <a:lnTo>
                    <a:pt x="27730" y="17694"/>
                  </a:lnTo>
                  <a:lnTo>
                    <a:pt x="32004" y="12050"/>
                  </a:lnTo>
                  <a:lnTo>
                    <a:pt x="32052" y="11991"/>
                  </a:lnTo>
                  <a:lnTo>
                    <a:pt x="31933" y="18944"/>
                  </a:lnTo>
                  <a:lnTo>
                    <a:pt x="31897" y="20944"/>
                  </a:lnTo>
                  <a:lnTo>
                    <a:pt x="33826" y="20361"/>
                  </a:lnTo>
                  <a:lnTo>
                    <a:pt x="40791" y="18265"/>
                  </a:lnTo>
                  <a:lnTo>
                    <a:pt x="36207" y="24230"/>
                  </a:lnTo>
                  <a:lnTo>
                    <a:pt x="34969" y="25837"/>
                  </a:lnTo>
                  <a:lnTo>
                    <a:pt x="36886" y="26492"/>
                  </a:lnTo>
                  <a:lnTo>
                    <a:pt x="43887" y="28885"/>
                  </a:lnTo>
                  <a:lnTo>
                    <a:pt x="37017" y="30957"/>
                  </a:lnTo>
                  <a:lnTo>
                    <a:pt x="35100" y="31541"/>
                  </a:lnTo>
                  <a:lnTo>
                    <a:pt x="36243" y="33184"/>
                  </a:lnTo>
                  <a:lnTo>
                    <a:pt x="40410" y="39172"/>
                  </a:lnTo>
                  <a:lnTo>
                    <a:pt x="33647" y="36684"/>
                  </a:lnTo>
                  <a:lnTo>
                    <a:pt x="31707" y="35970"/>
                  </a:lnTo>
                  <a:lnTo>
                    <a:pt x="31695" y="38041"/>
                  </a:lnTo>
                  <a:lnTo>
                    <a:pt x="31635" y="44947"/>
                  </a:lnTo>
                  <a:lnTo>
                    <a:pt x="27587" y="39161"/>
                  </a:lnTo>
                  <a:lnTo>
                    <a:pt x="26420" y="37494"/>
                  </a:lnTo>
                  <a:lnTo>
                    <a:pt x="25218" y="39125"/>
                  </a:lnTo>
                  <a:lnTo>
                    <a:pt x="23765" y="41125"/>
                  </a:lnTo>
                  <a:lnTo>
                    <a:pt x="21110" y="44721"/>
                  </a:lnTo>
                  <a:lnTo>
                    <a:pt x="21170" y="37696"/>
                  </a:lnTo>
                  <a:lnTo>
                    <a:pt x="21181" y="35720"/>
                  </a:lnTo>
                  <a:lnTo>
                    <a:pt x="19276" y="36303"/>
                  </a:lnTo>
                  <a:lnTo>
                    <a:pt x="12549" y="38327"/>
                  </a:lnTo>
                  <a:lnTo>
                    <a:pt x="16812" y="32529"/>
                  </a:lnTo>
                  <a:lnTo>
                    <a:pt x="17967" y="30969"/>
                  </a:lnTo>
                  <a:lnTo>
                    <a:pt x="16133" y="30302"/>
                  </a:lnTo>
                  <a:lnTo>
                    <a:pt x="9394" y="27850"/>
                  </a:lnTo>
                  <a:lnTo>
                    <a:pt x="15978" y="25861"/>
                  </a:lnTo>
                  <a:lnTo>
                    <a:pt x="17895" y="25290"/>
                  </a:lnTo>
                  <a:lnTo>
                    <a:pt x="16752" y="23635"/>
                  </a:lnTo>
                  <a:lnTo>
                    <a:pt x="12942" y="18182"/>
                  </a:lnTo>
                  <a:lnTo>
                    <a:pt x="12549" y="17634"/>
                  </a:lnTo>
                  <a:lnTo>
                    <a:pt x="19336" y="20111"/>
                  </a:lnTo>
                  <a:lnTo>
                    <a:pt x="21277" y="20825"/>
                  </a:lnTo>
                  <a:lnTo>
                    <a:pt x="21289" y="18753"/>
                  </a:lnTo>
                  <a:lnTo>
                    <a:pt x="21336" y="11848"/>
                  </a:lnTo>
                  <a:close/>
                  <a:moveTo>
                    <a:pt x="19693" y="37696"/>
                  </a:moveTo>
                  <a:lnTo>
                    <a:pt x="19622" y="47412"/>
                  </a:lnTo>
                  <a:lnTo>
                    <a:pt x="16455" y="51674"/>
                  </a:lnTo>
                  <a:lnTo>
                    <a:pt x="11109" y="49793"/>
                  </a:lnTo>
                  <a:lnTo>
                    <a:pt x="11109" y="49781"/>
                  </a:lnTo>
                  <a:lnTo>
                    <a:pt x="7537" y="44756"/>
                  </a:lnTo>
                  <a:lnTo>
                    <a:pt x="10740" y="40387"/>
                  </a:lnTo>
                  <a:lnTo>
                    <a:pt x="19693" y="37696"/>
                  </a:lnTo>
                  <a:close/>
                  <a:moveTo>
                    <a:pt x="33135" y="38053"/>
                  </a:moveTo>
                  <a:lnTo>
                    <a:pt x="42220" y="41363"/>
                  </a:lnTo>
                  <a:lnTo>
                    <a:pt x="42232" y="41375"/>
                  </a:lnTo>
                  <a:lnTo>
                    <a:pt x="42303" y="41482"/>
                  </a:lnTo>
                  <a:lnTo>
                    <a:pt x="45173" y="45602"/>
                  </a:lnTo>
                  <a:lnTo>
                    <a:pt x="42279" y="49519"/>
                  </a:lnTo>
                  <a:lnTo>
                    <a:pt x="41565" y="50424"/>
                  </a:lnTo>
                  <a:lnTo>
                    <a:pt x="36076" y="52079"/>
                  </a:lnTo>
                  <a:lnTo>
                    <a:pt x="33040" y="47709"/>
                  </a:lnTo>
                  <a:lnTo>
                    <a:pt x="33135" y="38053"/>
                  </a:lnTo>
                  <a:close/>
                  <a:moveTo>
                    <a:pt x="26396" y="40006"/>
                  </a:moveTo>
                  <a:lnTo>
                    <a:pt x="32016" y="48055"/>
                  </a:lnTo>
                  <a:lnTo>
                    <a:pt x="31969" y="53329"/>
                  </a:lnTo>
                  <a:lnTo>
                    <a:pt x="26134" y="55079"/>
                  </a:lnTo>
                  <a:lnTo>
                    <a:pt x="23932" y="54305"/>
                  </a:lnTo>
                  <a:lnTo>
                    <a:pt x="20812" y="53174"/>
                  </a:lnTo>
                  <a:lnTo>
                    <a:pt x="20860" y="47614"/>
                  </a:lnTo>
                  <a:lnTo>
                    <a:pt x="20860" y="47495"/>
                  </a:lnTo>
                  <a:lnTo>
                    <a:pt x="24920" y="41970"/>
                  </a:lnTo>
                  <a:lnTo>
                    <a:pt x="26396" y="40006"/>
                  </a:lnTo>
                  <a:close/>
                  <a:moveTo>
                    <a:pt x="27051" y="1"/>
                  </a:moveTo>
                  <a:lnTo>
                    <a:pt x="26539" y="191"/>
                  </a:lnTo>
                  <a:lnTo>
                    <a:pt x="26504" y="203"/>
                  </a:lnTo>
                  <a:lnTo>
                    <a:pt x="26384" y="239"/>
                  </a:lnTo>
                  <a:lnTo>
                    <a:pt x="24658" y="763"/>
                  </a:lnTo>
                  <a:lnTo>
                    <a:pt x="22039" y="1573"/>
                  </a:lnTo>
                  <a:lnTo>
                    <a:pt x="20574" y="2037"/>
                  </a:lnTo>
                  <a:lnTo>
                    <a:pt x="19562" y="2347"/>
                  </a:lnTo>
                  <a:lnTo>
                    <a:pt x="19550" y="3406"/>
                  </a:lnTo>
                  <a:lnTo>
                    <a:pt x="19538" y="5883"/>
                  </a:lnTo>
                  <a:lnTo>
                    <a:pt x="18169" y="3871"/>
                  </a:lnTo>
                  <a:lnTo>
                    <a:pt x="17550" y="2978"/>
                  </a:lnTo>
                  <a:lnTo>
                    <a:pt x="16514" y="3299"/>
                  </a:lnTo>
                  <a:lnTo>
                    <a:pt x="10799" y="5073"/>
                  </a:lnTo>
                  <a:lnTo>
                    <a:pt x="10335" y="5228"/>
                  </a:lnTo>
                  <a:lnTo>
                    <a:pt x="10049" y="5609"/>
                  </a:lnTo>
                  <a:lnTo>
                    <a:pt x="6632" y="10312"/>
                  </a:lnTo>
                  <a:lnTo>
                    <a:pt x="6049" y="11121"/>
                  </a:lnTo>
                  <a:lnTo>
                    <a:pt x="6584" y="11955"/>
                  </a:lnTo>
                  <a:lnTo>
                    <a:pt x="7120" y="12800"/>
                  </a:lnTo>
                  <a:lnTo>
                    <a:pt x="7132" y="12824"/>
                  </a:lnTo>
                  <a:lnTo>
                    <a:pt x="7156" y="12860"/>
                  </a:lnTo>
                  <a:lnTo>
                    <a:pt x="7966" y="14038"/>
                  </a:lnTo>
                  <a:lnTo>
                    <a:pt x="5691" y="13217"/>
                  </a:lnTo>
                  <a:lnTo>
                    <a:pt x="4679" y="12860"/>
                  </a:lnTo>
                  <a:lnTo>
                    <a:pt x="4036" y="13717"/>
                  </a:lnTo>
                  <a:lnTo>
                    <a:pt x="584" y="18360"/>
                  </a:lnTo>
                  <a:lnTo>
                    <a:pt x="298" y="18741"/>
                  </a:lnTo>
                  <a:lnTo>
                    <a:pt x="286" y="19194"/>
                  </a:lnTo>
                  <a:lnTo>
                    <a:pt x="179" y="25254"/>
                  </a:lnTo>
                  <a:lnTo>
                    <a:pt x="167" y="26302"/>
                  </a:lnTo>
                  <a:lnTo>
                    <a:pt x="1155" y="26659"/>
                  </a:lnTo>
                  <a:lnTo>
                    <a:pt x="3929" y="27671"/>
                  </a:lnTo>
                  <a:lnTo>
                    <a:pt x="1155" y="28516"/>
                  </a:lnTo>
                  <a:lnTo>
                    <a:pt x="143" y="28826"/>
                  </a:lnTo>
                  <a:lnTo>
                    <a:pt x="119" y="29886"/>
                  </a:lnTo>
                  <a:lnTo>
                    <a:pt x="24" y="35946"/>
                  </a:lnTo>
                  <a:lnTo>
                    <a:pt x="0" y="36398"/>
                  </a:lnTo>
                  <a:lnTo>
                    <a:pt x="274" y="36791"/>
                  </a:lnTo>
                  <a:lnTo>
                    <a:pt x="3715" y="41792"/>
                  </a:lnTo>
                  <a:lnTo>
                    <a:pt x="4322" y="42673"/>
                  </a:lnTo>
                  <a:lnTo>
                    <a:pt x="5334" y="42351"/>
                  </a:lnTo>
                  <a:lnTo>
                    <a:pt x="8120" y="41506"/>
                  </a:lnTo>
                  <a:lnTo>
                    <a:pt x="6358" y="43887"/>
                  </a:lnTo>
                  <a:lnTo>
                    <a:pt x="5739" y="44733"/>
                  </a:lnTo>
                  <a:lnTo>
                    <a:pt x="6346" y="45602"/>
                  </a:lnTo>
                  <a:lnTo>
                    <a:pt x="9894" y="50591"/>
                  </a:lnTo>
                  <a:cubicBezTo>
                    <a:pt x="9894" y="50591"/>
                    <a:pt x="9894" y="50602"/>
                    <a:pt x="9906" y="50602"/>
                  </a:cubicBezTo>
                  <a:lnTo>
                    <a:pt x="10168" y="51019"/>
                  </a:lnTo>
                  <a:lnTo>
                    <a:pt x="10633" y="51186"/>
                  </a:lnTo>
                  <a:lnTo>
                    <a:pt x="15978" y="53055"/>
                  </a:lnTo>
                  <a:lnTo>
                    <a:pt x="16990" y="53412"/>
                  </a:lnTo>
                  <a:lnTo>
                    <a:pt x="17621" y="52555"/>
                  </a:lnTo>
                  <a:lnTo>
                    <a:pt x="19384" y="50198"/>
                  </a:lnTo>
                  <a:lnTo>
                    <a:pt x="19384" y="50198"/>
                  </a:lnTo>
                  <a:lnTo>
                    <a:pt x="19348" y="53210"/>
                  </a:lnTo>
                  <a:lnTo>
                    <a:pt x="19336" y="54234"/>
                  </a:lnTo>
                  <a:lnTo>
                    <a:pt x="20300" y="54591"/>
                  </a:lnTo>
                  <a:lnTo>
                    <a:pt x="23432" y="55722"/>
                  </a:lnTo>
                  <a:lnTo>
                    <a:pt x="25634" y="56496"/>
                  </a:lnTo>
                  <a:lnTo>
                    <a:pt x="26075" y="56663"/>
                  </a:lnTo>
                  <a:lnTo>
                    <a:pt x="26539" y="56520"/>
                  </a:lnTo>
                  <a:lnTo>
                    <a:pt x="32373" y="54770"/>
                  </a:lnTo>
                  <a:lnTo>
                    <a:pt x="33409" y="54460"/>
                  </a:lnTo>
                  <a:lnTo>
                    <a:pt x="33421" y="53388"/>
                  </a:lnTo>
                  <a:lnTo>
                    <a:pt x="33433" y="50864"/>
                  </a:lnTo>
                  <a:lnTo>
                    <a:pt x="34897" y="52948"/>
                  </a:lnTo>
                  <a:lnTo>
                    <a:pt x="35505" y="53817"/>
                  </a:lnTo>
                  <a:lnTo>
                    <a:pt x="36517" y="53508"/>
                  </a:lnTo>
                  <a:lnTo>
                    <a:pt x="41994" y="51853"/>
                  </a:lnTo>
                  <a:lnTo>
                    <a:pt x="42422" y="51722"/>
                  </a:lnTo>
                  <a:lnTo>
                    <a:pt x="42708" y="51364"/>
                  </a:lnTo>
                  <a:lnTo>
                    <a:pt x="43422" y="50448"/>
                  </a:lnTo>
                  <a:lnTo>
                    <a:pt x="43434" y="50436"/>
                  </a:lnTo>
                  <a:lnTo>
                    <a:pt x="43446" y="50424"/>
                  </a:lnTo>
                  <a:lnTo>
                    <a:pt x="46351" y="46507"/>
                  </a:lnTo>
                  <a:lnTo>
                    <a:pt x="46982" y="45661"/>
                  </a:lnTo>
                  <a:lnTo>
                    <a:pt x="46387" y="44792"/>
                  </a:lnTo>
                  <a:lnTo>
                    <a:pt x="44923" y="42709"/>
                  </a:lnTo>
                  <a:lnTo>
                    <a:pt x="47649" y="43590"/>
                  </a:lnTo>
                  <a:lnTo>
                    <a:pt x="48625" y="43899"/>
                  </a:lnTo>
                  <a:lnTo>
                    <a:pt x="49256" y="43090"/>
                  </a:lnTo>
                  <a:lnTo>
                    <a:pt x="52852" y="38351"/>
                  </a:lnTo>
                  <a:lnTo>
                    <a:pt x="53138" y="37970"/>
                  </a:lnTo>
                  <a:lnTo>
                    <a:pt x="53150" y="37494"/>
                  </a:lnTo>
                  <a:lnTo>
                    <a:pt x="53257" y="31481"/>
                  </a:lnTo>
                  <a:lnTo>
                    <a:pt x="53269" y="30433"/>
                  </a:lnTo>
                  <a:lnTo>
                    <a:pt x="52292" y="30076"/>
                  </a:lnTo>
                  <a:lnTo>
                    <a:pt x="49459" y="29064"/>
                  </a:lnTo>
                  <a:lnTo>
                    <a:pt x="52281" y="28231"/>
                  </a:lnTo>
                  <a:lnTo>
                    <a:pt x="53305" y="27933"/>
                  </a:lnTo>
                  <a:lnTo>
                    <a:pt x="53316" y="26861"/>
                  </a:lnTo>
                  <a:lnTo>
                    <a:pt x="53376" y="22980"/>
                  </a:lnTo>
                  <a:lnTo>
                    <a:pt x="53376" y="22944"/>
                  </a:lnTo>
                  <a:lnTo>
                    <a:pt x="53376" y="22932"/>
                  </a:lnTo>
                  <a:lnTo>
                    <a:pt x="53376" y="22920"/>
                  </a:lnTo>
                  <a:lnTo>
                    <a:pt x="53400" y="20801"/>
                  </a:lnTo>
                  <a:lnTo>
                    <a:pt x="53400" y="20777"/>
                  </a:lnTo>
                  <a:lnTo>
                    <a:pt x="53435" y="20253"/>
                  </a:lnTo>
                  <a:lnTo>
                    <a:pt x="53126" y="19837"/>
                  </a:lnTo>
                  <a:lnTo>
                    <a:pt x="53102" y="19813"/>
                  </a:lnTo>
                  <a:lnTo>
                    <a:pt x="50685" y="16277"/>
                  </a:lnTo>
                  <a:lnTo>
                    <a:pt x="50578" y="16110"/>
                  </a:lnTo>
                  <a:lnTo>
                    <a:pt x="50566" y="16098"/>
                  </a:lnTo>
                  <a:lnTo>
                    <a:pt x="49649" y="14789"/>
                  </a:lnTo>
                  <a:lnTo>
                    <a:pt x="49042" y="13907"/>
                  </a:lnTo>
                  <a:lnTo>
                    <a:pt x="48030" y="14229"/>
                  </a:lnTo>
                  <a:lnTo>
                    <a:pt x="45292" y="15062"/>
                  </a:lnTo>
                  <a:lnTo>
                    <a:pt x="47018" y="12741"/>
                  </a:lnTo>
                  <a:lnTo>
                    <a:pt x="47649" y="11907"/>
                  </a:lnTo>
                  <a:lnTo>
                    <a:pt x="47054" y="11038"/>
                  </a:lnTo>
                  <a:lnTo>
                    <a:pt x="43637" y="6097"/>
                  </a:lnTo>
                  <a:lnTo>
                    <a:pt x="43375" y="5716"/>
                  </a:lnTo>
                  <a:lnTo>
                    <a:pt x="42922" y="5549"/>
                  </a:lnTo>
                  <a:lnTo>
                    <a:pt x="37314" y="3597"/>
                  </a:lnTo>
                  <a:lnTo>
                    <a:pt x="36314" y="3251"/>
                  </a:lnTo>
                  <a:lnTo>
                    <a:pt x="35683" y="4109"/>
                  </a:lnTo>
                  <a:lnTo>
                    <a:pt x="33802" y="6597"/>
                  </a:lnTo>
                  <a:lnTo>
                    <a:pt x="33862" y="3466"/>
                  </a:lnTo>
                  <a:lnTo>
                    <a:pt x="33874" y="2406"/>
                  </a:lnTo>
                  <a:lnTo>
                    <a:pt x="32885" y="2073"/>
                  </a:lnTo>
                  <a:lnTo>
                    <a:pt x="27527" y="203"/>
                  </a:lnTo>
                  <a:lnTo>
                    <a:pt x="270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9"/>
            <p:cNvSpPr/>
            <p:nvPr/>
          </p:nvSpPr>
          <p:spPr>
            <a:xfrm>
              <a:off x="145550" y="3558000"/>
              <a:ext cx="1037050" cy="1006400"/>
            </a:xfrm>
            <a:custGeom>
              <a:rect b="b" l="l" r="r" t="t"/>
              <a:pathLst>
                <a:path extrusionOk="0" h="40256" w="41482">
                  <a:moveTo>
                    <a:pt x="14252" y="1"/>
                  </a:moveTo>
                  <a:lnTo>
                    <a:pt x="14181" y="10943"/>
                  </a:lnTo>
                  <a:lnTo>
                    <a:pt x="3894" y="7192"/>
                  </a:lnTo>
                  <a:lnTo>
                    <a:pt x="10323" y="16419"/>
                  </a:lnTo>
                  <a:lnTo>
                    <a:pt x="0" y="19527"/>
                  </a:lnTo>
                  <a:lnTo>
                    <a:pt x="10192" y="23242"/>
                  </a:lnTo>
                  <a:lnTo>
                    <a:pt x="3751" y="31981"/>
                  </a:lnTo>
                  <a:lnTo>
                    <a:pt x="3751" y="31981"/>
                  </a:lnTo>
                  <a:lnTo>
                    <a:pt x="14228" y="28826"/>
                  </a:lnTo>
                  <a:lnTo>
                    <a:pt x="14228" y="28826"/>
                  </a:lnTo>
                  <a:lnTo>
                    <a:pt x="14157" y="39672"/>
                  </a:lnTo>
                  <a:lnTo>
                    <a:pt x="20419" y="31159"/>
                  </a:lnTo>
                  <a:lnTo>
                    <a:pt x="26777" y="40256"/>
                  </a:lnTo>
                  <a:lnTo>
                    <a:pt x="26849" y="29314"/>
                  </a:lnTo>
                  <a:lnTo>
                    <a:pt x="37136" y="33064"/>
                  </a:lnTo>
                  <a:lnTo>
                    <a:pt x="30433" y="23516"/>
                  </a:lnTo>
                  <a:lnTo>
                    <a:pt x="26480" y="24718"/>
                  </a:lnTo>
                  <a:lnTo>
                    <a:pt x="26444" y="28754"/>
                  </a:lnTo>
                  <a:lnTo>
                    <a:pt x="22705" y="27385"/>
                  </a:lnTo>
                  <a:lnTo>
                    <a:pt x="20431" y="30481"/>
                  </a:lnTo>
                  <a:lnTo>
                    <a:pt x="18157" y="27218"/>
                  </a:lnTo>
                  <a:lnTo>
                    <a:pt x="14454" y="28338"/>
                  </a:lnTo>
                  <a:lnTo>
                    <a:pt x="14478" y="24397"/>
                  </a:lnTo>
                  <a:lnTo>
                    <a:pt x="10823" y="23051"/>
                  </a:lnTo>
                  <a:lnTo>
                    <a:pt x="13097" y="19968"/>
                  </a:lnTo>
                  <a:lnTo>
                    <a:pt x="10787" y="16681"/>
                  </a:lnTo>
                  <a:lnTo>
                    <a:pt x="14550" y="15538"/>
                  </a:lnTo>
                  <a:lnTo>
                    <a:pt x="14585" y="11514"/>
                  </a:lnTo>
                  <a:lnTo>
                    <a:pt x="18324" y="12871"/>
                  </a:lnTo>
                  <a:lnTo>
                    <a:pt x="20598" y="9776"/>
                  </a:lnTo>
                  <a:lnTo>
                    <a:pt x="22872" y="13038"/>
                  </a:lnTo>
                  <a:lnTo>
                    <a:pt x="26682" y="11788"/>
                  </a:lnTo>
                  <a:lnTo>
                    <a:pt x="26539" y="15860"/>
                  </a:lnTo>
                  <a:lnTo>
                    <a:pt x="30194" y="17205"/>
                  </a:lnTo>
                  <a:lnTo>
                    <a:pt x="27920" y="20289"/>
                  </a:lnTo>
                  <a:lnTo>
                    <a:pt x="30861" y="23825"/>
                  </a:lnTo>
                  <a:lnTo>
                    <a:pt x="41482" y="20646"/>
                  </a:lnTo>
                  <a:lnTo>
                    <a:pt x="30849" y="17015"/>
                  </a:lnTo>
                  <a:lnTo>
                    <a:pt x="37743" y="8026"/>
                  </a:lnTo>
                  <a:lnTo>
                    <a:pt x="26908" y="11300"/>
                  </a:lnTo>
                  <a:lnTo>
                    <a:pt x="27099" y="525"/>
                  </a:lnTo>
                  <a:lnTo>
                    <a:pt x="27099" y="525"/>
                  </a:lnTo>
                  <a:lnTo>
                    <a:pt x="20610" y="9097"/>
                  </a:lnTo>
                  <a:lnTo>
                    <a:pt x="14252" y="1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9"/>
            <p:cNvSpPr/>
            <p:nvPr/>
          </p:nvSpPr>
          <p:spPr>
            <a:xfrm>
              <a:off x="145550" y="3558000"/>
              <a:ext cx="1037050" cy="1006400"/>
            </a:xfrm>
            <a:custGeom>
              <a:rect b="b" l="l" r="r" t="t"/>
              <a:pathLst>
                <a:path extrusionOk="0" h="40256" w="41482">
                  <a:moveTo>
                    <a:pt x="20419" y="31159"/>
                  </a:moveTo>
                  <a:lnTo>
                    <a:pt x="14157" y="39672"/>
                  </a:lnTo>
                  <a:lnTo>
                    <a:pt x="14228" y="28826"/>
                  </a:lnTo>
                  <a:lnTo>
                    <a:pt x="3751" y="31981"/>
                  </a:lnTo>
                  <a:lnTo>
                    <a:pt x="10192" y="23242"/>
                  </a:lnTo>
                  <a:lnTo>
                    <a:pt x="0" y="19527"/>
                  </a:lnTo>
                  <a:lnTo>
                    <a:pt x="10323" y="16419"/>
                  </a:lnTo>
                  <a:lnTo>
                    <a:pt x="3894" y="7192"/>
                  </a:lnTo>
                  <a:lnTo>
                    <a:pt x="14181" y="10943"/>
                  </a:lnTo>
                  <a:lnTo>
                    <a:pt x="14252" y="1"/>
                  </a:lnTo>
                  <a:lnTo>
                    <a:pt x="20610" y="9097"/>
                  </a:lnTo>
                  <a:lnTo>
                    <a:pt x="27099" y="525"/>
                  </a:lnTo>
                  <a:lnTo>
                    <a:pt x="26908" y="11300"/>
                  </a:lnTo>
                  <a:lnTo>
                    <a:pt x="37743" y="8026"/>
                  </a:lnTo>
                  <a:lnTo>
                    <a:pt x="30849" y="17015"/>
                  </a:lnTo>
                  <a:lnTo>
                    <a:pt x="41482" y="20646"/>
                  </a:lnTo>
                  <a:lnTo>
                    <a:pt x="30861" y="23825"/>
                  </a:lnTo>
                  <a:lnTo>
                    <a:pt x="27920" y="20289"/>
                  </a:lnTo>
                  <a:lnTo>
                    <a:pt x="30194" y="17205"/>
                  </a:lnTo>
                  <a:lnTo>
                    <a:pt x="26539" y="15860"/>
                  </a:lnTo>
                  <a:lnTo>
                    <a:pt x="26682" y="11788"/>
                  </a:lnTo>
                  <a:lnTo>
                    <a:pt x="22872" y="13038"/>
                  </a:lnTo>
                  <a:lnTo>
                    <a:pt x="20598" y="9776"/>
                  </a:lnTo>
                  <a:lnTo>
                    <a:pt x="18324" y="12871"/>
                  </a:lnTo>
                  <a:lnTo>
                    <a:pt x="14585" y="11514"/>
                  </a:lnTo>
                  <a:lnTo>
                    <a:pt x="14550" y="15538"/>
                  </a:lnTo>
                  <a:lnTo>
                    <a:pt x="10787" y="16681"/>
                  </a:lnTo>
                  <a:lnTo>
                    <a:pt x="13097" y="19968"/>
                  </a:lnTo>
                  <a:lnTo>
                    <a:pt x="10823" y="23051"/>
                  </a:lnTo>
                  <a:lnTo>
                    <a:pt x="14478" y="24397"/>
                  </a:lnTo>
                  <a:lnTo>
                    <a:pt x="14454" y="28338"/>
                  </a:lnTo>
                  <a:lnTo>
                    <a:pt x="18157" y="27218"/>
                  </a:lnTo>
                  <a:lnTo>
                    <a:pt x="20431" y="30481"/>
                  </a:lnTo>
                  <a:lnTo>
                    <a:pt x="22705" y="27385"/>
                  </a:lnTo>
                  <a:lnTo>
                    <a:pt x="26444" y="28754"/>
                  </a:lnTo>
                  <a:lnTo>
                    <a:pt x="26480" y="24718"/>
                  </a:lnTo>
                  <a:lnTo>
                    <a:pt x="30433" y="23516"/>
                  </a:lnTo>
                  <a:lnTo>
                    <a:pt x="37136" y="33064"/>
                  </a:lnTo>
                  <a:lnTo>
                    <a:pt x="26849" y="29314"/>
                  </a:lnTo>
                  <a:lnTo>
                    <a:pt x="26777" y="40256"/>
                  </a:lnTo>
                  <a:close/>
                </a:path>
              </a:pathLst>
            </a:custGeom>
            <a:solidFill>
              <a:srgbClr val="A6B7CB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9"/>
            <p:cNvSpPr/>
            <p:nvPr/>
          </p:nvSpPr>
          <p:spPr>
            <a:xfrm>
              <a:off x="87800" y="3500550"/>
              <a:ext cx="1154625" cy="1121300"/>
            </a:xfrm>
            <a:custGeom>
              <a:rect b="b" l="l" r="r" t="t"/>
              <a:pathLst>
                <a:path extrusionOk="0" h="44852" w="46185">
                  <a:moveTo>
                    <a:pt x="17276" y="4573"/>
                  </a:moveTo>
                  <a:lnTo>
                    <a:pt x="22265" y="11717"/>
                  </a:lnTo>
                  <a:lnTo>
                    <a:pt x="20360" y="14288"/>
                  </a:lnTo>
                  <a:lnTo>
                    <a:pt x="17205" y="13145"/>
                  </a:lnTo>
                  <a:lnTo>
                    <a:pt x="17276" y="4573"/>
                  </a:lnTo>
                  <a:close/>
                  <a:moveTo>
                    <a:pt x="28635" y="5037"/>
                  </a:moveTo>
                  <a:lnTo>
                    <a:pt x="28492" y="13479"/>
                  </a:lnTo>
                  <a:lnTo>
                    <a:pt x="25456" y="14467"/>
                  </a:lnTo>
                  <a:lnTo>
                    <a:pt x="23551" y="11752"/>
                  </a:lnTo>
                  <a:lnTo>
                    <a:pt x="28635" y="5037"/>
                  </a:lnTo>
                  <a:close/>
                  <a:moveTo>
                    <a:pt x="8132" y="10955"/>
                  </a:moveTo>
                  <a:lnTo>
                    <a:pt x="14931" y="13443"/>
                  </a:lnTo>
                  <a:lnTo>
                    <a:pt x="16169" y="13895"/>
                  </a:lnTo>
                  <a:lnTo>
                    <a:pt x="16133" y="17301"/>
                  </a:lnTo>
                  <a:lnTo>
                    <a:pt x="13169" y="18194"/>
                  </a:lnTo>
                  <a:lnTo>
                    <a:pt x="8132" y="10955"/>
                  </a:lnTo>
                  <a:close/>
                  <a:moveTo>
                    <a:pt x="38088" y="11669"/>
                  </a:moveTo>
                  <a:lnTo>
                    <a:pt x="32635" y="18777"/>
                  </a:lnTo>
                  <a:lnTo>
                    <a:pt x="29587" y="17658"/>
                  </a:lnTo>
                  <a:lnTo>
                    <a:pt x="29706" y="14205"/>
                  </a:lnTo>
                  <a:lnTo>
                    <a:pt x="38088" y="11669"/>
                  </a:lnTo>
                  <a:close/>
                  <a:moveTo>
                    <a:pt x="12573" y="19491"/>
                  </a:moveTo>
                  <a:lnTo>
                    <a:pt x="14514" y="22254"/>
                  </a:lnTo>
                  <a:lnTo>
                    <a:pt x="12621" y="24813"/>
                  </a:lnTo>
                  <a:lnTo>
                    <a:pt x="4620" y="21896"/>
                  </a:lnTo>
                  <a:lnTo>
                    <a:pt x="12573" y="19491"/>
                  </a:lnTo>
                  <a:close/>
                  <a:moveTo>
                    <a:pt x="33028" y="20027"/>
                  </a:moveTo>
                  <a:lnTo>
                    <a:pt x="41410" y="22897"/>
                  </a:lnTo>
                  <a:lnTo>
                    <a:pt x="33433" y="25278"/>
                  </a:lnTo>
                  <a:lnTo>
                    <a:pt x="31171" y="22563"/>
                  </a:lnTo>
                  <a:lnTo>
                    <a:pt x="32743" y="20420"/>
                  </a:lnTo>
                  <a:lnTo>
                    <a:pt x="33028" y="20027"/>
                  </a:lnTo>
                  <a:close/>
                  <a:moveTo>
                    <a:pt x="22896" y="13324"/>
                  </a:moveTo>
                  <a:lnTo>
                    <a:pt x="24277" y="15300"/>
                  </a:lnTo>
                  <a:lnTo>
                    <a:pt x="24896" y="16193"/>
                  </a:lnTo>
                  <a:lnTo>
                    <a:pt x="25920" y="15860"/>
                  </a:lnTo>
                  <a:lnTo>
                    <a:pt x="28218" y="15098"/>
                  </a:lnTo>
                  <a:lnTo>
                    <a:pt x="28218" y="15098"/>
                  </a:lnTo>
                  <a:lnTo>
                    <a:pt x="28135" y="17610"/>
                  </a:lnTo>
                  <a:lnTo>
                    <a:pt x="28099" y="18670"/>
                  </a:lnTo>
                  <a:lnTo>
                    <a:pt x="29099" y="19027"/>
                  </a:lnTo>
                  <a:lnTo>
                    <a:pt x="31350" y="19849"/>
                  </a:lnTo>
                  <a:lnTo>
                    <a:pt x="29992" y="21694"/>
                  </a:lnTo>
                  <a:lnTo>
                    <a:pt x="29302" y="22611"/>
                  </a:lnTo>
                  <a:lnTo>
                    <a:pt x="30040" y="23492"/>
                  </a:lnTo>
                  <a:lnTo>
                    <a:pt x="31611" y="25385"/>
                  </a:lnTo>
                  <a:lnTo>
                    <a:pt x="29087" y="26135"/>
                  </a:lnTo>
                  <a:lnTo>
                    <a:pt x="28051" y="26457"/>
                  </a:lnTo>
                  <a:lnTo>
                    <a:pt x="28040" y="27528"/>
                  </a:lnTo>
                  <a:lnTo>
                    <a:pt x="28028" y="29981"/>
                  </a:lnTo>
                  <a:lnTo>
                    <a:pt x="25777" y="29159"/>
                  </a:lnTo>
                  <a:lnTo>
                    <a:pt x="24753" y="28790"/>
                  </a:lnTo>
                  <a:lnTo>
                    <a:pt x="24111" y="29671"/>
                  </a:lnTo>
                  <a:lnTo>
                    <a:pt x="22753" y="31493"/>
                  </a:lnTo>
                  <a:lnTo>
                    <a:pt x="21372" y="29516"/>
                  </a:lnTo>
                  <a:lnTo>
                    <a:pt x="20765" y="28659"/>
                  </a:lnTo>
                  <a:lnTo>
                    <a:pt x="19753" y="28969"/>
                  </a:lnTo>
                  <a:lnTo>
                    <a:pt x="17503" y="29647"/>
                  </a:lnTo>
                  <a:lnTo>
                    <a:pt x="17514" y="27195"/>
                  </a:lnTo>
                  <a:lnTo>
                    <a:pt x="17538" y="26171"/>
                  </a:lnTo>
                  <a:lnTo>
                    <a:pt x="16562" y="25814"/>
                  </a:lnTo>
                  <a:lnTo>
                    <a:pt x="14300" y="24992"/>
                  </a:lnTo>
                  <a:lnTo>
                    <a:pt x="15693" y="23123"/>
                  </a:lnTo>
                  <a:lnTo>
                    <a:pt x="16312" y="22266"/>
                  </a:lnTo>
                  <a:lnTo>
                    <a:pt x="15717" y="21408"/>
                  </a:lnTo>
                  <a:lnTo>
                    <a:pt x="14288" y="19372"/>
                  </a:lnTo>
                  <a:lnTo>
                    <a:pt x="16562" y="18682"/>
                  </a:lnTo>
                  <a:lnTo>
                    <a:pt x="17598" y="18372"/>
                  </a:lnTo>
                  <a:lnTo>
                    <a:pt x="17610" y="17301"/>
                  </a:lnTo>
                  <a:lnTo>
                    <a:pt x="17622" y="14848"/>
                  </a:lnTo>
                  <a:lnTo>
                    <a:pt x="19884" y="15658"/>
                  </a:lnTo>
                  <a:lnTo>
                    <a:pt x="20896" y="16039"/>
                  </a:lnTo>
                  <a:lnTo>
                    <a:pt x="21539" y="15158"/>
                  </a:lnTo>
                  <a:lnTo>
                    <a:pt x="22896" y="13324"/>
                  </a:lnTo>
                  <a:close/>
                  <a:moveTo>
                    <a:pt x="13014" y="26076"/>
                  </a:moveTo>
                  <a:lnTo>
                    <a:pt x="16062" y="27195"/>
                  </a:lnTo>
                  <a:lnTo>
                    <a:pt x="16026" y="30517"/>
                  </a:lnTo>
                  <a:lnTo>
                    <a:pt x="7954" y="32957"/>
                  </a:lnTo>
                  <a:lnTo>
                    <a:pt x="13014" y="26076"/>
                  </a:lnTo>
                  <a:close/>
                  <a:moveTo>
                    <a:pt x="32457" y="26659"/>
                  </a:moveTo>
                  <a:lnTo>
                    <a:pt x="37517" y="33874"/>
                  </a:lnTo>
                  <a:lnTo>
                    <a:pt x="37517" y="33874"/>
                  </a:lnTo>
                  <a:lnTo>
                    <a:pt x="29480" y="30945"/>
                  </a:lnTo>
                  <a:lnTo>
                    <a:pt x="29516" y="27540"/>
                  </a:lnTo>
                  <a:lnTo>
                    <a:pt x="32457" y="26659"/>
                  </a:lnTo>
                  <a:close/>
                  <a:moveTo>
                    <a:pt x="20170" y="30362"/>
                  </a:moveTo>
                  <a:lnTo>
                    <a:pt x="22075" y="33100"/>
                  </a:lnTo>
                  <a:lnTo>
                    <a:pt x="19324" y="36839"/>
                  </a:lnTo>
                  <a:lnTo>
                    <a:pt x="17193" y="39732"/>
                  </a:lnTo>
                  <a:lnTo>
                    <a:pt x="17193" y="39732"/>
                  </a:lnTo>
                  <a:lnTo>
                    <a:pt x="17253" y="31243"/>
                  </a:lnTo>
                  <a:lnTo>
                    <a:pt x="20170" y="30362"/>
                  </a:lnTo>
                  <a:close/>
                  <a:moveTo>
                    <a:pt x="25277" y="30564"/>
                  </a:moveTo>
                  <a:lnTo>
                    <a:pt x="28432" y="31707"/>
                  </a:lnTo>
                  <a:lnTo>
                    <a:pt x="28361" y="40280"/>
                  </a:lnTo>
                  <a:lnTo>
                    <a:pt x="23384" y="33136"/>
                  </a:lnTo>
                  <a:lnTo>
                    <a:pt x="25277" y="30564"/>
                  </a:lnTo>
                  <a:close/>
                  <a:moveTo>
                    <a:pt x="15848" y="1"/>
                  </a:moveTo>
                  <a:lnTo>
                    <a:pt x="15824" y="4573"/>
                  </a:lnTo>
                  <a:lnTo>
                    <a:pt x="15764" y="12205"/>
                  </a:lnTo>
                  <a:lnTo>
                    <a:pt x="15419" y="12086"/>
                  </a:lnTo>
                  <a:lnTo>
                    <a:pt x="8620" y="9609"/>
                  </a:lnTo>
                  <a:lnTo>
                    <a:pt x="4275" y="8026"/>
                  </a:lnTo>
                  <a:lnTo>
                    <a:pt x="6918" y="11800"/>
                  </a:lnTo>
                  <a:lnTo>
                    <a:pt x="11466" y="18313"/>
                  </a:lnTo>
                  <a:lnTo>
                    <a:pt x="4191" y="20503"/>
                  </a:lnTo>
                  <a:lnTo>
                    <a:pt x="0" y="21765"/>
                  </a:lnTo>
                  <a:lnTo>
                    <a:pt x="4108" y="23266"/>
                  </a:lnTo>
                  <a:lnTo>
                    <a:pt x="11323" y="25897"/>
                  </a:lnTo>
                  <a:lnTo>
                    <a:pt x="6775" y="32088"/>
                  </a:lnTo>
                  <a:lnTo>
                    <a:pt x="4179" y="35624"/>
                  </a:lnTo>
                  <a:lnTo>
                    <a:pt x="8382" y="34350"/>
                  </a:lnTo>
                  <a:lnTo>
                    <a:pt x="15812" y="32112"/>
                  </a:lnTo>
                  <a:lnTo>
                    <a:pt x="15740" y="39732"/>
                  </a:lnTo>
                  <a:lnTo>
                    <a:pt x="15717" y="44221"/>
                  </a:lnTo>
                  <a:lnTo>
                    <a:pt x="18384" y="40589"/>
                  </a:lnTo>
                  <a:lnTo>
                    <a:pt x="20515" y="37708"/>
                  </a:lnTo>
                  <a:lnTo>
                    <a:pt x="22706" y="34708"/>
                  </a:lnTo>
                  <a:lnTo>
                    <a:pt x="27170" y="41101"/>
                  </a:lnTo>
                  <a:lnTo>
                    <a:pt x="29790" y="44852"/>
                  </a:lnTo>
                  <a:lnTo>
                    <a:pt x="29826" y="40280"/>
                  </a:lnTo>
                  <a:lnTo>
                    <a:pt x="29885" y="32660"/>
                  </a:lnTo>
                  <a:lnTo>
                    <a:pt x="37029" y="35267"/>
                  </a:lnTo>
                  <a:lnTo>
                    <a:pt x="41375" y="36851"/>
                  </a:lnTo>
                  <a:lnTo>
                    <a:pt x="41375" y="36851"/>
                  </a:lnTo>
                  <a:lnTo>
                    <a:pt x="38708" y="33064"/>
                  </a:lnTo>
                  <a:lnTo>
                    <a:pt x="34171" y="26588"/>
                  </a:lnTo>
                  <a:lnTo>
                    <a:pt x="41815" y="24290"/>
                  </a:lnTo>
                  <a:lnTo>
                    <a:pt x="46185" y="22980"/>
                  </a:lnTo>
                  <a:lnTo>
                    <a:pt x="41875" y="21515"/>
                  </a:lnTo>
                  <a:lnTo>
                    <a:pt x="34350" y="18932"/>
                  </a:lnTo>
                  <a:lnTo>
                    <a:pt x="39243" y="12550"/>
                  </a:lnTo>
                  <a:lnTo>
                    <a:pt x="42006" y="8966"/>
                  </a:lnTo>
                  <a:lnTo>
                    <a:pt x="37672" y="10276"/>
                  </a:lnTo>
                  <a:lnTo>
                    <a:pt x="29980" y="12598"/>
                  </a:lnTo>
                  <a:lnTo>
                    <a:pt x="30111" y="5049"/>
                  </a:lnTo>
                  <a:lnTo>
                    <a:pt x="30183" y="584"/>
                  </a:lnTo>
                  <a:lnTo>
                    <a:pt x="27492" y="4156"/>
                  </a:lnTo>
                  <a:lnTo>
                    <a:pt x="22968" y="10145"/>
                  </a:lnTo>
                  <a:lnTo>
                    <a:pt x="18503" y="3739"/>
                  </a:lnTo>
                  <a:lnTo>
                    <a:pt x="158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9"/>
            <p:cNvSpPr/>
            <p:nvPr/>
          </p:nvSpPr>
          <p:spPr>
            <a:xfrm>
              <a:off x="399150" y="3785425"/>
              <a:ext cx="518525" cy="551575"/>
            </a:xfrm>
            <a:custGeom>
              <a:rect b="b" l="l" r="r" t="t"/>
              <a:pathLst>
                <a:path extrusionOk="0" h="22063" w="20741">
                  <a:moveTo>
                    <a:pt x="10466" y="0"/>
                  </a:moveTo>
                  <a:lnTo>
                    <a:pt x="8025" y="3298"/>
                  </a:lnTo>
                  <a:lnTo>
                    <a:pt x="4037" y="1846"/>
                  </a:lnTo>
                  <a:lnTo>
                    <a:pt x="3989" y="6156"/>
                  </a:lnTo>
                  <a:lnTo>
                    <a:pt x="0" y="7358"/>
                  </a:lnTo>
                  <a:lnTo>
                    <a:pt x="2441" y="10871"/>
                  </a:lnTo>
                  <a:lnTo>
                    <a:pt x="48" y="14145"/>
                  </a:lnTo>
                  <a:lnTo>
                    <a:pt x="3929" y="15562"/>
                  </a:lnTo>
                  <a:lnTo>
                    <a:pt x="3906" y="19776"/>
                  </a:lnTo>
                  <a:lnTo>
                    <a:pt x="3906" y="19776"/>
                  </a:lnTo>
                  <a:lnTo>
                    <a:pt x="7835" y="18586"/>
                  </a:lnTo>
                  <a:lnTo>
                    <a:pt x="10275" y="22062"/>
                  </a:lnTo>
                  <a:lnTo>
                    <a:pt x="12704" y="18764"/>
                  </a:lnTo>
                  <a:lnTo>
                    <a:pt x="16705" y="20217"/>
                  </a:lnTo>
                  <a:lnTo>
                    <a:pt x="16729" y="15907"/>
                  </a:lnTo>
                  <a:lnTo>
                    <a:pt x="20741" y="14681"/>
                  </a:lnTo>
                  <a:lnTo>
                    <a:pt x="18276" y="11192"/>
                  </a:lnTo>
                  <a:lnTo>
                    <a:pt x="20693" y="7918"/>
                  </a:lnTo>
                  <a:lnTo>
                    <a:pt x="16800" y="6501"/>
                  </a:lnTo>
                  <a:lnTo>
                    <a:pt x="16955" y="2119"/>
                  </a:lnTo>
                  <a:lnTo>
                    <a:pt x="12895" y="3465"/>
                  </a:lnTo>
                  <a:lnTo>
                    <a:pt x="10466" y="0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9"/>
            <p:cNvSpPr/>
            <p:nvPr/>
          </p:nvSpPr>
          <p:spPr>
            <a:xfrm>
              <a:off x="370275" y="3754175"/>
              <a:ext cx="576575" cy="615275"/>
            </a:xfrm>
            <a:custGeom>
              <a:rect b="b" l="l" r="r" t="t"/>
              <a:pathLst>
                <a:path extrusionOk="0" h="24611" w="23063">
                  <a:moveTo>
                    <a:pt x="11609" y="2500"/>
                  </a:moveTo>
                  <a:lnTo>
                    <a:pt x="13538" y="5263"/>
                  </a:lnTo>
                  <a:cubicBezTo>
                    <a:pt x="13645" y="5417"/>
                    <a:pt x="13812" y="5489"/>
                    <a:pt x="13978" y="5489"/>
                  </a:cubicBezTo>
                  <a:cubicBezTo>
                    <a:pt x="14014" y="5489"/>
                    <a:pt x="14074" y="5489"/>
                    <a:pt x="14121" y="5477"/>
                  </a:cubicBezTo>
                  <a:lnTo>
                    <a:pt x="14133" y="5477"/>
                  </a:lnTo>
                  <a:lnTo>
                    <a:pt x="17348" y="4417"/>
                  </a:lnTo>
                  <a:lnTo>
                    <a:pt x="17229" y="7870"/>
                  </a:lnTo>
                  <a:cubicBezTo>
                    <a:pt x="17217" y="8108"/>
                    <a:pt x="17360" y="8311"/>
                    <a:pt x="17586" y="8394"/>
                  </a:cubicBezTo>
                  <a:lnTo>
                    <a:pt x="20682" y="9525"/>
                  </a:lnTo>
                  <a:lnTo>
                    <a:pt x="18765" y="12121"/>
                  </a:lnTo>
                  <a:cubicBezTo>
                    <a:pt x="18741" y="12168"/>
                    <a:pt x="18705" y="12216"/>
                    <a:pt x="18693" y="12275"/>
                  </a:cubicBezTo>
                  <a:lnTo>
                    <a:pt x="18693" y="12287"/>
                  </a:lnTo>
                  <a:cubicBezTo>
                    <a:pt x="18681" y="12335"/>
                    <a:pt x="18657" y="12394"/>
                    <a:pt x="18657" y="12442"/>
                  </a:cubicBezTo>
                  <a:lnTo>
                    <a:pt x="18657" y="12454"/>
                  </a:lnTo>
                  <a:cubicBezTo>
                    <a:pt x="18657" y="12502"/>
                    <a:pt x="18681" y="12561"/>
                    <a:pt x="18681" y="12597"/>
                  </a:cubicBezTo>
                  <a:lnTo>
                    <a:pt x="18681" y="12621"/>
                  </a:lnTo>
                  <a:cubicBezTo>
                    <a:pt x="18693" y="12656"/>
                    <a:pt x="18705" y="12704"/>
                    <a:pt x="18741" y="12752"/>
                  </a:cubicBezTo>
                  <a:lnTo>
                    <a:pt x="18741" y="12763"/>
                  </a:lnTo>
                  <a:lnTo>
                    <a:pt x="20682" y="15561"/>
                  </a:lnTo>
                  <a:lnTo>
                    <a:pt x="17503" y="16526"/>
                  </a:lnTo>
                  <a:cubicBezTo>
                    <a:pt x="17276" y="16585"/>
                    <a:pt x="17133" y="16800"/>
                    <a:pt x="17133" y="17038"/>
                  </a:cubicBezTo>
                  <a:lnTo>
                    <a:pt x="17098" y="20479"/>
                  </a:lnTo>
                  <a:lnTo>
                    <a:pt x="13919" y="19312"/>
                  </a:lnTo>
                  <a:cubicBezTo>
                    <a:pt x="13859" y="19300"/>
                    <a:pt x="13788" y="19288"/>
                    <a:pt x="13740" y="19288"/>
                  </a:cubicBezTo>
                  <a:cubicBezTo>
                    <a:pt x="13693" y="19288"/>
                    <a:pt x="13633" y="19300"/>
                    <a:pt x="13585" y="19300"/>
                  </a:cubicBezTo>
                  <a:cubicBezTo>
                    <a:pt x="13478" y="19324"/>
                    <a:pt x="13395" y="19383"/>
                    <a:pt x="13323" y="19490"/>
                  </a:cubicBezTo>
                  <a:lnTo>
                    <a:pt x="11383" y="22110"/>
                  </a:lnTo>
                  <a:lnTo>
                    <a:pt x="9454" y="19348"/>
                  </a:lnTo>
                  <a:cubicBezTo>
                    <a:pt x="9347" y="19193"/>
                    <a:pt x="9180" y="19121"/>
                    <a:pt x="9013" y="19121"/>
                  </a:cubicBezTo>
                  <a:cubicBezTo>
                    <a:pt x="8978" y="19121"/>
                    <a:pt x="8918" y="19121"/>
                    <a:pt x="8871" y="19133"/>
                  </a:cubicBezTo>
                  <a:lnTo>
                    <a:pt x="5727" y="20086"/>
                  </a:lnTo>
                  <a:lnTo>
                    <a:pt x="5763" y="16728"/>
                  </a:lnTo>
                  <a:cubicBezTo>
                    <a:pt x="5763" y="16502"/>
                    <a:pt x="5620" y="16288"/>
                    <a:pt x="5406" y="16216"/>
                  </a:cubicBezTo>
                  <a:lnTo>
                    <a:pt x="2310" y="15085"/>
                  </a:lnTo>
                  <a:lnTo>
                    <a:pt x="4227" y="12478"/>
                  </a:lnTo>
                  <a:cubicBezTo>
                    <a:pt x="4358" y="12299"/>
                    <a:pt x="4358" y="12049"/>
                    <a:pt x="4227" y="11859"/>
                  </a:cubicBezTo>
                  <a:lnTo>
                    <a:pt x="2274" y="9061"/>
                  </a:lnTo>
                  <a:lnTo>
                    <a:pt x="5453" y="8096"/>
                  </a:lnTo>
                  <a:cubicBezTo>
                    <a:pt x="5680" y="8037"/>
                    <a:pt x="5834" y="7822"/>
                    <a:pt x="5834" y="7584"/>
                  </a:cubicBezTo>
                  <a:lnTo>
                    <a:pt x="5858" y="4143"/>
                  </a:lnTo>
                  <a:lnTo>
                    <a:pt x="9049" y="5310"/>
                  </a:lnTo>
                  <a:cubicBezTo>
                    <a:pt x="9109" y="5322"/>
                    <a:pt x="9144" y="5334"/>
                    <a:pt x="9204" y="5334"/>
                  </a:cubicBezTo>
                  <a:lnTo>
                    <a:pt x="9228" y="5334"/>
                  </a:lnTo>
                  <a:cubicBezTo>
                    <a:pt x="9383" y="5334"/>
                    <a:pt x="9537" y="5263"/>
                    <a:pt x="9644" y="5132"/>
                  </a:cubicBezTo>
                  <a:lnTo>
                    <a:pt x="11609" y="2500"/>
                  </a:lnTo>
                  <a:close/>
                  <a:moveTo>
                    <a:pt x="11633" y="0"/>
                  </a:moveTo>
                  <a:lnTo>
                    <a:pt x="10430" y="1631"/>
                  </a:lnTo>
                  <a:lnTo>
                    <a:pt x="8930" y="3691"/>
                  </a:lnTo>
                  <a:lnTo>
                    <a:pt x="6406" y="2762"/>
                  </a:lnTo>
                  <a:lnTo>
                    <a:pt x="4477" y="2060"/>
                  </a:lnTo>
                  <a:lnTo>
                    <a:pt x="4465" y="4131"/>
                  </a:lnTo>
                  <a:lnTo>
                    <a:pt x="4453" y="6882"/>
                  </a:lnTo>
                  <a:lnTo>
                    <a:pt x="1917" y="7644"/>
                  </a:lnTo>
                  <a:lnTo>
                    <a:pt x="0" y="8227"/>
                  </a:lnTo>
                  <a:lnTo>
                    <a:pt x="1143" y="9882"/>
                  </a:lnTo>
                  <a:lnTo>
                    <a:pt x="2727" y="12144"/>
                  </a:lnTo>
                  <a:lnTo>
                    <a:pt x="1203" y="14204"/>
                  </a:lnTo>
                  <a:lnTo>
                    <a:pt x="48" y="15776"/>
                  </a:lnTo>
                  <a:lnTo>
                    <a:pt x="1870" y="16443"/>
                  </a:lnTo>
                  <a:lnTo>
                    <a:pt x="4358" y="17347"/>
                  </a:lnTo>
                  <a:lnTo>
                    <a:pt x="4346" y="20062"/>
                  </a:lnTo>
                  <a:lnTo>
                    <a:pt x="4334" y="22038"/>
                  </a:lnTo>
                  <a:lnTo>
                    <a:pt x="6215" y="21467"/>
                  </a:lnTo>
                  <a:lnTo>
                    <a:pt x="8704" y="20729"/>
                  </a:lnTo>
                  <a:lnTo>
                    <a:pt x="10252" y="22943"/>
                  </a:lnTo>
                  <a:lnTo>
                    <a:pt x="11418" y="24610"/>
                  </a:lnTo>
                  <a:lnTo>
                    <a:pt x="12621" y="22979"/>
                  </a:lnTo>
                  <a:lnTo>
                    <a:pt x="14133" y="20919"/>
                  </a:lnTo>
                  <a:lnTo>
                    <a:pt x="16657" y="21848"/>
                  </a:lnTo>
                  <a:lnTo>
                    <a:pt x="18586" y="22562"/>
                  </a:lnTo>
                  <a:lnTo>
                    <a:pt x="18598" y="20491"/>
                  </a:lnTo>
                  <a:lnTo>
                    <a:pt x="18622" y="17740"/>
                  </a:lnTo>
                  <a:lnTo>
                    <a:pt x="21146" y="16978"/>
                  </a:lnTo>
                  <a:lnTo>
                    <a:pt x="23063" y="16395"/>
                  </a:lnTo>
                  <a:lnTo>
                    <a:pt x="21920" y="14740"/>
                  </a:lnTo>
                  <a:lnTo>
                    <a:pt x="20348" y="12442"/>
                  </a:lnTo>
                  <a:lnTo>
                    <a:pt x="21860" y="10370"/>
                  </a:lnTo>
                  <a:lnTo>
                    <a:pt x="23027" y="8811"/>
                  </a:lnTo>
                  <a:lnTo>
                    <a:pt x="21194" y="8132"/>
                  </a:lnTo>
                  <a:lnTo>
                    <a:pt x="18717" y="7239"/>
                  </a:lnTo>
                  <a:lnTo>
                    <a:pt x="18824" y="4441"/>
                  </a:lnTo>
                  <a:lnTo>
                    <a:pt x="18896" y="2357"/>
                  </a:lnTo>
                  <a:lnTo>
                    <a:pt x="16919" y="3012"/>
                  </a:lnTo>
                  <a:lnTo>
                    <a:pt x="14359" y="3870"/>
                  </a:lnTo>
                  <a:lnTo>
                    <a:pt x="12823" y="1667"/>
                  </a:lnTo>
                  <a:lnTo>
                    <a:pt x="1163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9"/>
            <p:cNvSpPr/>
            <p:nvPr/>
          </p:nvSpPr>
          <p:spPr>
            <a:xfrm>
              <a:off x="214600" y="3624075"/>
              <a:ext cx="882575" cy="882000"/>
            </a:xfrm>
            <a:custGeom>
              <a:rect b="b" l="l" r="r" t="t"/>
              <a:pathLst>
                <a:path extrusionOk="0" h="35280" w="35303">
                  <a:moveTo>
                    <a:pt x="17669" y="1"/>
                  </a:moveTo>
                  <a:lnTo>
                    <a:pt x="13204" y="2025"/>
                  </a:lnTo>
                  <a:lnTo>
                    <a:pt x="13204" y="5633"/>
                  </a:lnTo>
                  <a:lnTo>
                    <a:pt x="17705" y="10097"/>
                  </a:lnTo>
                  <a:lnTo>
                    <a:pt x="22134" y="5656"/>
                  </a:lnTo>
                  <a:lnTo>
                    <a:pt x="22134" y="2025"/>
                  </a:lnTo>
                  <a:lnTo>
                    <a:pt x="17669" y="1"/>
                  </a:lnTo>
                  <a:close/>
                  <a:moveTo>
                    <a:pt x="25575" y="3454"/>
                  </a:moveTo>
                  <a:lnTo>
                    <a:pt x="23015" y="6014"/>
                  </a:lnTo>
                  <a:lnTo>
                    <a:pt x="23015" y="12324"/>
                  </a:lnTo>
                  <a:lnTo>
                    <a:pt x="29337" y="12324"/>
                  </a:lnTo>
                  <a:lnTo>
                    <a:pt x="31909" y="9752"/>
                  </a:lnTo>
                  <a:lnTo>
                    <a:pt x="30385" y="5240"/>
                  </a:lnTo>
                  <a:lnTo>
                    <a:pt x="30338" y="5240"/>
                  </a:lnTo>
                  <a:lnTo>
                    <a:pt x="25575" y="3454"/>
                  </a:lnTo>
                  <a:close/>
                  <a:moveTo>
                    <a:pt x="9764" y="3478"/>
                  </a:moveTo>
                  <a:lnTo>
                    <a:pt x="5025" y="5085"/>
                  </a:lnTo>
                  <a:lnTo>
                    <a:pt x="3429" y="9764"/>
                  </a:lnTo>
                  <a:lnTo>
                    <a:pt x="6001" y="12348"/>
                  </a:lnTo>
                  <a:lnTo>
                    <a:pt x="12323" y="12348"/>
                  </a:lnTo>
                  <a:lnTo>
                    <a:pt x="12323" y="6014"/>
                  </a:lnTo>
                  <a:lnTo>
                    <a:pt x="9764" y="3478"/>
                  </a:lnTo>
                  <a:close/>
                  <a:moveTo>
                    <a:pt x="2048" y="13205"/>
                  </a:moveTo>
                  <a:lnTo>
                    <a:pt x="0" y="17646"/>
                  </a:lnTo>
                  <a:lnTo>
                    <a:pt x="2013" y="22135"/>
                  </a:lnTo>
                  <a:lnTo>
                    <a:pt x="5632" y="22135"/>
                  </a:lnTo>
                  <a:lnTo>
                    <a:pt x="10097" y="17670"/>
                  </a:lnTo>
                  <a:lnTo>
                    <a:pt x="5632" y="13205"/>
                  </a:lnTo>
                  <a:close/>
                  <a:moveTo>
                    <a:pt x="29683" y="13205"/>
                  </a:moveTo>
                  <a:lnTo>
                    <a:pt x="25218" y="17670"/>
                  </a:lnTo>
                  <a:lnTo>
                    <a:pt x="29683" y="22135"/>
                  </a:lnTo>
                  <a:lnTo>
                    <a:pt x="33302" y="22135"/>
                  </a:lnTo>
                  <a:lnTo>
                    <a:pt x="35302" y="17646"/>
                  </a:lnTo>
                  <a:lnTo>
                    <a:pt x="33278" y="13205"/>
                  </a:lnTo>
                  <a:close/>
                  <a:moveTo>
                    <a:pt x="22991" y="23004"/>
                  </a:moveTo>
                  <a:lnTo>
                    <a:pt x="22991" y="29290"/>
                  </a:lnTo>
                  <a:lnTo>
                    <a:pt x="25539" y="31850"/>
                  </a:lnTo>
                  <a:lnTo>
                    <a:pt x="30230" y="30267"/>
                  </a:lnTo>
                  <a:lnTo>
                    <a:pt x="31850" y="25528"/>
                  </a:lnTo>
                  <a:lnTo>
                    <a:pt x="29326" y="23004"/>
                  </a:lnTo>
                  <a:close/>
                  <a:moveTo>
                    <a:pt x="6001" y="23004"/>
                  </a:moveTo>
                  <a:lnTo>
                    <a:pt x="3477" y="25528"/>
                  </a:lnTo>
                  <a:lnTo>
                    <a:pt x="5084" y="30279"/>
                  </a:lnTo>
                  <a:lnTo>
                    <a:pt x="9764" y="31874"/>
                  </a:lnTo>
                  <a:lnTo>
                    <a:pt x="12311" y="29326"/>
                  </a:lnTo>
                  <a:lnTo>
                    <a:pt x="12311" y="23004"/>
                  </a:lnTo>
                  <a:close/>
                  <a:moveTo>
                    <a:pt x="17669" y="25183"/>
                  </a:moveTo>
                  <a:lnTo>
                    <a:pt x="13181" y="29683"/>
                  </a:lnTo>
                  <a:lnTo>
                    <a:pt x="13181" y="33255"/>
                  </a:lnTo>
                  <a:lnTo>
                    <a:pt x="13193" y="33255"/>
                  </a:lnTo>
                  <a:lnTo>
                    <a:pt x="17657" y="35279"/>
                  </a:lnTo>
                  <a:lnTo>
                    <a:pt x="22122" y="33255"/>
                  </a:lnTo>
                  <a:lnTo>
                    <a:pt x="22122" y="29647"/>
                  </a:lnTo>
                  <a:lnTo>
                    <a:pt x="17669" y="25183"/>
                  </a:lnTo>
                  <a:close/>
                </a:path>
              </a:pathLst>
            </a:custGeom>
            <a:solidFill>
              <a:srgbClr val="017EDE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214600" y="3624075"/>
              <a:ext cx="882575" cy="882000"/>
            </a:xfrm>
            <a:custGeom>
              <a:rect b="b" l="l" r="r" t="t"/>
              <a:pathLst>
                <a:path extrusionOk="0" h="35280" w="35303">
                  <a:moveTo>
                    <a:pt x="17669" y="1"/>
                  </a:moveTo>
                  <a:lnTo>
                    <a:pt x="13204" y="2025"/>
                  </a:lnTo>
                  <a:lnTo>
                    <a:pt x="13204" y="5633"/>
                  </a:lnTo>
                  <a:lnTo>
                    <a:pt x="17705" y="10097"/>
                  </a:lnTo>
                  <a:lnTo>
                    <a:pt x="22134" y="5656"/>
                  </a:lnTo>
                  <a:lnTo>
                    <a:pt x="22134" y="2025"/>
                  </a:lnTo>
                  <a:lnTo>
                    <a:pt x="17669" y="1"/>
                  </a:lnTo>
                  <a:close/>
                  <a:moveTo>
                    <a:pt x="25575" y="3454"/>
                  </a:moveTo>
                  <a:lnTo>
                    <a:pt x="23015" y="6014"/>
                  </a:lnTo>
                  <a:lnTo>
                    <a:pt x="23015" y="12324"/>
                  </a:lnTo>
                  <a:lnTo>
                    <a:pt x="29337" y="12324"/>
                  </a:lnTo>
                  <a:lnTo>
                    <a:pt x="31909" y="9752"/>
                  </a:lnTo>
                  <a:lnTo>
                    <a:pt x="30385" y="5240"/>
                  </a:lnTo>
                  <a:lnTo>
                    <a:pt x="30338" y="5240"/>
                  </a:lnTo>
                  <a:lnTo>
                    <a:pt x="25575" y="3454"/>
                  </a:lnTo>
                  <a:close/>
                  <a:moveTo>
                    <a:pt x="9764" y="3478"/>
                  </a:moveTo>
                  <a:lnTo>
                    <a:pt x="5025" y="5085"/>
                  </a:lnTo>
                  <a:lnTo>
                    <a:pt x="3429" y="9764"/>
                  </a:lnTo>
                  <a:lnTo>
                    <a:pt x="6001" y="12348"/>
                  </a:lnTo>
                  <a:lnTo>
                    <a:pt x="12323" y="12348"/>
                  </a:lnTo>
                  <a:lnTo>
                    <a:pt x="12323" y="6014"/>
                  </a:lnTo>
                  <a:lnTo>
                    <a:pt x="9764" y="3478"/>
                  </a:lnTo>
                  <a:close/>
                  <a:moveTo>
                    <a:pt x="2048" y="13205"/>
                  </a:moveTo>
                  <a:lnTo>
                    <a:pt x="0" y="17646"/>
                  </a:lnTo>
                  <a:lnTo>
                    <a:pt x="2013" y="22135"/>
                  </a:lnTo>
                  <a:lnTo>
                    <a:pt x="5632" y="22135"/>
                  </a:lnTo>
                  <a:lnTo>
                    <a:pt x="10097" y="17670"/>
                  </a:lnTo>
                  <a:lnTo>
                    <a:pt x="5632" y="13205"/>
                  </a:lnTo>
                  <a:close/>
                  <a:moveTo>
                    <a:pt x="29683" y="13205"/>
                  </a:moveTo>
                  <a:lnTo>
                    <a:pt x="25218" y="17670"/>
                  </a:lnTo>
                  <a:lnTo>
                    <a:pt x="29683" y="22135"/>
                  </a:lnTo>
                  <a:lnTo>
                    <a:pt x="33302" y="22135"/>
                  </a:lnTo>
                  <a:lnTo>
                    <a:pt x="35302" y="17646"/>
                  </a:lnTo>
                  <a:lnTo>
                    <a:pt x="33278" y="13205"/>
                  </a:lnTo>
                  <a:close/>
                  <a:moveTo>
                    <a:pt x="22991" y="23004"/>
                  </a:moveTo>
                  <a:lnTo>
                    <a:pt x="22991" y="29290"/>
                  </a:lnTo>
                  <a:lnTo>
                    <a:pt x="25539" y="31850"/>
                  </a:lnTo>
                  <a:lnTo>
                    <a:pt x="30230" y="30267"/>
                  </a:lnTo>
                  <a:lnTo>
                    <a:pt x="31850" y="25528"/>
                  </a:lnTo>
                  <a:lnTo>
                    <a:pt x="29326" y="23004"/>
                  </a:lnTo>
                  <a:close/>
                  <a:moveTo>
                    <a:pt x="6001" y="23004"/>
                  </a:moveTo>
                  <a:lnTo>
                    <a:pt x="3477" y="25528"/>
                  </a:lnTo>
                  <a:lnTo>
                    <a:pt x="5084" y="30279"/>
                  </a:lnTo>
                  <a:lnTo>
                    <a:pt x="9764" y="31874"/>
                  </a:lnTo>
                  <a:lnTo>
                    <a:pt x="12311" y="29326"/>
                  </a:lnTo>
                  <a:lnTo>
                    <a:pt x="12311" y="23004"/>
                  </a:lnTo>
                  <a:close/>
                  <a:moveTo>
                    <a:pt x="17669" y="25183"/>
                  </a:moveTo>
                  <a:lnTo>
                    <a:pt x="13181" y="29683"/>
                  </a:lnTo>
                  <a:lnTo>
                    <a:pt x="13181" y="33255"/>
                  </a:lnTo>
                  <a:lnTo>
                    <a:pt x="13193" y="33255"/>
                  </a:lnTo>
                  <a:lnTo>
                    <a:pt x="17657" y="35279"/>
                  </a:lnTo>
                  <a:lnTo>
                    <a:pt x="22122" y="33255"/>
                  </a:lnTo>
                  <a:lnTo>
                    <a:pt x="22122" y="29647"/>
                  </a:lnTo>
                  <a:lnTo>
                    <a:pt x="17669" y="251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200300" y="3610100"/>
              <a:ext cx="911750" cy="910550"/>
            </a:xfrm>
            <a:custGeom>
              <a:rect b="b" l="l" r="r" t="t"/>
              <a:pathLst>
                <a:path extrusionOk="0" h="36422" w="36470">
                  <a:moveTo>
                    <a:pt x="18229" y="1179"/>
                  </a:moveTo>
                  <a:lnTo>
                    <a:pt x="22158" y="2941"/>
                  </a:lnTo>
                  <a:lnTo>
                    <a:pt x="22158" y="6001"/>
                  </a:lnTo>
                  <a:lnTo>
                    <a:pt x="18241" y="9894"/>
                  </a:lnTo>
                  <a:lnTo>
                    <a:pt x="14288" y="5965"/>
                  </a:lnTo>
                  <a:lnTo>
                    <a:pt x="14288" y="2941"/>
                  </a:lnTo>
                  <a:lnTo>
                    <a:pt x="14300" y="2941"/>
                  </a:lnTo>
                  <a:lnTo>
                    <a:pt x="18229" y="1179"/>
                  </a:lnTo>
                  <a:close/>
                  <a:moveTo>
                    <a:pt x="10181" y="4644"/>
                  </a:moveTo>
                  <a:lnTo>
                    <a:pt x="12348" y="6787"/>
                  </a:lnTo>
                  <a:lnTo>
                    <a:pt x="12348" y="12347"/>
                  </a:lnTo>
                  <a:lnTo>
                    <a:pt x="6799" y="12347"/>
                  </a:lnTo>
                  <a:lnTo>
                    <a:pt x="4609" y="10180"/>
                  </a:lnTo>
                  <a:lnTo>
                    <a:pt x="6014" y="6073"/>
                  </a:lnTo>
                  <a:lnTo>
                    <a:pt x="10181" y="4644"/>
                  </a:lnTo>
                  <a:close/>
                  <a:moveTo>
                    <a:pt x="26278" y="4644"/>
                  </a:moveTo>
                  <a:lnTo>
                    <a:pt x="30517" y="6239"/>
                  </a:lnTo>
                  <a:lnTo>
                    <a:pt x="31862" y="10180"/>
                  </a:lnTo>
                  <a:lnTo>
                    <a:pt x="29683" y="12347"/>
                  </a:lnTo>
                  <a:lnTo>
                    <a:pt x="24123" y="12347"/>
                  </a:lnTo>
                  <a:lnTo>
                    <a:pt x="24123" y="6799"/>
                  </a:lnTo>
                  <a:lnTo>
                    <a:pt x="26278" y="4644"/>
                  </a:lnTo>
                  <a:close/>
                  <a:moveTo>
                    <a:pt x="5978" y="14300"/>
                  </a:moveTo>
                  <a:lnTo>
                    <a:pt x="9907" y="18229"/>
                  </a:lnTo>
                  <a:lnTo>
                    <a:pt x="5978" y="22158"/>
                  </a:lnTo>
                  <a:lnTo>
                    <a:pt x="2942" y="22158"/>
                  </a:lnTo>
                  <a:lnTo>
                    <a:pt x="1168" y="18205"/>
                  </a:lnTo>
                  <a:lnTo>
                    <a:pt x="2954" y="14300"/>
                  </a:lnTo>
                  <a:close/>
                  <a:moveTo>
                    <a:pt x="33517" y="14300"/>
                  </a:moveTo>
                  <a:lnTo>
                    <a:pt x="35303" y="18205"/>
                  </a:lnTo>
                  <a:lnTo>
                    <a:pt x="33529" y="22146"/>
                  </a:lnTo>
                  <a:lnTo>
                    <a:pt x="30481" y="22146"/>
                  </a:lnTo>
                  <a:lnTo>
                    <a:pt x="30481" y="22158"/>
                  </a:lnTo>
                  <a:lnTo>
                    <a:pt x="26552" y="18229"/>
                  </a:lnTo>
                  <a:lnTo>
                    <a:pt x="30481" y="14300"/>
                  </a:lnTo>
                  <a:close/>
                  <a:moveTo>
                    <a:pt x="13419" y="6632"/>
                  </a:moveTo>
                  <a:lnTo>
                    <a:pt x="17872" y="11061"/>
                  </a:lnTo>
                  <a:lnTo>
                    <a:pt x="18253" y="11430"/>
                  </a:lnTo>
                  <a:lnTo>
                    <a:pt x="23040" y="6668"/>
                  </a:lnTo>
                  <a:lnTo>
                    <a:pt x="23040" y="13443"/>
                  </a:lnTo>
                  <a:lnTo>
                    <a:pt x="29826" y="13443"/>
                  </a:lnTo>
                  <a:lnTo>
                    <a:pt x="25028" y="18229"/>
                  </a:lnTo>
                  <a:lnTo>
                    <a:pt x="29838" y="23027"/>
                  </a:lnTo>
                  <a:lnTo>
                    <a:pt x="23051" y="23027"/>
                  </a:lnTo>
                  <a:lnTo>
                    <a:pt x="23051" y="29778"/>
                  </a:lnTo>
                  <a:lnTo>
                    <a:pt x="23040" y="29778"/>
                  </a:lnTo>
                  <a:lnTo>
                    <a:pt x="18253" y="24980"/>
                  </a:lnTo>
                  <a:lnTo>
                    <a:pt x="13431" y="29814"/>
                  </a:lnTo>
                  <a:lnTo>
                    <a:pt x="13431" y="23027"/>
                  </a:lnTo>
                  <a:lnTo>
                    <a:pt x="6633" y="23027"/>
                  </a:lnTo>
                  <a:lnTo>
                    <a:pt x="11443" y="18229"/>
                  </a:lnTo>
                  <a:lnTo>
                    <a:pt x="6633" y="13443"/>
                  </a:lnTo>
                  <a:lnTo>
                    <a:pt x="13419" y="13443"/>
                  </a:lnTo>
                  <a:lnTo>
                    <a:pt x="13419" y="6632"/>
                  </a:lnTo>
                  <a:close/>
                  <a:moveTo>
                    <a:pt x="29671" y="24087"/>
                  </a:moveTo>
                  <a:lnTo>
                    <a:pt x="31814" y="26230"/>
                  </a:lnTo>
                  <a:lnTo>
                    <a:pt x="30386" y="30409"/>
                  </a:lnTo>
                  <a:lnTo>
                    <a:pt x="26266" y="31802"/>
                  </a:lnTo>
                  <a:lnTo>
                    <a:pt x="24111" y="29635"/>
                  </a:lnTo>
                  <a:lnTo>
                    <a:pt x="24111" y="24087"/>
                  </a:lnTo>
                  <a:close/>
                  <a:moveTo>
                    <a:pt x="12360" y="24099"/>
                  </a:moveTo>
                  <a:lnTo>
                    <a:pt x="12360" y="29659"/>
                  </a:lnTo>
                  <a:lnTo>
                    <a:pt x="12348" y="29659"/>
                  </a:lnTo>
                  <a:lnTo>
                    <a:pt x="10193" y="31814"/>
                  </a:lnTo>
                  <a:lnTo>
                    <a:pt x="6085" y="30409"/>
                  </a:lnTo>
                  <a:lnTo>
                    <a:pt x="4656" y="26242"/>
                  </a:lnTo>
                  <a:lnTo>
                    <a:pt x="6799" y="24099"/>
                  </a:lnTo>
                  <a:close/>
                  <a:moveTo>
                    <a:pt x="18277" y="26492"/>
                  </a:moveTo>
                  <a:lnTo>
                    <a:pt x="22182" y="30421"/>
                  </a:lnTo>
                  <a:lnTo>
                    <a:pt x="22182" y="33457"/>
                  </a:lnTo>
                  <a:lnTo>
                    <a:pt x="22170" y="33457"/>
                  </a:lnTo>
                  <a:lnTo>
                    <a:pt x="18241" y="35231"/>
                  </a:lnTo>
                  <a:lnTo>
                    <a:pt x="14312" y="33457"/>
                  </a:lnTo>
                  <a:lnTo>
                    <a:pt x="14312" y="30445"/>
                  </a:lnTo>
                  <a:lnTo>
                    <a:pt x="18277" y="26492"/>
                  </a:lnTo>
                  <a:close/>
                  <a:moveTo>
                    <a:pt x="18229" y="0"/>
                  </a:moveTo>
                  <a:lnTo>
                    <a:pt x="13205" y="2263"/>
                  </a:lnTo>
                  <a:lnTo>
                    <a:pt x="13205" y="6144"/>
                  </a:lnTo>
                  <a:lnTo>
                    <a:pt x="10455" y="3417"/>
                  </a:lnTo>
                  <a:lnTo>
                    <a:pt x="5144" y="5239"/>
                  </a:lnTo>
                  <a:lnTo>
                    <a:pt x="3358" y="10490"/>
                  </a:lnTo>
                  <a:lnTo>
                    <a:pt x="6121" y="13240"/>
                  </a:lnTo>
                  <a:lnTo>
                    <a:pt x="2251" y="13240"/>
                  </a:lnTo>
                  <a:lnTo>
                    <a:pt x="1" y="18205"/>
                  </a:lnTo>
                  <a:lnTo>
                    <a:pt x="2239" y="23229"/>
                  </a:lnTo>
                  <a:lnTo>
                    <a:pt x="6145" y="23229"/>
                  </a:lnTo>
                  <a:lnTo>
                    <a:pt x="3418" y="25956"/>
                  </a:lnTo>
                  <a:lnTo>
                    <a:pt x="5240" y="31254"/>
                  </a:lnTo>
                  <a:lnTo>
                    <a:pt x="10490" y="33040"/>
                  </a:lnTo>
                  <a:lnTo>
                    <a:pt x="13229" y="30302"/>
                  </a:lnTo>
                  <a:lnTo>
                    <a:pt x="13229" y="34159"/>
                  </a:lnTo>
                  <a:lnTo>
                    <a:pt x="18241" y="36422"/>
                  </a:lnTo>
                  <a:lnTo>
                    <a:pt x="23254" y="34159"/>
                  </a:lnTo>
                  <a:lnTo>
                    <a:pt x="23254" y="30290"/>
                  </a:lnTo>
                  <a:lnTo>
                    <a:pt x="25992" y="33040"/>
                  </a:lnTo>
                  <a:lnTo>
                    <a:pt x="31255" y="31254"/>
                  </a:lnTo>
                  <a:lnTo>
                    <a:pt x="33065" y="25956"/>
                  </a:lnTo>
                  <a:lnTo>
                    <a:pt x="30338" y="23229"/>
                  </a:lnTo>
                  <a:lnTo>
                    <a:pt x="34243" y="23229"/>
                  </a:lnTo>
                  <a:lnTo>
                    <a:pt x="36470" y="18205"/>
                  </a:lnTo>
                  <a:lnTo>
                    <a:pt x="34196" y="13228"/>
                  </a:lnTo>
                  <a:lnTo>
                    <a:pt x="30326" y="13228"/>
                  </a:lnTo>
                  <a:lnTo>
                    <a:pt x="33100" y="10478"/>
                  </a:lnTo>
                  <a:lnTo>
                    <a:pt x="31374" y="5406"/>
                  </a:lnTo>
                  <a:lnTo>
                    <a:pt x="31112" y="5322"/>
                  </a:lnTo>
                  <a:lnTo>
                    <a:pt x="26016" y="3417"/>
                  </a:lnTo>
                  <a:lnTo>
                    <a:pt x="23242" y="6156"/>
                  </a:lnTo>
                  <a:lnTo>
                    <a:pt x="23242" y="2263"/>
                  </a:lnTo>
                  <a:lnTo>
                    <a:pt x="182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9"/>
            <p:cNvSpPr/>
            <p:nvPr/>
          </p:nvSpPr>
          <p:spPr>
            <a:xfrm>
              <a:off x="353900" y="3763400"/>
              <a:ext cx="604875" cy="604550"/>
            </a:xfrm>
            <a:custGeom>
              <a:rect b="b" l="l" r="r" t="t"/>
              <a:pathLst>
                <a:path extrusionOk="0" h="24182" w="24195">
                  <a:moveTo>
                    <a:pt x="12097" y="5286"/>
                  </a:moveTo>
                  <a:lnTo>
                    <a:pt x="14050" y="7287"/>
                  </a:lnTo>
                  <a:lnTo>
                    <a:pt x="16872" y="7311"/>
                  </a:lnTo>
                  <a:lnTo>
                    <a:pt x="16872" y="10085"/>
                  </a:lnTo>
                  <a:lnTo>
                    <a:pt x="18872" y="12097"/>
                  </a:lnTo>
                  <a:lnTo>
                    <a:pt x="16907" y="14061"/>
                  </a:lnTo>
                  <a:lnTo>
                    <a:pt x="16896" y="16895"/>
                  </a:lnTo>
                  <a:lnTo>
                    <a:pt x="14074" y="16895"/>
                  </a:lnTo>
                  <a:lnTo>
                    <a:pt x="12109" y="18860"/>
                  </a:lnTo>
                  <a:lnTo>
                    <a:pt x="10073" y="16871"/>
                  </a:lnTo>
                  <a:lnTo>
                    <a:pt x="7275" y="16895"/>
                  </a:lnTo>
                  <a:lnTo>
                    <a:pt x="7275" y="14073"/>
                  </a:lnTo>
                  <a:lnTo>
                    <a:pt x="5275" y="12097"/>
                  </a:lnTo>
                  <a:lnTo>
                    <a:pt x="7275" y="10085"/>
                  </a:lnTo>
                  <a:lnTo>
                    <a:pt x="7275" y="7311"/>
                  </a:lnTo>
                  <a:lnTo>
                    <a:pt x="10109" y="7287"/>
                  </a:lnTo>
                  <a:lnTo>
                    <a:pt x="12097" y="5286"/>
                  </a:lnTo>
                  <a:close/>
                  <a:moveTo>
                    <a:pt x="7085" y="0"/>
                  </a:moveTo>
                  <a:lnTo>
                    <a:pt x="7085" y="7096"/>
                  </a:lnTo>
                  <a:lnTo>
                    <a:pt x="1" y="7096"/>
                  </a:lnTo>
                  <a:lnTo>
                    <a:pt x="5013" y="12097"/>
                  </a:lnTo>
                  <a:lnTo>
                    <a:pt x="1" y="17097"/>
                  </a:lnTo>
                  <a:lnTo>
                    <a:pt x="7085" y="17097"/>
                  </a:lnTo>
                  <a:lnTo>
                    <a:pt x="7085" y="24182"/>
                  </a:lnTo>
                  <a:lnTo>
                    <a:pt x="12109" y="19157"/>
                  </a:lnTo>
                  <a:lnTo>
                    <a:pt x="17098" y="24158"/>
                  </a:lnTo>
                  <a:lnTo>
                    <a:pt x="17098" y="17097"/>
                  </a:lnTo>
                  <a:lnTo>
                    <a:pt x="24194" y="17097"/>
                  </a:lnTo>
                  <a:lnTo>
                    <a:pt x="19182" y="12097"/>
                  </a:lnTo>
                  <a:lnTo>
                    <a:pt x="24182" y="7096"/>
                  </a:lnTo>
                  <a:lnTo>
                    <a:pt x="17098" y="7096"/>
                  </a:lnTo>
                  <a:lnTo>
                    <a:pt x="17098" y="24"/>
                  </a:lnTo>
                  <a:lnTo>
                    <a:pt x="12109" y="5001"/>
                  </a:lnTo>
                  <a:lnTo>
                    <a:pt x="708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9"/>
            <p:cNvSpPr/>
            <p:nvPr/>
          </p:nvSpPr>
          <p:spPr>
            <a:xfrm>
              <a:off x="321450" y="3731250"/>
              <a:ext cx="670050" cy="669450"/>
            </a:xfrm>
            <a:custGeom>
              <a:rect b="b" l="l" r="r" t="t"/>
              <a:pathLst>
                <a:path extrusionOk="0" h="26778" w="26802">
                  <a:moveTo>
                    <a:pt x="8919" y="2584"/>
                  </a:moveTo>
                  <a:lnTo>
                    <a:pt x="12800" y="6430"/>
                  </a:lnTo>
                  <a:lnTo>
                    <a:pt x="11181" y="8037"/>
                  </a:lnTo>
                  <a:lnTo>
                    <a:pt x="8919" y="8037"/>
                  </a:lnTo>
                  <a:lnTo>
                    <a:pt x="8919" y="2584"/>
                  </a:lnTo>
                  <a:close/>
                  <a:moveTo>
                    <a:pt x="17860" y="2608"/>
                  </a:moveTo>
                  <a:lnTo>
                    <a:pt x="17860" y="8061"/>
                  </a:lnTo>
                  <a:lnTo>
                    <a:pt x="15598" y="8061"/>
                  </a:lnTo>
                  <a:lnTo>
                    <a:pt x="14038" y="6453"/>
                  </a:lnTo>
                  <a:lnTo>
                    <a:pt x="17860" y="2608"/>
                  </a:lnTo>
                  <a:close/>
                  <a:moveTo>
                    <a:pt x="8049" y="8918"/>
                  </a:moveTo>
                  <a:lnTo>
                    <a:pt x="8049" y="11156"/>
                  </a:lnTo>
                  <a:lnTo>
                    <a:pt x="6466" y="12776"/>
                  </a:lnTo>
                  <a:lnTo>
                    <a:pt x="2608" y="8918"/>
                  </a:lnTo>
                  <a:close/>
                  <a:moveTo>
                    <a:pt x="24182" y="8918"/>
                  </a:moveTo>
                  <a:lnTo>
                    <a:pt x="20337" y="12776"/>
                  </a:lnTo>
                  <a:lnTo>
                    <a:pt x="18741" y="11156"/>
                  </a:lnTo>
                  <a:lnTo>
                    <a:pt x="18741" y="8918"/>
                  </a:lnTo>
                  <a:close/>
                  <a:moveTo>
                    <a:pt x="6442" y="13990"/>
                  </a:moveTo>
                  <a:lnTo>
                    <a:pt x="8049" y="15585"/>
                  </a:lnTo>
                  <a:lnTo>
                    <a:pt x="8049" y="17848"/>
                  </a:lnTo>
                  <a:lnTo>
                    <a:pt x="2584" y="17848"/>
                  </a:lnTo>
                  <a:lnTo>
                    <a:pt x="6442" y="13990"/>
                  </a:lnTo>
                  <a:close/>
                  <a:moveTo>
                    <a:pt x="20337" y="13990"/>
                  </a:moveTo>
                  <a:lnTo>
                    <a:pt x="24182" y="17848"/>
                  </a:lnTo>
                  <a:lnTo>
                    <a:pt x="18741" y="17848"/>
                  </a:lnTo>
                  <a:lnTo>
                    <a:pt x="18753" y="15574"/>
                  </a:lnTo>
                  <a:lnTo>
                    <a:pt x="20337" y="13990"/>
                  </a:lnTo>
                  <a:close/>
                  <a:moveTo>
                    <a:pt x="13431" y="7358"/>
                  </a:moveTo>
                  <a:lnTo>
                    <a:pt x="14836" y="8811"/>
                  </a:lnTo>
                  <a:lnTo>
                    <a:pt x="15157" y="9144"/>
                  </a:lnTo>
                  <a:lnTo>
                    <a:pt x="17658" y="9144"/>
                  </a:lnTo>
                  <a:lnTo>
                    <a:pt x="17658" y="11168"/>
                  </a:lnTo>
                  <a:lnTo>
                    <a:pt x="17658" y="11609"/>
                  </a:lnTo>
                  <a:lnTo>
                    <a:pt x="17967" y="11930"/>
                  </a:lnTo>
                  <a:lnTo>
                    <a:pt x="19420" y="13395"/>
                  </a:lnTo>
                  <a:lnTo>
                    <a:pt x="17991" y="14823"/>
                  </a:lnTo>
                  <a:lnTo>
                    <a:pt x="17682" y="15145"/>
                  </a:lnTo>
                  <a:lnTo>
                    <a:pt x="17682" y="15585"/>
                  </a:lnTo>
                  <a:lnTo>
                    <a:pt x="17670" y="17657"/>
                  </a:lnTo>
                  <a:lnTo>
                    <a:pt x="15169" y="17657"/>
                  </a:lnTo>
                  <a:lnTo>
                    <a:pt x="14860" y="17967"/>
                  </a:lnTo>
                  <a:lnTo>
                    <a:pt x="13407" y="19395"/>
                  </a:lnTo>
                  <a:lnTo>
                    <a:pt x="11919" y="17955"/>
                  </a:lnTo>
                  <a:lnTo>
                    <a:pt x="11609" y="17645"/>
                  </a:lnTo>
                  <a:lnTo>
                    <a:pt x="9145" y="17645"/>
                  </a:lnTo>
                  <a:lnTo>
                    <a:pt x="9145" y="15585"/>
                  </a:lnTo>
                  <a:lnTo>
                    <a:pt x="9145" y="15145"/>
                  </a:lnTo>
                  <a:lnTo>
                    <a:pt x="8823" y="14823"/>
                  </a:lnTo>
                  <a:lnTo>
                    <a:pt x="7371" y="13383"/>
                  </a:lnTo>
                  <a:lnTo>
                    <a:pt x="8823" y="11906"/>
                  </a:lnTo>
                  <a:lnTo>
                    <a:pt x="9145" y="11597"/>
                  </a:lnTo>
                  <a:lnTo>
                    <a:pt x="9145" y="11156"/>
                  </a:lnTo>
                  <a:lnTo>
                    <a:pt x="9145" y="9132"/>
                  </a:lnTo>
                  <a:lnTo>
                    <a:pt x="11645" y="9132"/>
                  </a:lnTo>
                  <a:lnTo>
                    <a:pt x="11955" y="8811"/>
                  </a:lnTo>
                  <a:lnTo>
                    <a:pt x="13431" y="7358"/>
                  </a:lnTo>
                  <a:close/>
                  <a:moveTo>
                    <a:pt x="17860" y="18717"/>
                  </a:moveTo>
                  <a:lnTo>
                    <a:pt x="17860" y="24134"/>
                  </a:lnTo>
                  <a:lnTo>
                    <a:pt x="14038" y="20288"/>
                  </a:lnTo>
                  <a:lnTo>
                    <a:pt x="15610" y="18717"/>
                  </a:lnTo>
                  <a:close/>
                  <a:moveTo>
                    <a:pt x="11181" y="18717"/>
                  </a:moveTo>
                  <a:lnTo>
                    <a:pt x="12800" y="20288"/>
                  </a:lnTo>
                  <a:lnTo>
                    <a:pt x="8919" y="24158"/>
                  </a:lnTo>
                  <a:lnTo>
                    <a:pt x="8919" y="18717"/>
                  </a:lnTo>
                  <a:close/>
                  <a:moveTo>
                    <a:pt x="7847" y="0"/>
                  </a:moveTo>
                  <a:lnTo>
                    <a:pt x="7847" y="2596"/>
                  </a:lnTo>
                  <a:lnTo>
                    <a:pt x="7847" y="7846"/>
                  </a:lnTo>
                  <a:lnTo>
                    <a:pt x="1" y="7846"/>
                  </a:lnTo>
                  <a:lnTo>
                    <a:pt x="1846" y="9692"/>
                  </a:lnTo>
                  <a:lnTo>
                    <a:pt x="5549" y="13395"/>
                  </a:lnTo>
                  <a:lnTo>
                    <a:pt x="1846" y="17109"/>
                  </a:lnTo>
                  <a:lnTo>
                    <a:pt x="1" y="18943"/>
                  </a:lnTo>
                  <a:lnTo>
                    <a:pt x="7859" y="18943"/>
                  </a:lnTo>
                  <a:lnTo>
                    <a:pt x="7859" y="24194"/>
                  </a:lnTo>
                  <a:lnTo>
                    <a:pt x="7859" y="26777"/>
                  </a:lnTo>
                  <a:lnTo>
                    <a:pt x="9692" y="24944"/>
                  </a:lnTo>
                  <a:lnTo>
                    <a:pt x="13431" y="21217"/>
                  </a:lnTo>
                  <a:lnTo>
                    <a:pt x="17098" y="24920"/>
                  </a:lnTo>
                  <a:lnTo>
                    <a:pt x="18944" y="26765"/>
                  </a:lnTo>
                  <a:lnTo>
                    <a:pt x="18944" y="24158"/>
                  </a:lnTo>
                  <a:lnTo>
                    <a:pt x="18944" y="18943"/>
                  </a:lnTo>
                  <a:lnTo>
                    <a:pt x="26802" y="18943"/>
                  </a:lnTo>
                  <a:lnTo>
                    <a:pt x="24944" y="17086"/>
                  </a:lnTo>
                  <a:lnTo>
                    <a:pt x="21242" y="13383"/>
                  </a:lnTo>
                  <a:lnTo>
                    <a:pt x="24944" y="9680"/>
                  </a:lnTo>
                  <a:lnTo>
                    <a:pt x="26790" y="7835"/>
                  </a:lnTo>
                  <a:lnTo>
                    <a:pt x="18932" y="7835"/>
                  </a:lnTo>
                  <a:lnTo>
                    <a:pt x="18932" y="2596"/>
                  </a:lnTo>
                  <a:lnTo>
                    <a:pt x="18932" y="0"/>
                  </a:lnTo>
                  <a:lnTo>
                    <a:pt x="17098" y="1834"/>
                  </a:lnTo>
                  <a:lnTo>
                    <a:pt x="13407" y="5513"/>
                  </a:lnTo>
                  <a:lnTo>
                    <a:pt x="9681" y="1810"/>
                  </a:lnTo>
                  <a:lnTo>
                    <a:pt x="78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9"/>
            <p:cNvSpPr/>
            <p:nvPr/>
          </p:nvSpPr>
          <p:spPr>
            <a:xfrm>
              <a:off x="479225" y="3888400"/>
              <a:ext cx="354225" cy="353350"/>
            </a:xfrm>
            <a:custGeom>
              <a:rect b="b" l="l" r="r" t="t"/>
              <a:pathLst>
                <a:path extrusionOk="0" h="14134" w="14169">
                  <a:moveTo>
                    <a:pt x="7096" y="1"/>
                  </a:moveTo>
                  <a:lnTo>
                    <a:pt x="5013" y="2084"/>
                  </a:lnTo>
                  <a:lnTo>
                    <a:pt x="2608" y="2096"/>
                  </a:lnTo>
                  <a:lnTo>
                    <a:pt x="2072" y="2096"/>
                  </a:lnTo>
                  <a:lnTo>
                    <a:pt x="2072" y="5001"/>
                  </a:lnTo>
                  <a:lnTo>
                    <a:pt x="0" y="7097"/>
                  </a:lnTo>
                  <a:lnTo>
                    <a:pt x="2072" y="9169"/>
                  </a:lnTo>
                  <a:lnTo>
                    <a:pt x="2072" y="12097"/>
                  </a:lnTo>
                  <a:lnTo>
                    <a:pt x="5001" y="12097"/>
                  </a:lnTo>
                  <a:lnTo>
                    <a:pt x="7096" y="14133"/>
                  </a:lnTo>
                  <a:lnTo>
                    <a:pt x="7477" y="13776"/>
                  </a:lnTo>
                  <a:lnTo>
                    <a:pt x="9156" y="12097"/>
                  </a:lnTo>
                  <a:lnTo>
                    <a:pt x="12085" y="12097"/>
                  </a:lnTo>
                  <a:lnTo>
                    <a:pt x="12097" y="9157"/>
                  </a:lnTo>
                  <a:lnTo>
                    <a:pt x="14169" y="7097"/>
                  </a:lnTo>
                  <a:lnTo>
                    <a:pt x="12085" y="5001"/>
                  </a:lnTo>
                  <a:lnTo>
                    <a:pt x="12085" y="2096"/>
                  </a:lnTo>
                  <a:lnTo>
                    <a:pt x="9144" y="2084"/>
                  </a:lnTo>
                  <a:lnTo>
                    <a:pt x="7096" y="1"/>
                  </a:lnTo>
                  <a:close/>
                </a:path>
              </a:pathLst>
            </a:custGeom>
            <a:solidFill>
              <a:srgbClr val="4FC5F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9"/>
            <p:cNvSpPr/>
            <p:nvPr/>
          </p:nvSpPr>
          <p:spPr>
            <a:xfrm>
              <a:off x="479225" y="3888400"/>
              <a:ext cx="354225" cy="353350"/>
            </a:xfrm>
            <a:custGeom>
              <a:rect b="b" l="l" r="r" t="t"/>
              <a:pathLst>
                <a:path extrusionOk="0" h="14134" w="14169">
                  <a:moveTo>
                    <a:pt x="7096" y="1"/>
                  </a:moveTo>
                  <a:lnTo>
                    <a:pt x="5013" y="2084"/>
                  </a:lnTo>
                  <a:lnTo>
                    <a:pt x="2608" y="2096"/>
                  </a:lnTo>
                  <a:lnTo>
                    <a:pt x="2072" y="2096"/>
                  </a:lnTo>
                  <a:lnTo>
                    <a:pt x="2072" y="5001"/>
                  </a:lnTo>
                  <a:lnTo>
                    <a:pt x="0" y="7097"/>
                  </a:lnTo>
                  <a:lnTo>
                    <a:pt x="2072" y="9169"/>
                  </a:lnTo>
                  <a:lnTo>
                    <a:pt x="2072" y="12097"/>
                  </a:lnTo>
                  <a:lnTo>
                    <a:pt x="5001" y="12097"/>
                  </a:lnTo>
                  <a:lnTo>
                    <a:pt x="7096" y="14133"/>
                  </a:lnTo>
                  <a:lnTo>
                    <a:pt x="7477" y="13776"/>
                  </a:lnTo>
                  <a:lnTo>
                    <a:pt x="9156" y="12097"/>
                  </a:lnTo>
                  <a:lnTo>
                    <a:pt x="12085" y="12097"/>
                  </a:lnTo>
                  <a:lnTo>
                    <a:pt x="12097" y="9157"/>
                  </a:lnTo>
                  <a:lnTo>
                    <a:pt x="14169" y="7097"/>
                  </a:lnTo>
                  <a:lnTo>
                    <a:pt x="12085" y="5001"/>
                  </a:lnTo>
                  <a:lnTo>
                    <a:pt x="12085" y="2096"/>
                  </a:lnTo>
                  <a:lnTo>
                    <a:pt x="9144" y="2084"/>
                  </a:lnTo>
                  <a:lnTo>
                    <a:pt x="709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9"/>
            <p:cNvSpPr/>
            <p:nvPr/>
          </p:nvSpPr>
          <p:spPr>
            <a:xfrm>
              <a:off x="459875" y="3869050"/>
              <a:ext cx="392025" cy="392050"/>
            </a:xfrm>
            <a:custGeom>
              <a:rect b="b" l="l" r="r" t="t"/>
              <a:pathLst>
                <a:path extrusionOk="0" h="15682" w="15681">
                  <a:moveTo>
                    <a:pt x="7870" y="1537"/>
                  </a:moveTo>
                  <a:lnTo>
                    <a:pt x="9692" y="3394"/>
                  </a:lnTo>
                  <a:lnTo>
                    <a:pt x="12323" y="3406"/>
                  </a:lnTo>
                  <a:lnTo>
                    <a:pt x="12323" y="6002"/>
                  </a:lnTo>
                  <a:lnTo>
                    <a:pt x="14181" y="7871"/>
                  </a:lnTo>
                  <a:lnTo>
                    <a:pt x="12359" y="9704"/>
                  </a:lnTo>
                  <a:lnTo>
                    <a:pt x="12335" y="12336"/>
                  </a:lnTo>
                  <a:lnTo>
                    <a:pt x="9716" y="12336"/>
                  </a:lnTo>
                  <a:lnTo>
                    <a:pt x="7894" y="14169"/>
                  </a:lnTo>
                  <a:lnTo>
                    <a:pt x="6001" y="12336"/>
                  </a:lnTo>
                  <a:lnTo>
                    <a:pt x="3393" y="12348"/>
                  </a:lnTo>
                  <a:lnTo>
                    <a:pt x="3393" y="9728"/>
                  </a:lnTo>
                  <a:lnTo>
                    <a:pt x="1536" y="7883"/>
                  </a:lnTo>
                  <a:lnTo>
                    <a:pt x="3393" y="6013"/>
                  </a:lnTo>
                  <a:lnTo>
                    <a:pt x="3393" y="3418"/>
                  </a:lnTo>
                  <a:lnTo>
                    <a:pt x="6025" y="3418"/>
                  </a:lnTo>
                  <a:lnTo>
                    <a:pt x="7870" y="1537"/>
                  </a:lnTo>
                  <a:close/>
                  <a:moveTo>
                    <a:pt x="7894" y="1"/>
                  </a:moveTo>
                  <a:lnTo>
                    <a:pt x="7120" y="775"/>
                  </a:lnTo>
                  <a:lnTo>
                    <a:pt x="5572" y="2323"/>
                  </a:lnTo>
                  <a:lnTo>
                    <a:pt x="2310" y="2323"/>
                  </a:lnTo>
                  <a:lnTo>
                    <a:pt x="2310" y="3394"/>
                  </a:lnTo>
                  <a:lnTo>
                    <a:pt x="2310" y="5537"/>
                  </a:lnTo>
                  <a:lnTo>
                    <a:pt x="762" y="7097"/>
                  </a:lnTo>
                  <a:lnTo>
                    <a:pt x="0" y="7859"/>
                  </a:lnTo>
                  <a:lnTo>
                    <a:pt x="762" y="8621"/>
                  </a:lnTo>
                  <a:lnTo>
                    <a:pt x="2286" y="10145"/>
                  </a:lnTo>
                  <a:lnTo>
                    <a:pt x="2286" y="12324"/>
                  </a:lnTo>
                  <a:lnTo>
                    <a:pt x="2286" y="13407"/>
                  </a:lnTo>
                  <a:lnTo>
                    <a:pt x="5548" y="13407"/>
                  </a:lnTo>
                  <a:lnTo>
                    <a:pt x="7132" y="14943"/>
                  </a:lnTo>
                  <a:lnTo>
                    <a:pt x="7882" y="15681"/>
                  </a:lnTo>
                  <a:lnTo>
                    <a:pt x="8632" y="14943"/>
                  </a:lnTo>
                  <a:lnTo>
                    <a:pt x="10144" y="13419"/>
                  </a:lnTo>
                  <a:lnTo>
                    <a:pt x="13395" y="13419"/>
                  </a:lnTo>
                  <a:lnTo>
                    <a:pt x="13395" y="12348"/>
                  </a:lnTo>
                  <a:lnTo>
                    <a:pt x="13407" y="10157"/>
                  </a:lnTo>
                  <a:lnTo>
                    <a:pt x="14931" y="8645"/>
                  </a:lnTo>
                  <a:lnTo>
                    <a:pt x="15681" y="7883"/>
                  </a:lnTo>
                  <a:lnTo>
                    <a:pt x="14931" y="7121"/>
                  </a:lnTo>
                  <a:lnTo>
                    <a:pt x="13383" y="5561"/>
                  </a:lnTo>
                  <a:lnTo>
                    <a:pt x="13383" y="3418"/>
                  </a:lnTo>
                  <a:lnTo>
                    <a:pt x="13383" y="2334"/>
                  </a:lnTo>
                  <a:lnTo>
                    <a:pt x="10132" y="2334"/>
                  </a:lnTo>
                  <a:lnTo>
                    <a:pt x="8632" y="799"/>
                  </a:lnTo>
                  <a:lnTo>
                    <a:pt x="789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10"/>
          <p:cNvSpPr/>
          <p:nvPr/>
        </p:nvSpPr>
        <p:spPr>
          <a:xfrm>
            <a:off x="1630825" y="2651751"/>
            <a:ext cx="5882376" cy="5868985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10"/>
          <p:cNvSpPr/>
          <p:nvPr/>
        </p:nvSpPr>
        <p:spPr>
          <a:xfrm>
            <a:off x="1706700" y="2727475"/>
            <a:ext cx="5730522" cy="5717476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10"/>
          <p:cNvSpPr txBox="1"/>
          <p:nvPr>
            <p:ph type="title"/>
          </p:nvPr>
        </p:nvSpPr>
        <p:spPr>
          <a:xfrm>
            <a:off x="2484900" y="3506700"/>
            <a:ext cx="4174200" cy="110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ira Sans Extra Condensed SemiBold"/>
              <a:buNone/>
              <a:defRPr sz="35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22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767" name="Google Shape;767;p22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ocs.google.com/spreadsheets/d/14vxsUU1hJP0wHRx1Q6U1sIAeXnc3v9Ads2e4c4_4TyY/copy#gid=1705874747" TargetMode="External"/><Relationship Id="rId4" Type="http://schemas.openxmlformats.org/officeDocument/2006/relationships/image" Target="../media/image4.png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hyperlink" Target="https://docs.google.com/spreadsheets/d/14vxsUU1hJP0wHRx1Q6U1sIAeXnc3v9Ads2e4c4_4TyY/copy#gid=434787257" TargetMode="External"/><Relationship Id="rId5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bit.ly/33VAFh3" TargetMode="External"/><Relationship Id="rId4" Type="http://schemas.openxmlformats.org/officeDocument/2006/relationships/hyperlink" Target="http://bit.ly/30B07Gq" TargetMode="External"/><Relationship Id="rId5" Type="http://schemas.openxmlformats.org/officeDocument/2006/relationships/hyperlink" Target="http://bit.ly/2PfT4lq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://bit.ly/2PfT4lq" TargetMode="External"/><Relationship Id="rId4" Type="http://schemas.openxmlformats.org/officeDocument/2006/relationships/hyperlink" Target="http://bit.ly/33VAFh3" TargetMode="External"/><Relationship Id="rId5" Type="http://schemas.openxmlformats.org/officeDocument/2006/relationships/hyperlink" Target="http://bit.ly/30B07Gq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bit.ly/2ZjL1pd" TargetMode="External"/><Relationship Id="rId4" Type="http://schemas.openxmlformats.org/officeDocument/2006/relationships/hyperlink" Target="https://bit.ly/2ZjL1pd" TargetMode="External"/><Relationship Id="rId5" Type="http://schemas.openxmlformats.org/officeDocument/2006/relationships/hyperlink" Target="http://bit.ly/30B07Gq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4vxsUU1hJP0wHRx1Q6U1sIAeXnc3v9Ads2e4c4_4TyY/copy#gid=0" TargetMode="External"/><Relationship Id="rId4" Type="http://schemas.openxmlformats.org/officeDocument/2006/relationships/image" Target="../media/image3.png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24"/>
          <p:cNvSpPr txBox="1"/>
          <p:nvPr>
            <p:ph idx="1" type="subTitle"/>
          </p:nvPr>
        </p:nvSpPr>
        <p:spPr>
          <a:xfrm>
            <a:off x="1661525" y="3652320"/>
            <a:ext cx="23871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this template begins</a:t>
            </a:r>
            <a:endParaRPr/>
          </a:p>
        </p:txBody>
      </p:sp>
      <p:sp>
        <p:nvSpPr>
          <p:cNvPr id="774" name="Google Shape;774;p24"/>
          <p:cNvSpPr/>
          <p:nvPr/>
        </p:nvSpPr>
        <p:spPr>
          <a:xfrm>
            <a:off x="2572676" y="863880"/>
            <a:ext cx="515355" cy="514182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5" name="Google Shape;775;p24"/>
          <p:cNvGrpSpPr/>
          <p:nvPr/>
        </p:nvGrpSpPr>
        <p:grpSpPr>
          <a:xfrm>
            <a:off x="1324835" y="3424069"/>
            <a:ext cx="3060479" cy="271998"/>
            <a:chOff x="3073750" y="3457173"/>
            <a:chExt cx="3060479" cy="271998"/>
          </a:xfrm>
        </p:grpSpPr>
        <p:cxnSp>
          <p:nvCxnSpPr>
            <p:cNvPr id="776" name="Google Shape;776;p24"/>
            <p:cNvCxnSpPr/>
            <p:nvPr/>
          </p:nvCxnSpPr>
          <p:spPr>
            <a:xfrm>
              <a:off x="3106875" y="3593175"/>
              <a:ext cx="30045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77" name="Google Shape;777;p24"/>
            <p:cNvSpPr/>
            <p:nvPr/>
          </p:nvSpPr>
          <p:spPr>
            <a:xfrm>
              <a:off x="3073750" y="3457173"/>
              <a:ext cx="304754" cy="271998"/>
            </a:xfrm>
            <a:custGeom>
              <a:rect b="b" l="l" r="r" t="t"/>
              <a:pathLst>
                <a:path extrusionOk="0" h="40979" w="45914">
                  <a:moveTo>
                    <a:pt x="34546" y="0"/>
                  </a:moveTo>
                  <a:lnTo>
                    <a:pt x="22902" y="11700"/>
                  </a:lnTo>
                  <a:lnTo>
                    <a:pt x="11645" y="610"/>
                  </a:lnTo>
                  <a:lnTo>
                    <a:pt x="11645" y="610"/>
                  </a:lnTo>
                  <a:lnTo>
                    <a:pt x="15638" y="15859"/>
                  </a:lnTo>
                  <a:lnTo>
                    <a:pt x="0" y="20462"/>
                  </a:lnTo>
                  <a:lnTo>
                    <a:pt x="15638" y="24787"/>
                  </a:lnTo>
                  <a:lnTo>
                    <a:pt x="11479" y="40757"/>
                  </a:lnTo>
                  <a:lnTo>
                    <a:pt x="11479" y="40757"/>
                  </a:lnTo>
                  <a:lnTo>
                    <a:pt x="22902" y="29112"/>
                  </a:lnTo>
                  <a:lnTo>
                    <a:pt x="34546" y="40979"/>
                  </a:lnTo>
                  <a:lnTo>
                    <a:pt x="30332" y="24676"/>
                  </a:lnTo>
                  <a:lnTo>
                    <a:pt x="45914" y="20462"/>
                  </a:lnTo>
                  <a:lnTo>
                    <a:pt x="30332" y="16137"/>
                  </a:lnTo>
                  <a:lnTo>
                    <a:pt x="34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4"/>
            <p:cNvSpPr/>
            <p:nvPr/>
          </p:nvSpPr>
          <p:spPr>
            <a:xfrm>
              <a:off x="5829475" y="3457173"/>
              <a:ext cx="304754" cy="271998"/>
            </a:xfrm>
            <a:custGeom>
              <a:rect b="b" l="l" r="r" t="t"/>
              <a:pathLst>
                <a:path extrusionOk="0" h="40979" w="45914">
                  <a:moveTo>
                    <a:pt x="34546" y="0"/>
                  </a:moveTo>
                  <a:lnTo>
                    <a:pt x="22902" y="11700"/>
                  </a:lnTo>
                  <a:lnTo>
                    <a:pt x="11645" y="610"/>
                  </a:lnTo>
                  <a:lnTo>
                    <a:pt x="11645" y="610"/>
                  </a:lnTo>
                  <a:lnTo>
                    <a:pt x="15638" y="15859"/>
                  </a:lnTo>
                  <a:lnTo>
                    <a:pt x="0" y="20462"/>
                  </a:lnTo>
                  <a:lnTo>
                    <a:pt x="15638" y="24787"/>
                  </a:lnTo>
                  <a:lnTo>
                    <a:pt x="11479" y="40757"/>
                  </a:lnTo>
                  <a:lnTo>
                    <a:pt x="11479" y="40757"/>
                  </a:lnTo>
                  <a:lnTo>
                    <a:pt x="22902" y="29112"/>
                  </a:lnTo>
                  <a:lnTo>
                    <a:pt x="34546" y="40979"/>
                  </a:lnTo>
                  <a:lnTo>
                    <a:pt x="30332" y="24676"/>
                  </a:lnTo>
                  <a:lnTo>
                    <a:pt x="45914" y="20462"/>
                  </a:lnTo>
                  <a:lnTo>
                    <a:pt x="30332" y="16137"/>
                  </a:lnTo>
                  <a:lnTo>
                    <a:pt x="34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79" name="Google Shape;779;p24"/>
          <p:cNvPicPr preferRelativeResize="0"/>
          <p:nvPr/>
        </p:nvPicPr>
        <p:blipFill rotWithShape="1">
          <a:blip r:embed="rId3">
            <a:alphaModFix/>
          </a:blip>
          <a:srcRect b="0" l="81481" r="0" t="0"/>
          <a:stretch/>
        </p:blipFill>
        <p:spPr>
          <a:xfrm flipH="1">
            <a:off x="5765600" y="0"/>
            <a:ext cx="16933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80" name="Google Shape;780;p24"/>
          <p:cNvSpPr txBox="1"/>
          <p:nvPr>
            <p:ph type="ctrTitle"/>
          </p:nvPr>
        </p:nvSpPr>
        <p:spPr>
          <a:xfrm>
            <a:off x="713225" y="1620579"/>
            <a:ext cx="4283700" cy="16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Zellige Tiles Style Infographics</a:t>
            </a:r>
            <a:endParaRPr b="0" sz="3500"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6" name="Google Shape;1056;p33"/>
          <p:cNvGrpSpPr/>
          <p:nvPr/>
        </p:nvGrpSpPr>
        <p:grpSpPr>
          <a:xfrm>
            <a:off x="718438" y="2495550"/>
            <a:ext cx="1828828" cy="2034427"/>
            <a:chOff x="726088" y="2647950"/>
            <a:chExt cx="1828828" cy="2034427"/>
          </a:xfrm>
        </p:grpSpPr>
        <p:sp>
          <p:nvSpPr>
            <p:cNvPr id="1057" name="Google Shape;1057;p33"/>
            <p:cNvSpPr txBox="1"/>
            <p:nvPr/>
          </p:nvSpPr>
          <p:spPr>
            <a:xfrm>
              <a:off x="726088" y="2984650"/>
              <a:ext cx="1828800" cy="78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058" name="Google Shape;1058;p33"/>
            <p:cNvSpPr/>
            <p:nvPr/>
          </p:nvSpPr>
          <p:spPr>
            <a:xfrm>
              <a:off x="727643" y="2647950"/>
              <a:ext cx="336600" cy="3366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1059" name="Google Shape;1059;p33"/>
            <p:cNvGrpSpPr/>
            <p:nvPr/>
          </p:nvGrpSpPr>
          <p:grpSpPr>
            <a:xfrm>
              <a:off x="1030902" y="3644375"/>
              <a:ext cx="1524014" cy="1038002"/>
              <a:chOff x="1030902" y="3644375"/>
              <a:chExt cx="1524014" cy="1038002"/>
            </a:xfrm>
          </p:grpSpPr>
          <p:sp>
            <p:nvSpPr>
              <p:cNvPr id="1060" name="Google Shape;1060;p33"/>
              <p:cNvSpPr txBox="1"/>
              <p:nvPr/>
            </p:nvSpPr>
            <p:spPr>
              <a:xfrm>
                <a:off x="1030915" y="3644375"/>
                <a:ext cx="1524000" cy="51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smallest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61" name="Google Shape;1061;p33"/>
              <p:cNvSpPr txBox="1"/>
              <p:nvPr/>
            </p:nvSpPr>
            <p:spPr>
              <a:xfrm>
                <a:off x="1030902" y="4161277"/>
                <a:ext cx="1524000" cy="52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far away from us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062" name="Google Shape;1062;p33"/>
          <p:cNvGrpSpPr/>
          <p:nvPr/>
        </p:nvGrpSpPr>
        <p:grpSpPr>
          <a:xfrm>
            <a:off x="2677272" y="2495550"/>
            <a:ext cx="1830682" cy="2033672"/>
            <a:chOff x="2734448" y="2647950"/>
            <a:chExt cx="1830682" cy="2033672"/>
          </a:xfrm>
        </p:grpSpPr>
        <p:sp>
          <p:nvSpPr>
            <p:cNvPr id="1063" name="Google Shape;1063;p33"/>
            <p:cNvSpPr txBox="1"/>
            <p:nvPr/>
          </p:nvSpPr>
          <p:spPr>
            <a:xfrm>
              <a:off x="2736329" y="2984750"/>
              <a:ext cx="1828800" cy="78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064" name="Google Shape;1064;p33"/>
            <p:cNvSpPr/>
            <p:nvPr/>
          </p:nvSpPr>
          <p:spPr>
            <a:xfrm>
              <a:off x="2734448" y="2647950"/>
              <a:ext cx="336600" cy="3366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1065" name="Google Shape;1065;p33"/>
            <p:cNvGrpSpPr/>
            <p:nvPr/>
          </p:nvGrpSpPr>
          <p:grpSpPr>
            <a:xfrm>
              <a:off x="3038129" y="3644375"/>
              <a:ext cx="1527000" cy="1037247"/>
              <a:chOff x="3038129" y="3644375"/>
              <a:chExt cx="1527000" cy="1037247"/>
            </a:xfrm>
          </p:grpSpPr>
          <p:sp>
            <p:nvSpPr>
              <p:cNvPr id="1066" name="Google Shape;1066;p33"/>
              <p:cNvSpPr txBox="1"/>
              <p:nvPr/>
            </p:nvSpPr>
            <p:spPr>
              <a:xfrm>
                <a:off x="3038129" y="3644375"/>
                <a:ext cx="1527000" cy="52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Mars is actually a very cold place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67" name="Google Shape;1067;p33"/>
              <p:cNvSpPr txBox="1"/>
              <p:nvPr/>
            </p:nvSpPr>
            <p:spPr>
              <a:xfrm>
                <a:off x="3038129" y="4160522"/>
                <a:ext cx="1527000" cy="52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has a </a:t>
                </a: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beautiful name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068" name="Google Shape;1068;p33"/>
          <p:cNvGrpSpPr/>
          <p:nvPr/>
        </p:nvGrpSpPr>
        <p:grpSpPr>
          <a:xfrm>
            <a:off x="4637958" y="2495550"/>
            <a:ext cx="1828800" cy="2033670"/>
            <a:chOff x="4670371" y="2647950"/>
            <a:chExt cx="1828800" cy="2033670"/>
          </a:xfrm>
        </p:grpSpPr>
        <p:sp>
          <p:nvSpPr>
            <p:cNvPr id="1069" name="Google Shape;1069;p33"/>
            <p:cNvSpPr txBox="1"/>
            <p:nvPr/>
          </p:nvSpPr>
          <p:spPr>
            <a:xfrm>
              <a:off x="4670371" y="2984650"/>
              <a:ext cx="1828800" cy="78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Neptune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070" name="Google Shape;1070;p33"/>
            <p:cNvSpPr/>
            <p:nvPr/>
          </p:nvSpPr>
          <p:spPr>
            <a:xfrm>
              <a:off x="6162467" y="2647950"/>
              <a:ext cx="336600" cy="3366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1071" name="Google Shape;1071;p33"/>
            <p:cNvGrpSpPr/>
            <p:nvPr/>
          </p:nvGrpSpPr>
          <p:grpSpPr>
            <a:xfrm>
              <a:off x="4670371" y="3644376"/>
              <a:ext cx="1527000" cy="1037244"/>
              <a:chOff x="4670371" y="3644376"/>
              <a:chExt cx="1527000" cy="1037244"/>
            </a:xfrm>
          </p:grpSpPr>
          <p:sp>
            <p:nvSpPr>
              <p:cNvPr id="1072" name="Google Shape;1072;p33"/>
              <p:cNvSpPr txBox="1"/>
              <p:nvPr/>
            </p:nvSpPr>
            <p:spPr>
              <a:xfrm>
                <a:off x="4670371" y="3644376"/>
                <a:ext cx="1527000" cy="52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73" name="Google Shape;1073;p33"/>
              <p:cNvSpPr txBox="1"/>
              <p:nvPr/>
            </p:nvSpPr>
            <p:spPr>
              <a:xfrm>
                <a:off x="4670371" y="4160520"/>
                <a:ext cx="1527000" cy="52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where we all live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1074" name="Google Shape;1074;p33"/>
          <p:cNvGrpSpPr/>
          <p:nvPr/>
        </p:nvGrpSpPr>
        <p:grpSpPr>
          <a:xfrm>
            <a:off x="6596763" y="2495550"/>
            <a:ext cx="1828800" cy="2033674"/>
            <a:chOff x="6604413" y="2647950"/>
            <a:chExt cx="1828800" cy="2033674"/>
          </a:xfrm>
        </p:grpSpPr>
        <p:sp>
          <p:nvSpPr>
            <p:cNvPr id="1075" name="Google Shape;1075;p33"/>
            <p:cNvSpPr txBox="1"/>
            <p:nvPr/>
          </p:nvSpPr>
          <p:spPr>
            <a:xfrm>
              <a:off x="6604413" y="2984650"/>
              <a:ext cx="1828800" cy="781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076" name="Google Shape;1076;p33"/>
            <p:cNvSpPr/>
            <p:nvPr/>
          </p:nvSpPr>
          <p:spPr>
            <a:xfrm>
              <a:off x="8096518" y="2647950"/>
              <a:ext cx="336600" cy="3366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1077" name="Google Shape;1077;p33"/>
            <p:cNvGrpSpPr/>
            <p:nvPr/>
          </p:nvGrpSpPr>
          <p:grpSpPr>
            <a:xfrm>
              <a:off x="6604425" y="3644375"/>
              <a:ext cx="1527000" cy="1037249"/>
              <a:chOff x="6604425" y="3644375"/>
              <a:chExt cx="1527000" cy="1037249"/>
            </a:xfrm>
          </p:grpSpPr>
          <p:sp>
            <p:nvSpPr>
              <p:cNvPr id="1078" name="Google Shape;1078;p33"/>
              <p:cNvSpPr txBox="1"/>
              <p:nvPr/>
            </p:nvSpPr>
            <p:spPr>
              <a:xfrm>
                <a:off x="6604425" y="3644375"/>
                <a:ext cx="1527000" cy="52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Saturn has several and beautiful rings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79" name="Google Shape;1079;p33"/>
              <p:cNvSpPr txBox="1"/>
              <p:nvPr/>
            </p:nvSpPr>
            <p:spPr>
              <a:xfrm>
                <a:off x="6604425" y="4160524"/>
                <a:ext cx="1527000" cy="52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a </a:t>
                </a: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dwarf</a:t>
                </a: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1080" name="Google Shape;1080;p33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sp>
        <p:nvSpPr>
          <p:cNvPr id="1081" name="Google Shape;1081;p33"/>
          <p:cNvSpPr txBox="1"/>
          <p:nvPr/>
        </p:nvSpPr>
        <p:spPr>
          <a:xfrm>
            <a:off x="3263850" y="1313850"/>
            <a:ext cx="2616300" cy="47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Planets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1082" name="Google Shape;1082;p33"/>
          <p:cNvCxnSpPr>
            <a:stCxn id="1081" idx="2"/>
            <a:endCxn id="1058" idx="6"/>
          </p:cNvCxnSpPr>
          <p:nvPr/>
        </p:nvCxnSpPr>
        <p:spPr>
          <a:xfrm rot="5400000">
            <a:off x="2375550" y="299100"/>
            <a:ext cx="709200" cy="3683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83" name="Google Shape;1083;p33"/>
          <p:cNvCxnSpPr>
            <a:stCxn id="1081" idx="2"/>
            <a:endCxn id="1064" idx="6"/>
          </p:cNvCxnSpPr>
          <p:nvPr/>
        </p:nvCxnSpPr>
        <p:spPr>
          <a:xfrm rot="5400000">
            <a:off x="3354150" y="1277700"/>
            <a:ext cx="709200" cy="1726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84" name="Google Shape;1084;p33"/>
          <p:cNvCxnSpPr>
            <a:stCxn id="1081" idx="2"/>
            <a:endCxn id="1070" idx="6"/>
          </p:cNvCxnSpPr>
          <p:nvPr/>
        </p:nvCxnSpPr>
        <p:spPr>
          <a:xfrm flipH="1" rot="-5400000">
            <a:off x="5080650" y="1277700"/>
            <a:ext cx="709200" cy="1726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85" name="Google Shape;1085;p33"/>
          <p:cNvCxnSpPr>
            <a:stCxn id="1081" idx="2"/>
            <a:endCxn id="1076" idx="6"/>
          </p:cNvCxnSpPr>
          <p:nvPr/>
        </p:nvCxnSpPr>
        <p:spPr>
          <a:xfrm flipH="1" rot="-5400000">
            <a:off x="6060000" y="298350"/>
            <a:ext cx="709200" cy="3685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86" name="Google Shape;1086;p33"/>
          <p:cNvCxnSpPr>
            <a:stCxn id="1057" idx="1"/>
            <a:endCxn id="1060" idx="1"/>
          </p:cNvCxnSpPr>
          <p:nvPr/>
        </p:nvCxnSpPr>
        <p:spPr>
          <a:xfrm>
            <a:off x="718438" y="3223150"/>
            <a:ext cx="304800" cy="527400"/>
          </a:xfrm>
          <a:prstGeom prst="bentConnector3">
            <a:avLst>
              <a:gd fmla="val -119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87" name="Google Shape;1087;p33"/>
          <p:cNvCxnSpPr>
            <a:stCxn id="1057" idx="1"/>
            <a:endCxn id="1061" idx="1"/>
          </p:cNvCxnSpPr>
          <p:nvPr/>
        </p:nvCxnSpPr>
        <p:spPr>
          <a:xfrm>
            <a:off x="718438" y="3223150"/>
            <a:ext cx="304800" cy="1046400"/>
          </a:xfrm>
          <a:prstGeom prst="bentConnector3">
            <a:avLst>
              <a:gd fmla="val -3244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88" name="Google Shape;1088;p33"/>
          <p:cNvCxnSpPr>
            <a:stCxn id="1063" idx="1"/>
            <a:endCxn id="1066" idx="1"/>
          </p:cNvCxnSpPr>
          <p:nvPr/>
        </p:nvCxnSpPr>
        <p:spPr>
          <a:xfrm>
            <a:off x="2679154" y="3223250"/>
            <a:ext cx="301800" cy="529200"/>
          </a:xfrm>
          <a:prstGeom prst="bentConnector3">
            <a:avLst>
              <a:gd fmla="val -33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89" name="Google Shape;1089;p33"/>
          <p:cNvCxnSpPr>
            <a:stCxn id="1063" idx="1"/>
            <a:endCxn id="1067" idx="1"/>
          </p:cNvCxnSpPr>
          <p:nvPr/>
        </p:nvCxnSpPr>
        <p:spPr>
          <a:xfrm>
            <a:off x="2679154" y="3223250"/>
            <a:ext cx="301800" cy="1045500"/>
          </a:xfrm>
          <a:prstGeom prst="bentConnector3">
            <a:avLst>
              <a:gd fmla="val -33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90" name="Google Shape;1090;p33"/>
          <p:cNvCxnSpPr>
            <a:stCxn id="1069" idx="3"/>
            <a:endCxn id="1072" idx="3"/>
          </p:cNvCxnSpPr>
          <p:nvPr/>
        </p:nvCxnSpPr>
        <p:spPr>
          <a:xfrm flipH="1">
            <a:off x="6164958" y="3223150"/>
            <a:ext cx="301800" cy="529500"/>
          </a:xfrm>
          <a:prstGeom prst="bentConnector3">
            <a:avLst>
              <a:gd fmla="val -137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91" name="Google Shape;1091;p33"/>
          <p:cNvCxnSpPr>
            <a:stCxn id="1069" idx="3"/>
            <a:endCxn id="1073" idx="3"/>
          </p:cNvCxnSpPr>
          <p:nvPr/>
        </p:nvCxnSpPr>
        <p:spPr>
          <a:xfrm flipH="1">
            <a:off x="6164958" y="3223150"/>
            <a:ext cx="301800" cy="1045500"/>
          </a:xfrm>
          <a:prstGeom prst="bentConnector3">
            <a:avLst>
              <a:gd fmla="val -3439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92" name="Google Shape;1092;p33"/>
          <p:cNvCxnSpPr>
            <a:stCxn id="1075" idx="3"/>
            <a:endCxn id="1079" idx="3"/>
          </p:cNvCxnSpPr>
          <p:nvPr/>
        </p:nvCxnSpPr>
        <p:spPr>
          <a:xfrm flipH="1">
            <a:off x="8123763" y="3223150"/>
            <a:ext cx="301800" cy="1045500"/>
          </a:xfrm>
          <a:prstGeom prst="bentConnector3">
            <a:avLst>
              <a:gd fmla="val -225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93" name="Google Shape;1093;p33"/>
          <p:cNvCxnSpPr>
            <a:stCxn id="1075" idx="3"/>
            <a:endCxn id="1078" idx="3"/>
          </p:cNvCxnSpPr>
          <p:nvPr/>
        </p:nvCxnSpPr>
        <p:spPr>
          <a:xfrm flipH="1">
            <a:off x="8123763" y="3223150"/>
            <a:ext cx="301800" cy="529500"/>
          </a:xfrm>
          <a:prstGeom prst="bentConnector3">
            <a:avLst>
              <a:gd fmla="val -225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p34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aphicFrame>
        <p:nvGraphicFramePr>
          <p:cNvPr id="1099" name="Google Shape;1099;p34"/>
          <p:cNvGraphicFramePr/>
          <p:nvPr/>
        </p:nvGraphicFramePr>
        <p:xfrm>
          <a:off x="703188" y="1772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{D66EE098-32B5-41CA-BD0A-C3B6B46B1957}</a:tableStyleId>
              </a:tblPr>
              <a:tblGrid>
                <a:gridCol w="1200575"/>
                <a:gridCol w="1319150"/>
                <a:gridCol w="434825"/>
                <a:gridCol w="434825"/>
                <a:gridCol w="434825"/>
                <a:gridCol w="434825"/>
                <a:gridCol w="434825"/>
                <a:gridCol w="434825"/>
                <a:gridCol w="434825"/>
                <a:gridCol w="434825"/>
                <a:gridCol w="434825"/>
                <a:gridCol w="434825"/>
                <a:gridCol w="434825"/>
                <a:gridCol w="434825"/>
              </a:tblGrid>
              <a:tr h="457825"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Events calendar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J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F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M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A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M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J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J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A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O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N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D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672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Celebration 01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Despite being red, 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 is a cold planet</a:t>
                      </a:r>
                      <a:endParaRPr b="1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672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Celebration 02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has a nice name and is hot</a:t>
                      </a:r>
                      <a:endParaRPr b="1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  <a:tr h="6725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Celebration 03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Earth is where we all live</a:t>
                      </a:r>
                      <a:endParaRPr b="1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3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p35"/>
          <p:cNvSpPr txBox="1"/>
          <p:nvPr>
            <p:ph type="title"/>
          </p:nvPr>
        </p:nvSpPr>
        <p:spPr>
          <a:xfrm>
            <a:off x="71775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1105" name="Google Shape;1105;p35"/>
          <p:cNvGrpSpPr/>
          <p:nvPr/>
        </p:nvGrpSpPr>
        <p:grpSpPr>
          <a:xfrm>
            <a:off x="1783680" y="1645262"/>
            <a:ext cx="2800499" cy="857853"/>
            <a:chOff x="1408362" y="1704012"/>
            <a:chExt cx="2800499" cy="857853"/>
          </a:xfrm>
        </p:grpSpPr>
        <p:grpSp>
          <p:nvGrpSpPr>
            <p:cNvPr id="1106" name="Google Shape;1106;p35"/>
            <p:cNvGrpSpPr/>
            <p:nvPr/>
          </p:nvGrpSpPr>
          <p:grpSpPr>
            <a:xfrm>
              <a:off x="2190161" y="1704012"/>
              <a:ext cx="2018701" cy="857853"/>
              <a:chOff x="1058024" y="1718225"/>
              <a:chExt cx="2018701" cy="857853"/>
            </a:xfrm>
          </p:grpSpPr>
          <p:sp>
            <p:nvSpPr>
              <p:cNvPr id="1107" name="Google Shape;1107;p35"/>
              <p:cNvSpPr txBox="1"/>
              <p:nvPr/>
            </p:nvSpPr>
            <p:spPr>
              <a:xfrm flipH="1">
                <a:off x="1058024" y="2154578"/>
                <a:ext cx="20187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very small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08" name="Google Shape;1108;p35"/>
              <p:cNvSpPr txBox="1"/>
              <p:nvPr/>
            </p:nvSpPr>
            <p:spPr>
              <a:xfrm flipH="1">
                <a:off x="1058025" y="1718225"/>
                <a:ext cx="2018700" cy="555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2,325</a:t>
                </a:r>
                <a:endParaRPr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1109" name="Google Shape;1109;p35"/>
            <p:cNvSpPr/>
            <p:nvPr/>
          </p:nvSpPr>
          <p:spPr>
            <a:xfrm flipH="1">
              <a:off x="1408362" y="1704025"/>
              <a:ext cx="781800" cy="8577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grpSp>
        <p:nvGrpSpPr>
          <p:cNvPr id="1110" name="Google Shape;1110;p35"/>
          <p:cNvGrpSpPr/>
          <p:nvPr/>
        </p:nvGrpSpPr>
        <p:grpSpPr>
          <a:xfrm>
            <a:off x="1783680" y="3340561"/>
            <a:ext cx="2800499" cy="857855"/>
            <a:chOff x="1408362" y="3438361"/>
            <a:chExt cx="2800499" cy="857855"/>
          </a:xfrm>
        </p:grpSpPr>
        <p:grpSp>
          <p:nvGrpSpPr>
            <p:cNvPr id="1111" name="Google Shape;1111;p35"/>
            <p:cNvGrpSpPr/>
            <p:nvPr/>
          </p:nvGrpSpPr>
          <p:grpSpPr>
            <a:xfrm>
              <a:off x="2190161" y="3438361"/>
              <a:ext cx="2018701" cy="857855"/>
              <a:chOff x="1058024" y="3452574"/>
              <a:chExt cx="2018701" cy="857855"/>
            </a:xfrm>
          </p:grpSpPr>
          <p:sp>
            <p:nvSpPr>
              <p:cNvPr id="1112" name="Google Shape;1112;p35"/>
              <p:cNvSpPr txBox="1"/>
              <p:nvPr/>
            </p:nvSpPr>
            <p:spPr>
              <a:xfrm flipH="1">
                <a:off x="1058024" y="3888928"/>
                <a:ext cx="2018700" cy="421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Mars is made of basalt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13" name="Google Shape;1113;p35"/>
              <p:cNvSpPr txBox="1"/>
              <p:nvPr/>
            </p:nvSpPr>
            <p:spPr>
              <a:xfrm flipH="1">
                <a:off x="1058025" y="3452574"/>
                <a:ext cx="2018700" cy="557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+34%</a:t>
                </a:r>
                <a:endParaRPr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1114" name="Google Shape;1114;p35"/>
            <p:cNvSpPr/>
            <p:nvPr/>
          </p:nvSpPr>
          <p:spPr>
            <a:xfrm flipH="1">
              <a:off x="1408362" y="3438375"/>
              <a:ext cx="781800" cy="8577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grpSp>
        <p:nvGrpSpPr>
          <p:cNvPr id="1115" name="Google Shape;1115;p35"/>
          <p:cNvGrpSpPr/>
          <p:nvPr/>
        </p:nvGrpSpPr>
        <p:grpSpPr>
          <a:xfrm>
            <a:off x="5358467" y="1645250"/>
            <a:ext cx="2001853" cy="2553175"/>
            <a:chOff x="5859011" y="1880325"/>
            <a:chExt cx="1914000" cy="2553175"/>
          </a:xfrm>
        </p:grpSpPr>
        <p:sp>
          <p:nvSpPr>
            <p:cNvPr id="1116" name="Google Shape;1116;p35"/>
            <p:cNvSpPr txBox="1"/>
            <p:nvPr/>
          </p:nvSpPr>
          <p:spPr>
            <a:xfrm>
              <a:off x="5859011" y="2713600"/>
              <a:ext cx="1914000" cy="1719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of them all: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very cold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304800" lvl="0" marL="457200" rtl="0" algn="l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17" name="Google Shape;1117;p35"/>
            <p:cNvSpPr txBox="1"/>
            <p:nvPr/>
          </p:nvSpPr>
          <p:spPr>
            <a:xfrm>
              <a:off x="5859011" y="1880325"/>
              <a:ext cx="1914000" cy="858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b="1" sz="2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118" name="Google Shape;1118;p35"/>
          <p:cNvGrpSpPr/>
          <p:nvPr/>
        </p:nvGrpSpPr>
        <p:grpSpPr>
          <a:xfrm>
            <a:off x="2061133" y="1922421"/>
            <a:ext cx="227587" cy="303531"/>
            <a:chOff x="6121000" y="2634600"/>
            <a:chExt cx="233975" cy="312050"/>
          </a:xfrm>
        </p:grpSpPr>
        <p:sp>
          <p:nvSpPr>
            <p:cNvPr id="1119" name="Google Shape;1119;p35"/>
            <p:cNvSpPr/>
            <p:nvPr/>
          </p:nvSpPr>
          <p:spPr>
            <a:xfrm>
              <a:off x="6180225" y="2751625"/>
              <a:ext cx="117000" cy="117025"/>
            </a:xfrm>
            <a:custGeom>
              <a:rect b="b" l="l" r="r" t="t"/>
              <a:pathLst>
                <a:path extrusionOk="0" h="4681" w="4680">
                  <a:moveTo>
                    <a:pt x="1984" y="0"/>
                  </a:moveTo>
                  <a:cubicBezTo>
                    <a:pt x="1977" y="0"/>
                    <a:pt x="1971" y="1"/>
                    <a:pt x="1965" y="2"/>
                  </a:cubicBezTo>
                  <a:cubicBezTo>
                    <a:pt x="1405" y="97"/>
                    <a:pt x="917" y="371"/>
                    <a:pt x="560" y="788"/>
                  </a:cubicBezTo>
                  <a:cubicBezTo>
                    <a:pt x="191" y="1228"/>
                    <a:pt x="0" y="1764"/>
                    <a:pt x="0" y="2324"/>
                  </a:cubicBezTo>
                  <a:cubicBezTo>
                    <a:pt x="0" y="3621"/>
                    <a:pt x="1048" y="4681"/>
                    <a:pt x="2346" y="4681"/>
                  </a:cubicBezTo>
                  <a:cubicBezTo>
                    <a:pt x="2918" y="4681"/>
                    <a:pt x="3453" y="4467"/>
                    <a:pt x="3882" y="4109"/>
                  </a:cubicBezTo>
                  <a:cubicBezTo>
                    <a:pt x="4299" y="3752"/>
                    <a:pt x="4584" y="3252"/>
                    <a:pt x="4668" y="2716"/>
                  </a:cubicBezTo>
                  <a:cubicBezTo>
                    <a:pt x="4680" y="2621"/>
                    <a:pt x="4632" y="2550"/>
                    <a:pt x="4549" y="2514"/>
                  </a:cubicBezTo>
                  <a:cubicBezTo>
                    <a:pt x="4531" y="2508"/>
                    <a:pt x="4512" y="2505"/>
                    <a:pt x="4492" y="2505"/>
                  </a:cubicBezTo>
                  <a:cubicBezTo>
                    <a:pt x="4429" y="2505"/>
                    <a:pt x="4359" y="2534"/>
                    <a:pt x="4322" y="2597"/>
                  </a:cubicBezTo>
                  <a:cubicBezTo>
                    <a:pt x="4025" y="3074"/>
                    <a:pt x="3513" y="3371"/>
                    <a:pt x="2941" y="3371"/>
                  </a:cubicBezTo>
                  <a:cubicBezTo>
                    <a:pt x="2203" y="3371"/>
                    <a:pt x="1560" y="2859"/>
                    <a:pt x="1370" y="2145"/>
                  </a:cubicBezTo>
                  <a:cubicBezTo>
                    <a:pt x="1341" y="2059"/>
                    <a:pt x="1282" y="2004"/>
                    <a:pt x="1204" y="2004"/>
                  </a:cubicBezTo>
                  <a:cubicBezTo>
                    <a:pt x="1185" y="2004"/>
                    <a:pt x="1165" y="2007"/>
                    <a:pt x="1143" y="2014"/>
                  </a:cubicBezTo>
                  <a:cubicBezTo>
                    <a:pt x="1036" y="2038"/>
                    <a:pt x="977" y="2133"/>
                    <a:pt x="1013" y="2240"/>
                  </a:cubicBezTo>
                  <a:cubicBezTo>
                    <a:pt x="1227" y="3109"/>
                    <a:pt x="2025" y="3728"/>
                    <a:pt x="2929" y="3728"/>
                  </a:cubicBezTo>
                  <a:cubicBezTo>
                    <a:pt x="3310" y="3728"/>
                    <a:pt x="3668" y="3621"/>
                    <a:pt x="3989" y="3431"/>
                  </a:cubicBezTo>
                  <a:lnTo>
                    <a:pt x="3989" y="3431"/>
                  </a:lnTo>
                  <a:cubicBezTo>
                    <a:pt x="3882" y="3574"/>
                    <a:pt x="3763" y="3728"/>
                    <a:pt x="3608" y="3848"/>
                  </a:cubicBezTo>
                  <a:cubicBezTo>
                    <a:pt x="3251" y="4157"/>
                    <a:pt x="2798" y="4324"/>
                    <a:pt x="2322" y="4324"/>
                  </a:cubicBezTo>
                  <a:cubicBezTo>
                    <a:pt x="1227" y="4324"/>
                    <a:pt x="334" y="3431"/>
                    <a:pt x="334" y="2335"/>
                  </a:cubicBezTo>
                  <a:cubicBezTo>
                    <a:pt x="334" y="1859"/>
                    <a:pt x="501" y="1407"/>
                    <a:pt x="810" y="1050"/>
                  </a:cubicBezTo>
                  <a:cubicBezTo>
                    <a:pt x="929" y="895"/>
                    <a:pt x="1084" y="776"/>
                    <a:pt x="1251" y="669"/>
                  </a:cubicBezTo>
                  <a:lnTo>
                    <a:pt x="1251" y="669"/>
                  </a:lnTo>
                  <a:cubicBezTo>
                    <a:pt x="1108" y="871"/>
                    <a:pt x="1024" y="1085"/>
                    <a:pt x="965" y="1312"/>
                  </a:cubicBezTo>
                  <a:cubicBezTo>
                    <a:pt x="953" y="1407"/>
                    <a:pt x="1024" y="1490"/>
                    <a:pt x="1108" y="1526"/>
                  </a:cubicBezTo>
                  <a:cubicBezTo>
                    <a:pt x="1122" y="1529"/>
                    <a:pt x="1136" y="1530"/>
                    <a:pt x="1149" y="1530"/>
                  </a:cubicBezTo>
                  <a:cubicBezTo>
                    <a:pt x="1239" y="1530"/>
                    <a:pt x="1313" y="1466"/>
                    <a:pt x="1334" y="1383"/>
                  </a:cubicBezTo>
                  <a:cubicBezTo>
                    <a:pt x="1429" y="990"/>
                    <a:pt x="1727" y="573"/>
                    <a:pt x="2084" y="347"/>
                  </a:cubicBezTo>
                  <a:cubicBezTo>
                    <a:pt x="2156" y="299"/>
                    <a:pt x="2179" y="216"/>
                    <a:pt x="2156" y="121"/>
                  </a:cubicBezTo>
                  <a:cubicBezTo>
                    <a:pt x="2123" y="56"/>
                    <a:pt x="2050" y="0"/>
                    <a:pt x="19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5"/>
            <p:cNvSpPr/>
            <p:nvPr/>
          </p:nvSpPr>
          <p:spPr>
            <a:xfrm>
              <a:off x="6237075" y="2748975"/>
              <a:ext cx="58675" cy="56375"/>
            </a:xfrm>
            <a:custGeom>
              <a:rect b="b" l="l" r="r" t="t"/>
              <a:pathLst>
                <a:path extrusionOk="0" h="2255" w="2347">
                  <a:moveTo>
                    <a:pt x="1155" y="596"/>
                  </a:moveTo>
                  <a:lnTo>
                    <a:pt x="1298" y="882"/>
                  </a:lnTo>
                  <a:cubicBezTo>
                    <a:pt x="1322" y="941"/>
                    <a:pt x="1370" y="977"/>
                    <a:pt x="1429" y="989"/>
                  </a:cubicBezTo>
                  <a:lnTo>
                    <a:pt x="1739" y="1037"/>
                  </a:lnTo>
                  <a:lnTo>
                    <a:pt x="1536" y="1251"/>
                  </a:lnTo>
                  <a:cubicBezTo>
                    <a:pt x="1489" y="1298"/>
                    <a:pt x="1465" y="1358"/>
                    <a:pt x="1465" y="1418"/>
                  </a:cubicBezTo>
                  <a:lnTo>
                    <a:pt x="1536" y="1727"/>
                  </a:lnTo>
                  <a:lnTo>
                    <a:pt x="1251" y="1584"/>
                  </a:lnTo>
                  <a:cubicBezTo>
                    <a:pt x="1221" y="1566"/>
                    <a:pt x="1191" y="1557"/>
                    <a:pt x="1163" y="1557"/>
                  </a:cubicBezTo>
                  <a:cubicBezTo>
                    <a:pt x="1135" y="1557"/>
                    <a:pt x="1108" y="1566"/>
                    <a:pt x="1084" y="1584"/>
                  </a:cubicBezTo>
                  <a:lnTo>
                    <a:pt x="798" y="1727"/>
                  </a:lnTo>
                  <a:lnTo>
                    <a:pt x="798" y="1727"/>
                  </a:lnTo>
                  <a:lnTo>
                    <a:pt x="858" y="1418"/>
                  </a:lnTo>
                  <a:cubicBezTo>
                    <a:pt x="870" y="1358"/>
                    <a:pt x="846" y="1298"/>
                    <a:pt x="798" y="1251"/>
                  </a:cubicBezTo>
                  <a:lnTo>
                    <a:pt x="572" y="1037"/>
                  </a:lnTo>
                  <a:lnTo>
                    <a:pt x="894" y="989"/>
                  </a:lnTo>
                  <a:cubicBezTo>
                    <a:pt x="953" y="977"/>
                    <a:pt x="989" y="941"/>
                    <a:pt x="1025" y="882"/>
                  </a:cubicBezTo>
                  <a:lnTo>
                    <a:pt x="1155" y="596"/>
                  </a:lnTo>
                  <a:close/>
                  <a:moveTo>
                    <a:pt x="1179" y="1"/>
                  </a:moveTo>
                  <a:cubicBezTo>
                    <a:pt x="1096" y="1"/>
                    <a:pt x="1036" y="48"/>
                    <a:pt x="1013" y="108"/>
                  </a:cubicBezTo>
                  <a:lnTo>
                    <a:pt x="739" y="644"/>
                  </a:lnTo>
                  <a:lnTo>
                    <a:pt x="167" y="739"/>
                  </a:lnTo>
                  <a:cubicBezTo>
                    <a:pt x="84" y="751"/>
                    <a:pt x="48" y="798"/>
                    <a:pt x="12" y="858"/>
                  </a:cubicBezTo>
                  <a:cubicBezTo>
                    <a:pt x="1" y="917"/>
                    <a:pt x="12" y="989"/>
                    <a:pt x="60" y="1048"/>
                  </a:cubicBezTo>
                  <a:lnTo>
                    <a:pt x="477" y="1465"/>
                  </a:lnTo>
                  <a:lnTo>
                    <a:pt x="370" y="2037"/>
                  </a:lnTo>
                  <a:cubicBezTo>
                    <a:pt x="358" y="2120"/>
                    <a:pt x="382" y="2180"/>
                    <a:pt x="441" y="2215"/>
                  </a:cubicBezTo>
                  <a:cubicBezTo>
                    <a:pt x="476" y="2243"/>
                    <a:pt x="519" y="2255"/>
                    <a:pt x="561" y="2255"/>
                  </a:cubicBezTo>
                  <a:cubicBezTo>
                    <a:pt x="590" y="2255"/>
                    <a:pt x="619" y="2249"/>
                    <a:pt x="644" y="2239"/>
                  </a:cubicBezTo>
                  <a:lnTo>
                    <a:pt x="1155" y="1965"/>
                  </a:lnTo>
                  <a:lnTo>
                    <a:pt x="1679" y="2239"/>
                  </a:lnTo>
                  <a:cubicBezTo>
                    <a:pt x="1704" y="2249"/>
                    <a:pt x="1731" y="2255"/>
                    <a:pt x="1758" y="2255"/>
                  </a:cubicBezTo>
                  <a:cubicBezTo>
                    <a:pt x="1796" y="2255"/>
                    <a:pt x="1835" y="2243"/>
                    <a:pt x="1870" y="2215"/>
                  </a:cubicBezTo>
                  <a:cubicBezTo>
                    <a:pt x="1929" y="2180"/>
                    <a:pt x="1965" y="2120"/>
                    <a:pt x="1953" y="2037"/>
                  </a:cubicBezTo>
                  <a:lnTo>
                    <a:pt x="1846" y="1465"/>
                  </a:lnTo>
                  <a:lnTo>
                    <a:pt x="2263" y="1048"/>
                  </a:lnTo>
                  <a:cubicBezTo>
                    <a:pt x="2334" y="1001"/>
                    <a:pt x="2346" y="929"/>
                    <a:pt x="2334" y="858"/>
                  </a:cubicBezTo>
                  <a:cubicBezTo>
                    <a:pt x="2322" y="798"/>
                    <a:pt x="2263" y="739"/>
                    <a:pt x="2191" y="739"/>
                  </a:cubicBezTo>
                  <a:lnTo>
                    <a:pt x="1608" y="644"/>
                  </a:lnTo>
                  <a:lnTo>
                    <a:pt x="1334" y="108"/>
                  </a:lnTo>
                  <a:cubicBezTo>
                    <a:pt x="1310" y="48"/>
                    <a:pt x="1251" y="1"/>
                    <a:pt x="1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5"/>
            <p:cNvSpPr/>
            <p:nvPr/>
          </p:nvSpPr>
          <p:spPr>
            <a:xfrm>
              <a:off x="6121000" y="2634600"/>
              <a:ext cx="233975" cy="312050"/>
            </a:xfrm>
            <a:custGeom>
              <a:rect b="b" l="l" r="r" t="t"/>
              <a:pathLst>
                <a:path extrusionOk="0" h="12482" w="9359">
                  <a:moveTo>
                    <a:pt x="4655" y="409"/>
                  </a:moveTo>
                  <a:lnTo>
                    <a:pt x="6013" y="1087"/>
                  </a:lnTo>
                  <a:cubicBezTo>
                    <a:pt x="6275" y="1218"/>
                    <a:pt x="6430" y="1468"/>
                    <a:pt x="6430" y="1766"/>
                  </a:cubicBezTo>
                  <a:cubicBezTo>
                    <a:pt x="6430" y="1873"/>
                    <a:pt x="6513" y="1944"/>
                    <a:pt x="6608" y="1944"/>
                  </a:cubicBezTo>
                  <a:cubicBezTo>
                    <a:pt x="7584" y="1944"/>
                    <a:pt x="8382" y="2730"/>
                    <a:pt x="8382" y="3718"/>
                  </a:cubicBezTo>
                  <a:cubicBezTo>
                    <a:pt x="8382" y="3826"/>
                    <a:pt x="8465" y="3897"/>
                    <a:pt x="8561" y="3897"/>
                  </a:cubicBezTo>
                  <a:lnTo>
                    <a:pt x="8954" y="3897"/>
                  </a:lnTo>
                  <a:lnTo>
                    <a:pt x="8954" y="12124"/>
                  </a:lnTo>
                  <a:lnTo>
                    <a:pt x="357" y="12124"/>
                  </a:lnTo>
                  <a:lnTo>
                    <a:pt x="357" y="3897"/>
                  </a:lnTo>
                  <a:lnTo>
                    <a:pt x="762" y="3897"/>
                  </a:lnTo>
                  <a:cubicBezTo>
                    <a:pt x="857" y="3897"/>
                    <a:pt x="941" y="3802"/>
                    <a:pt x="941" y="3718"/>
                  </a:cubicBezTo>
                  <a:cubicBezTo>
                    <a:pt x="941" y="2730"/>
                    <a:pt x="1727" y="1944"/>
                    <a:pt x="2703" y="1944"/>
                  </a:cubicBezTo>
                  <a:cubicBezTo>
                    <a:pt x="2810" y="1944"/>
                    <a:pt x="2881" y="1861"/>
                    <a:pt x="2881" y="1766"/>
                  </a:cubicBezTo>
                  <a:cubicBezTo>
                    <a:pt x="2881" y="1468"/>
                    <a:pt x="3048" y="1218"/>
                    <a:pt x="3298" y="1087"/>
                  </a:cubicBezTo>
                  <a:lnTo>
                    <a:pt x="4655" y="409"/>
                  </a:lnTo>
                  <a:close/>
                  <a:moveTo>
                    <a:pt x="4679" y="1"/>
                  </a:moveTo>
                  <a:cubicBezTo>
                    <a:pt x="4650" y="1"/>
                    <a:pt x="4620" y="10"/>
                    <a:pt x="4596" y="28"/>
                  </a:cubicBezTo>
                  <a:lnTo>
                    <a:pt x="3167" y="742"/>
                  </a:lnTo>
                  <a:cubicBezTo>
                    <a:pt x="2846" y="909"/>
                    <a:pt x="2620" y="1218"/>
                    <a:pt x="2560" y="1575"/>
                  </a:cubicBezTo>
                  <a:cubicBezTo>
                    <a:pt x="1512" y="1647"/>
                    <a:pt x="679" y="2480"/>
                    <a:pt x="595" y="3528"/>
                  </a:cubicBezTo>
                  <a:lnTo>
                    <a:pt x="179" y="3528"/>
                  </a:lnTo>
                  <a:cubicBezTo>
                    <a:pt x="72" y="3528"/>
                    <a:pt x="0" y="3611"/>
                    <a:pt x="0" y="3707"/>
                  </a:cubicBezTo>
                  <a:lnTo>
                    <a:pt x="0" y="12303"/>
                  </a:lnTo>
                  <a:cubicBezTo>
                    <a:pt x="0" y="12410"/>
                    <a:pt x="83" y="12481"/>
                    <a:pt x="179" y="12481"/>
                  </a:cubicBezTo>
                  <a:lnTo>
                    <a:pt x="9168" y="12481"/>
                  </a:lnTo>
                  <a:cubicBezTo>
                    <a:pt x="9275" y="12481"/>
                    <a:pt x="9347" y="12386"/>
                    <a:pt x="9347" y="12303"/>
                  </a:cubicBezTo>
                  <a:lnTo>
                    <a:pt x="9347" y="3695"/>
                  </a:lnTo>
                  <a:cubicBezTo>
                    <a:pt x="9358" y="3611"/>
                    <a:pt x="9275" y="3528"/>
                    <a:pt x="9180" y="3528"/>
                  </a:cubicBezTo>
                  <a:lnTo>
                    <a:pt x="8763" y="3528"/>
                  </a:lnTo>
                  <a:cubicBezTo>
                    <a:pt x="8680" y="2480"/>
                    <a:pt x="7846" y="1659"/>
                    <a:pt x="6799" y="1575"/>
                  </a:cubicBezTo>
                  <a:cubicBezTo>
                    <a:pt x="6739" y="1218"/>
                    <a:pt x="6513" y="909"/>
                    <a:pt x="6191" y="742"/>
                  </a:cubicBezTo>
                  <a:lnTo>
                    <a:pt x="4763" y="28"/>
                  </a:lnTo>
                  <a:cubicBezTo>
                    <a:pt x="4739" y="10"/>
                    <a:pt x="4709" y="1"/>
                    <a:pt x="46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5"/>
            <p:cNvSpPr/>
            <p:nvPr/>
          </p:nvSpPr>
          <p:spPr>
            <a:xfrm>
              <a:off x="6140625" y="2656925"/>
              <a:ext cx="194700" cy="270375"/>
            </a:xfrm>
            <a:custGeom>
              <a:rect b="b" l="l" r="r" t="t"/>
              <a:pathLst>
                <a:path extrusionOk="0" h="10815" w="7788">
                  <a:moveTo>
                    <a:pt x="3894" y="1"/>
                  </a:moveTo>
                  <a:cubicBezTo>
                    <a:pt x="3865" y="1"/>
                    <a:pt x="3835" y="10"/>
                    <a:pt x="3811" y="27"/>
                  </a:cubicBezTo>
                  <a:lnTo>
                    <a:pt x="2727" y="563"/>
                  </a:lnTo>
                  <a:cubicBezTo>
                    <a:pt x="2608" y="623"/>
                    <a:pt x="2537" y="742"/>
                    <a:pt x="2537" y="873"/>
                  </a:cubicBezTo>
                  <a:cubicBezTo>
                    <a:pt x="2537" y="1206"/>
                    <a:pt x="2263" y="1468"/>
                    <a:pt x="1942" y="1468"/>
                  </a:cubicBezTo>
                  <a:cubicBezTo>
                    <a:pt x="1192" y="1468"/>
                    <a:pt x="584" y="2075"/>
                    <a:pt x="584" y="2825"/>
                  </a:cubicBezTo>
                  <a:cubicBezTo>
                    <a:pt x="584" y="3087"/>
                    <a:pt x="406" y="3325"/>
                    <a:pt x="132" y="3409"/>
                  </a:cubicBezTo>
                  <a:cubicBezTo>
                    <a:pt x="60" y="3421"/>
                    <a:pt x="1" y="3492"/>
                    <a:pt x="1" y="3587"/>
                  </a:cubicBezTo>
                  <a:lnTo>
                    <a:pt x="1" y="10636"/>
                  </a:lnTo>
                  <a:cubicBezTo>
                    <a:pt x="1" y="10743"/>
                    <a:pt x="96" y="10815"/>
                    <a:pt x="180" y="10815"/>
                  </a:cubicBezTo>
                  <a:lnTo>
                    <a:pt x="7609" y="10815"/>
                  </a:lnTo>
                  <a:cubicBezTo>
                    <a:pt x="7716" y="10815"/>
                    <a:pt x="7788" y="10731"/>
                    <a:pt x="7788" y="10636"/>
                  </a:cubicBezTo>
                  <a:lnTo>
                    <a:pt x="7788" y="3564"/>
                  </a:lnTo>
                  <a:cubicBezTo>
                    <a:pt x="7788" y="3492"/>
                    <a:pt x="7740" y="3421"/>
                    <a:pt x="7657" y="3409"/>
                  </a:cubicBezTo>
                  <a:cubicBezTo>
                    <a:pt x="7383" y="3325"/>
                    <a:pt x="7204" y="3087"/>
                    <a:pt x="7204" y="2825"/>
                  </a:cubicBezTo>
                  <a:cubicBezTo>
                    <a:pt x="7204" y="2528"/>
                    <a:pt x="7121" y="2242"/>
                    <a:pt x="6942" y="2016"/>
                  </a:cubicBezTo>
                  <a:cubicBezTo>
                    <a:pt x="6906" y="1972"/>
                    <a:pt x="6847" y="1946"/>
                    <a:pt x="6788" y="1946"/>
                  </a:cubicBezTo>
                  <a:cubicBezTo>
                    <a:pt x="6751" y="1946"/>
                    <a:pt x="6713" y="1957"/>
                    <a:pt x="6680" y="1980"/>
                  </a:cubicBezTo>
                  <a:cubicBezTo>
                    <a:pt x="6609" y="2040"/>
                    <a:pt x="6585" y="2159"/>
                    <a:pt x="6645" y="2230"/>
                  </a:cubicBezTo>
                  <a:cubicBezTo>
                    <a:pt x="6776" y="2409"/>
                    <a:pt x="6835" y="2599"/>
                    <a:pt x="6835" y="2825"/>
                  </a:cubicBezTo>
                  <a:cubicBezTo>
                    <a:pt x="6835" y="3206"/>
                    <a:pt x="7073" y="3564"/>
                    <a:pt x="7419" y="3718"/>
                  </a:cubicBezTo>
                  <a:lnTo>
                    <a:pt x="7419" y="10457"/>
                  </a:lnTo>
                  <a:lnTo>
                    <a:pt x="346" y="10457"/>
                  </a:lnTo>
                  <a:lnTo>
                    <a:pt x="346" y="3718"/>
                  </a:lnTo>
                  <a:cubicBezTo>
                    <a:pt x="703" y="3564"/>
                    <a:pt x="930" y="3218"/>
                    <a:pt x="930" y="2825"/>
                  </a:cubicBezTo>
                  <a:cubicBezTo>
                    <a:pt x="930" y="2266"/>
                    <a:pt x="1370" y="1825"/>
                    <a:pt x="1918" y="1825"/>
                  </a:cubicBezTo>
                  <a:cubicBezTo>
                    <a:pt x="2454" y="1825"/>
                    <a:pt x="2870" y="1397"/>
                    <a:pt x="2894" y="873"/>
                  </a:cubicBezTo>
                  <a:lnTo>
                    <a:pt x="3882" y="385"/>
                  </a:lnTo>
                  <a:lnTo>
                    <a:pt x="4883" y="873"/>
                  </a:lnTo>
                  <a:cubicBezTo>
                    <a:pt x="4883" y="1397"/>
                    <a:pt x="5311" y="1825"/>
                    <a:pt x="5847" y="1825"/>
                  </a:cubicBezTo>
                  <a:cubicBezTo>
                    <a:pt x="5906" y="1825"/>
                    <a:pt x="5954" y="1825"/>
                    <a:pt x="6014" y="1837"/>
                  </a:cubicBezTo>
                  <a:cubicBezTo>
                    <a:pt x="6029" y="1841"/>
                    <a:pt x="6045" y="1842"/>
                    <a:pt x="6059" y="1842"/>
                  </a:cubicBezTo>
                  <a:cubicBezTo>
                    <a:pt x="6144" y="1842"/>
                    <a:pt x="6208" y="1786"/>
                    <a:pt x="6228" y="1694"/>
                  </a:cubicBezTo>
                  <a:cubicBezTo>
                    <a:pt x="6240" y="1587"/>
                    <a:pt x="6180" y="1504"/>
                    <a:pt x="6073" y="1480"/>
                  </a:cubicBezTo>
                  <a:cubicBezTo>
                    <a:pt x="6002" y="1468"/>
                    <a:pt x="5930" y="1468"/>
                    <a:pt x="5847" y="1468"/>
                  </a:cubicBezTo>
                  <a:cubicBezTo>
                    <a:pt x="5525" y="1468"/>
                    <a:pt x="5252" y="1206"/>
                    <a:pt x="5252" y="873"/>
                  </a:cubicBezTo>
                  <a:cubicBezTo>
                    <a:pt x="5252" y="742"/>
                    <a:pt x="5180" y="623"/>
                    <a:pt x="5061" y="563"/>
                  </a:cubicBezTo>
                  <a:lnTo>
                    <a:pt x="3978" y="27"/>
                  </a:lnTo>
                  <a:cubicBezTo>
                    <a:pt x="3954" y="10"/>
                    <a:pt x="3924" y="1"/>
                    <a:pt x="38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" name="Google Shape;1123;p35"/>
          <p:cNvGrpSpPr/>
          <p:nvPr/>
        </p:nvGrpSpPr>
        <p:grpSpPr>
          <a:xfrm>
            <a:off x="2023782" y="3618491"/>
            <a:ext cx="302291" cy="301999"/>
            <a:chOff x="8136720" y="4221478"/>
            <a:chExt cx="302291" cy="301999"/>
          </a:xfrm>
        </p:grpSpPr>
        <p:sp>
          <p:nvSpPr>
            <p:cNvPr id="1124" name="Google Shape;1124;p35"/>
            <p:cNvSpPr/>
            <p:nvPr/>
          </p:nvSpPr>
          <p:spPr>
            <a:xfrm>
              <a:off x="8268151" y="4353493"/>
              <a:ext cx="37668" cy="37668"/>
            </a:xfrm>
            <a:custGeom>
              <a:rect b="b" l="l" r="r" t="t"/>
              <a:pathLst>
                <a:path extrusionOk="0" h="1549" w="1549">
                  <a:moveTo>
                    <a:pt x="775" y="370"/>
                  </a:moveTo>
                  <a:cubicBezTo>
                    <a:pt x="1001" y="370"/>
                    <a:pt x="1180" y="548"/>
                    <a:pt x="1180" y="775"/>
                  </a:cubicBezTo>
                  <a:cubicBezTo>
                    <a:pt x="1180" y="1001"/>
                    <a:pt x="1001" y="1179"/>
                    <a:pt x="775" y="1179"/>
                  </a:cubicBezTo>
                  <a:cubicBezTo>
                    <a:pt x="549" y="1179"/>
                    <a:pt x="370" y="1001"/>
                    <a:pt x="370" y="775"/>
                  </a:cubicBezTo>
                  <a:cubicBezTo>
                    <a:pt x="370" y="548"/>
                    <a:pt x="549" y="370"/>
                    <a:pt x="775" y="370"/>
                  </a:cubicBezTo>
                  <a:close/>
                  <a:moveTo>
                    <a:pt x="775" y="1"/>
                  </a:moveTo>
                  <a:cubicBezTo>
                    <a:pt x="346" y="1"/>
                    <a:pt x="1" y="346"/>
                    <a:pt x="1" y="775"/>
                  </a:cubicBezTo>
                  <a:cubicBezTo>
                    <a:pt x="1" y="1203"/>
                    <a:pt x="346" y="1548"/>
                    <a:pt x="775" y="1548"/>
                  </a:cubicBezTo>
                  <a:cubicBezTo>
                    <a:pt x="1203" y="1548"/>
                    <a:pt x="1549" y="1203"/>
                    <a:pt x="1549" y="775"/>
                  </a:cubicBezTo>
                  <a:cubicBezTo>
                    <a:pt x="1549" y="358"/>
                    <a:pt x="1203" y="1"/>
                    <a:pt x="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5"/>
            <p:cNvSpPr/>
            <p:nvPr/>
          </p:nvSpPr>
          <p:spPr>
            <a:xfrm>
              <a:off x="8136720" y="4221478"/>
              <a:ext cx="302291" cy="301999"/>
            </a:xfrm>
            <a:custGeom>
              <a:rect b="b" l="l" r="r" t="t"/>
              <a:pathLst>
                <a:path extrusionOk="0" h="12419" w="12431">
                  <a:moveTo>
                    <a:pt x="6180" y="477"/>
                  </a:moveTo>
                  <a:lnTo>
                    <a:pt x="6358" y="727"/>
                  </a:lnTo>
                  <a:lnTo>
                    <a:pt x="6180" y="977"/>
                  </a:lnTo>
                  <a:lnTo>
                    <a:pt x="6001" y="727"/>
                  </a:lnTo>
                  <a:lnTo>
                    <a:pt x="6180" y="477"/>
                  </a:lnTo>
                  <a:close/>
                  <a:moveTo>
                    <a:pt x="8394" y="870"/>
                  </a:moveTo>
                  <a:lnTo>
                    <a:pt x="8633" y="1727"/>
                  </a:lnTo>
                  <a:lnTo>
                    <a:pt x="7859" y="2132"/>
                  </a:lnTo>
                  <a:lnTo>
                    <a:pt x="7620" y="1286"/>
                  </a:lnTo>
                  <a:lnTo>
                    <a:pt x="8394" y="870"/>
                  </a:lnTo>
                  <a:close/>
                  <a:moveTo>
                    <a:pt x="3977" y="870"/>
                  </a:moveTo>
                  <a:lnTo>
                    <a:pt x="4751" y="1286"/>
                  </a:lnTo>
                  <a:lnTo>
                    <a:pt x="4513" y="2143"/>
                  </a:lnTo>
                  <a:lnTo>
                    <a:pt x="3739" y="1727"/>
                  </a:lnTo>
                  <a:lnTo>
                    <a:pt x="3977" y="870"/>
                  </a:lnTo>
                  <a:close/>
                  <a:moveTo>
                    <a:pt x="10228" y="2155"/>
                  </a:moveTo>
                  <a:lnTo>
                    <a:pt x="10168" y="2453"/>
                  </a:lnTo>
                  <a:lnTo>
                    <a:pt x="9871" y="2513"/>
                  </a:lnTo>
                  <a:lnTo>
                    <a:pt x="9871" y="2513"/>
                  </a:lnTo>
                  <a:lnTo>
                    <a:pt x="9930" y="2215"/>
                  </a:lnTo>
                  <a:lnTo>
                    <a:pt x="10228" y="2155"/>
                  </a:lnTo>
                  <a:close/>
                  <a:moveTo>
                    <a:pt x="2132" y="2155"/>
                  </a:moveTo>
                  <a:lnTo>
                    <a:pt x="2429" y="2215"/>
                  </a:lnTo>
                  <a:lnTo>
                    <a:pt x="2489" y="2513"/>
                  </a:lnTo>
                  <a:lnTo>
                    <a:pt x="2191" y="2453"/>
                  </a:lnTo>
                  <a:lnTo>
                    <a:pt x="2132" y="2155"/>
                  </a:lnTo>
                  <a:close/>
                  <a:moveTo>
                    <a:pt x="6180" y="1608"/>
                  </a:moveTo>
                  <a:lnTo>
                    <a:pt x="6728" y="2286"/>
                  </a:lnTo>
                  <a:lnTo>
                    <a:pt x="6180" y="2977"/>
                  </a:lnTo>
                  <a:lnTo>
                    <a:pt x="5632" y="2286"/>
                  </a:lnTo>
                  <a:lnTo>
                    <a:pt x="6180" y="1608"/>
                  </a:lnTo>
                  <a:close/>
                  <a:moveTo>
                    <a:pt x="7120" y="715"/>
                  </a:moveTo>
                  <a:cubicBezTo>
                    <a:pt x="7263" y="715"/>
                    <a:pt x="7430" y="798"/>
                    <a:pt x="7549" y="917"/>
                  </a:cubicBezTo>
                  <a:lnTo>
                    <a:pt x="7323" y="1036"/>
                  </a:lnTo>
                  <a:cubicBezTo>
                    <a:pt x="7251" y="1084"/>
                    <a:pt x="7228" y="1167"/>
                    <a:pt x="7239" y="1239"/>
                  </a:cubicBezTo>
                  <a:lnTo>
                    <a:pt x="7585" y="2453"/>
                  </a:lnTo>
                  <a:cubicBezTo>
                    <a:pt x="7597" y="2513"/>
                    <a:pt x="7644" y="2560"/>
                    <a:pt x="7680" y="2572"/>
                  </a:cubicBezTo>
                  <a:cubicBezTo>
                    <a:pt x="7716" y="2584"/>
                    <a:pt x="7728" y="2584"/>
                    <a:pt x="7763" y="2584"/>
                  </a:cubicBezTo>
                  <a:cubicBezTo>
                    <a:pt x="7787" y="2584"/>
                    <a:pt x="7823" y="2572"/>
                    <a:pt x="7847" y="2548"/>
                  </a:cubicBezTo>
                  <a:lnTo>
                    <a:pt x="8954" y="1941"/>
                  </a:lnTo>
                  <a:cubicBezTo>
                    <a:pt x="9025" y="1893"/>
                    <a:pt x="9049" y="1810"/>
                    <a:pt x="9037" y="1739"/>
                  </a:cubicBezTo>
                  <a:lnTo>
                    <a:pt x="8966" y="1477"/>
                  </a:lnTo>
                  <a:cubicBezTo>
                    <a:pt x="8979" y="1476"/>
                    <a:pt x="8992" y="1475"/>
                    <a:pt x="9005" y="1475"/>
                  </a:cubicBezTo>
                  <a:cubicBezTo>
                    <a:pt x="9152" y="1475"/>
                    <a:pt x="9320" y="1535"/>
                    <a:pt x="9418" y="1655"/>
                  </a:cubicBezTo>
                  <a:cubicBezTo>
                    <a:pt x="9525" y="1762"/>
                    <a:pt x="9585" y="1882"/>
                    <a:pt x="9609" y="2036"/>
                  </a:cubicBezTo>
                  <a:lnTo>
                    <a:pt x="9502" y="2572"/>
                  </a:lnTo>
                  <a:lnTo>
                    <a:pt x="8382" y="2691"/>
                  </a:lnTo>
                  <a:cubicBezTo>
                    <a:pt x="8299" y="2703"/>
                    <a:pt x="8228" y="2763"/>
                    <a:pt x="8216" y="2846"/>
                  </a:cubicBezTo>
                  <a:lnTo>
                    <a:pt x="8192" y="3179"/>
                  </a:lnTo>
                  <a:cubicBezTo>
                    <a:pt x="8049" y="3251"/>
                    <a:pt x="7918" y="3286"/>
                    <a:pt x="7775" y="3286"/>
                  </a:cubicBezTo>
                  <a:cubicBezTo>
                    <a:pt x="7382" y="3286"/>
                    <a:pt x="7025" y="3013"/>
                    <a:pt x="6930" y="2644"/>
                  </a:cubicBezTo>
                  <a:lnTo>
                    <a:pt x="7132" y="2394"/>
                  </a:lnTo>
                  <a:cubicBezTo>
                    <a:pt x="7192" y="2334"/>
                    <a:pt x="7192" y="2227"/>
                    <a:pt x="7132" y="2167"/>
                  </a:cubicBezTo>
                  <a:lnTo>
                    <a:pt x="6430" y="1286"/>
                  </a:lnTo>
                  <a:lnTo>
                    <a:pt x="6728" y="846"/>
                  </a:lnTo>
                  <a:cubicBezTo>
                    <a:pt x="6835" y="750"/>
                    <a:pt x="6966" y="715"/>
                    <a:pt x="7120" y="715"/>
                  </a:cubicBezTo>
                  <a:close/>
                  <a:moveTo>
                    <a:pt x="5275" y="739"/>
                  </a:moveTo>
                  <a:cubicBezTo>
                    <a:pt x="5406" y="739"/>
                    <a:pt x="5537" y="786"/>
                    <a:pt x="5656" y="870"/>
                  </a:cubicBezTo>
                  <a:lnTo>
                    <a:pt x="5954" y="1322"/>
                  </a:lnTo>
                  <a:lnTo>
                    <a:pt x="5251" y="2203"/>
                  </a:lnTo>
                  <a:cubicBezTo>
                    <a:pt x="5192" y="2263"/>
                    <a:pt x="5192" y="2358"/>
                    <a:pt x="5251" y="2417"/>
                  </a:cubicBezTo>
                  <a:lnTo>
                    <a:pt x="5465" y="2679"/>
                  </a:lnTo>
                  <a:cubicBezTo>
                    <a:pt x="5358" y="3048"/>
                    <a:pt x="5001" y="3310"/>
                    <a:pt x="4620" y="3310"/>
                  </a:cubicBezTo>
                  <a:cubicBezTo>
                    <a:pt x="4465" y="3310"/>
                    <a:pt x="4322" y="3275"/>
                    <a:pt x="4203" y="3215"/>
                  </a:cubicBezTo>
                  <a:lnTo>
                    <a:pt x="4168" y="2882"/>
                  </a:lnTo>
                  <a:cubicBezTo>
                    <a:pt x="4156" y="2798"/>
                    <a:pt x="4096" y="2739"/>
                    <a:pt x="4013" y="2715"/>
                  </a:cubicBezTo>
                  <a:lnTo>
                    <a:pt x="2894" y="2596"/>
                  </a:lnTo>
                  <a:lnTo>
                    <a:pt x="2787" y="2060"/>
                  </a:lnTo>
                  <a:cubicBezTo>
                    <a:pt x="2798" y="1929"/>
                    <a:pt x="2858" y="1798"/>
                    <a:pt x="2965" y="1691"/>
                  </a:cubicBezTo>
                  <a:cubicBezTo>
                    <a:pt x="3063" y="1571"/>
                    <a:pt x="3222" y="1511"/>
                    <a:pt x="3376" y="1511"/>
                  </a:cubicBezTo>
                  <a:cubicBezTo>
                    <a:pt x="3390" y="1511"/>
                    <a:pt x="3404" y="1511"/>
                    <a:pt x="3418" y="1512"/>
                  </a:cubicBezTo>
                  <a:lnTo>
                    <a:pt x="3334" y="1762"/>
                  </a:lnTo>
                  <a:cubicBezTo>
                    <a:pt x="3310" y="1858"/>
                    <a:pt x="3358" y="1929"/>
                    <a:pt x="3429" y="1977"/>
                  </a:cubicBezTo>
                  <a:lnTo>
                    <a:pt x="4525" y="2584"/>
                  </a:lnTo>
                  <a:cubicBezTo>
                    <a:pt x="4561" y="2596"/>
                    <a:pt x="4584" y="2620"/>
                    <a:pt x="4620" y="2620"/>
                  </a:cubicBezTo>
                  <a:cubicBezTo>
                    <a:pt x="4644" y="2620"/>
                    <a:pt x="4656" y="2620"/>
                    <a:pt x="4692" y="2596"/>
                  </a:cubicBezTo>
                  <a:cubicBezTo>
                    <a:pt x="4739" y="2584"/>
                    <a:pt x="4775" y="2536"/>
                    <a:pt x="4799" y="2477"/>
                  </a:cubicBezTo>
                  <a:lnTo>
                    <a:pt x="5144" y="1274"/>
                  </a:lnTo>
                  <a:cubicBezTo>
                    <a:pt x="5168" y="1191"/>
                    <a:pt x="5120" y="1108"/>
                    <a:pt x="5049" y="1072"/>
                  </a:cubicBezTo>
                  <a:lnTo>
                    <a:pt x="4823" y="953"/>
                  </a:lnTo>
                  <a:cubicBezTo>
                    <a:pt x="4942" y="810"/>
                    <a:pt x="5108" y="739"/>
                    <a:pt x="5275" y="739"/>
                  </a:cubicBezTo>
                  <a:close/>
                  <a:moveTo>
                    <a:pt x="2918" y="2941"/>
                  </a:moveTo>
                  <a:lnTo>
                    <a:pt x="3799" y="3048"/>
                  </a:lnTo>
                  <a:lnTo>
                    <a:pt x="3906" y="3929"/>
                  </a:lnTo>
                  <a:lnTo>
                    <a:pt x="3025" y="3822"/>
                  </a:lnTo>
                  <a:lnTo>
                    <a:pt x="2918" y="2941"/>
                  </a:lnTo>
                  <a:close/>
                  <a:moveTo>
                    <a:pt x="9442" y="2941"/>
                  </a:moveTo>
                  <a:lnTo>
                    <a:pt x="9335" y="3822"/>
                  </a:lnTo>
                  <a:lnTo>
                    <a:pt x="8454" y="3929"/>
                  </a:lnTo>
                  <a:lnTo>
                    <a:pt x="8561" y="3048"/>
                  </a:lnTo>
                  <a:lnTo>
                    <a:pt x="9442" y="2941"/>
                  </a:lnTo>
                  <a:close/>
                  <a:moveTo>
                    <a:pt x="10657" y="3751"/>
                  </a:moveTo>
                  <a:lnTo>
                    <a:pt x="11514" y="3989"/>
                  </a:lnTo>
                  <a:lnTo>
                    <a:pt x="11097" y="4763"/>
                  </a:lnTo>
                  <a:lnTo>
                    <a:pt x="10240" y="4525"/>
                  </a:lnTo>
                  <a:lnTo>
                    <a:pt x="10657" y="3751"/>
                  </a:lnTo>
                  <a:close/>
                  <a:moveTo>
                    <a:pt x="2048" y="2810"/>
                  </a:moveTo>
                  <a:lnTo>
                    <a:pt x="2572" y="2905"/>
                  </a:lnTo>
                  <a:lnTo>
                    <a:pt x="2691" y="4025"/>
                  </a:lnTo>
                  <a:cubicBezTo>
                    <a:pt x="2715" y="4120"/>
                    <a:pt x="2775" y="4179"/>
                    <a:pt x="2858" y="4191"/>
                  </a:cubicBezTo>
                  <a:lnTo>
                    <a:pt x="3191" y="4215"/>
                  </a:lnTo>
                  <a:cubicBezTo>
                    <a:pt x="3263" y="4358"/>
                    <a:pt x="3287" y="4489"/>
                    <a:pt x="3287" y="4632"/>
                  </a:cubicBezTo>
                  <a:cubicBezTo>
                    <a:pt x="3287" y="5025"/>
                    <a:pt x="3025" y="5382"/>
                    <a:pt x="2656" y="5489"/>
                  </a:cubicBezTo>
                  <a:lnTo>
                    <a:pt x="2394" y="5275"/>
                  </a:lnTo>
                  <a:cubicBezTo>
                    <a:pt x="2364" y="5245"/>
                    <a:pt x="2325" y="5230"/>
                    <a:pt x="2286" y="5230"/>
                  </a:cubicBezTo>
                  <a:cubicBezTo>
                    <a:pt x="2248" y="5230"/>
                    <a:pt x="2209" y="5245"/>
                    <a:pt x="2179" y="5275"/>
                  </a:cubicBezTo>
                  <a:lnTo>
                    <a:pt x="1298" y="5977"/>
                  </a:lnTo>
                  <a:lnTo>
                    <a:pt x="846" y="5680"/>
                  </a:lnTo>
                  <a:cubicBezTo>
                    <a:pt x="762" y="5572"/>
                    <a:pt x="715" y="5442"/>
                    <a:pt x="715" y="5299"/>
                  </a:cubicBezTo>
                  <a:cubicBezTo>
                    <a:pt x="703" y="5120"/>
                    <a:pt x="774" y="4953"/>
                    <a:pt x="893" y="4846"/>
                  </a:cubicBezTo>
                  <a:lnTo>
                    <a:pt x="1013" y="5072"/>
                  </a:lnTo>
                  <a:cubicBezTo>
                    <a:pt x="1048" y="5132"/>
                    <a:pt x="1108" y="5156"/>
                    <a:pt x="1179" y="5156"/>
                  </a:cubicBezTo>
                  <a:lnTo>
                    <a:pt x="1227" y="5156"/>
                  </a:lnTo>
                  <a:lnTo>
                    <a:pt x="2429" y="4822"/>
                  </a:lnTo>
                  <a:cubicBezTo>
                    <a:pt x="2537" y="4787"/>
                    <a:pt x="2572" y="4680"/>
                    <a:pt x="2548" y="4596"/>
                  </a:cubicBezTo>
                  <a:cubicBezTo>
                    <a:pt x="2521" y="4513"/>
                    <a:pt x="2457" y="4465"/>
                    <a:pt x="2385" y="4465"/>
                  </a:cubicBezTo>
                  <a:cubicBezTo>
                    <a:pt x="2364" y="4465"/>
                    <a:pt x="2343" y="4469"/>
                    <a:pt x="2322" y="4477"/>
                  </a:cubicBezTo>
                  <a:lnTo>
                    <a:pt x="1274" y="4787"/>
                  </a:lnTo>
                  <a:lnTo>
                    <a:pt x="858" y="4013"/>
                  </a:lnTo>
                  <a:lnTo>
                    <a:pt x="1703" y="3775"/>
                  </a:lnTo>
                  <a:lnTo>
                    <a:pt x="1810" y="3965"/>
                  </a:lnTo>
                  <a:cubicBezTo>
                    <a:pt x="1836" y="4033"/>
                    <a:pt x="1903" y="4064"/>
                    <a:pt x="1974" y="4064"/>
                  </a:cubicBezTo>
                  <a:cubicBezTo>
                    <a:pt x="2003" y="4064"/>
                    <a:pt x="2033" y="4059"/>
                    <a:pt x="2060" y="4048"/>
                  </a:cubicBezTo>
                  <a:cubicBezTo>
                    <a:pt x="2144" y="4001"/>
                    <a:pt x="2179" y="3882"/>
                    <a:pt x="2132" y="3787"/>
                  </a:cubicBezTo>
                  <a:lnTo>
                    <a:pt x="1953" y="3465"/>
                  </a:lnTo>
                  <a:cubicBezTo>
                    <a:pt x="1913" y="3395"/>
                    <a:pt x="1848" y="3367"/>
                    <a:pt x="1785" y="3367"/>
                  </a:cubicBezTo>
                  <a:cubicBezTo>
                    <a:pt x="1774" y="3367"/>
                    <a:pt x="1762" y="3368"/>
                    <a:pt x="1751" y="3370"/>
                  </a:cubicBezTo>
                  <a:lnTo>
                    <a:pt x="1489" y="3441"/>
                  </a:lnTo>
                  <a:cubicBezTo>
                    <a:pt x="1477" y="3263"/>
                    <a:pt x="1536" y="3108"/>
                    <a:pt x="1667" y="2989"/>
                  </a:cubicBezTo>
                  <a:cubicBezTo>
                    <a:pt x="1775" y="2882"/>
                    <a:pt x="1894" y="2822"/>
                    <a:pt x="2048" y="2810"/>
                  </a:cubicBezTo>
                  <a:close/>
                  <a:moveTo>
                    <a:pt x="703" y="6025"/>
                  </a:moveTo>
                  <a:lnTo>
                    <a:pt x="953" y="6204"/>
                  </a:lnTo>
                  <a:lnTo>
                    <a:pt x="703" y="6382"/>
                  </a:lnTo>
                  <a:lnTo>
                    <a:pt x="453" y="6204"/>
                  </a:lnTo>
                  <a:lnTo>
                    <a:pt x="703" y="6025"/>
                  </a:lnTo>
                  <a:close/>
                  <a:moveTo>
                    <a:pt x="11657" y="6025"/>
                  </a:moveTo>
                  <a:lnTo>
                    <a:pt x="11907" y="6204"/>
                  </a:lnTo>
                  <a:lnTo>
                    <a:pt x="11657" y="6382"/>
                  </a:lnTo>
                  <a:lnTo>
                    <a:pt x="11407" y="6204"/>
                  </a:lnTo>
                  <a:lnTo>
                    <a:pt x="11657" y="6025"/>
                  </a:lnTo>
                  <a:close/>
                  <a:moveTo>
                    <a:pt x="2286" y="5656"/>
                  </a:moveTo>
                  <a:lnTo>
                    <a:pt x="2965" y="6204"/>
                  </a:lnTo>
                  <a:lnTo>
                    <a:pt x="2286" y="6751"/>
                  </a:lnTo>
                  <a:lnTo>
                    <a:pt x="1596" y="6204"/>
                  </a:lnTo>
                  <a:lnTo>
                    <a:pt x="2286" y="5656"/>
                  </a:lnTo>
                  <a:close/>
                  <a:moveTo>
                    <a:pt x="10097" y="5656"/>
                  </a:moveTo>
                  <a:lnTo>
                    <a:pt x="10776" y="6204"/>
                  </a:lnTo>
                  <a:lnTo>
                    <a:pt x="10097" y="6751"/>
                  </a:lnTo>
                  <a:lnTo>
                    <a:pt x="9406" y="6204"/>
                  </a:lnTo>
                  <a:lnTo>
                    <a:pt x="10097" y="5656"/>
                  </a:lnTo>
                  <a:close/>
                  <a:moveTo>
                    <a:pt x="1286" y="7644"/>
                  </a:moveTo>
                  <a:lnTo>
                    <a:pt x="2132" y="7882"/>
                  </a:lnTo>
                  <a:lnTo>
                    <a:pt x="1715" y="8656"/>
                  </a:lnTo>
                  <a:lnTo>
                    <a:pt x="870" y="8418"/>
                  </a:lnTo>
                  <a:lnTo>
                    <a:pt x="1286" y="7644"/>
                  </a:lnTo>
                  <a:close/>
                  <a:moveTo>
                    <a:pt x="11109" y="7644"/>
                  </a:moveTo>
                  <a:lnTo>
                    <a:pt x="11526" y="8418"/>
                  </a:lnTo>
                  <a:lnTo>
                    <a:pt x="10680" y="8656"/>
                  </a:lnTo>
                  <a:lnTo>
                    <a:pt x="10264" y="7882"/>
                  </a:lnTo>
                  <a:lnTo>
                    <a:pt x="11109" y="7644"/>
                  </a:lnTo>
                  <a:close/>
                  <a:moveTo>
                    <a:pt x="10347" y="2786"/>
                  </a:moveTo>
                  <a:cubicBezTo>
                    <a:pt x="10478" y="2810"/>
                    <a:pt x="10609" y="2870"/>
                    <a:pt x="10716" y="2965"/>
                  </a:cubicBezTo>
                  <a:cubicBezTo>
                    <a:pt x="10823" y="3096"/>
                    <a:pt x="10895" y="3251"/>
                    <a:pt x="10883" y="3429"/>
                  </a:cubicBezTo>
                  <a:lnTo>
                    <a:pt x="10633" y="3358"/>
                  </a:lnTo>
                  <a:cubicBezTo>
                    <a:pt x="10611" y="3350"/>
                    <a:pt x="10590" y="3346"/>
                    <a:pt x="10571" y="3346"/>
                  </a:cubicBezTo>
                  <a:cubicBezTo>
                    <a:pt x="10506" y="3346"/>
                    <a:pt x="10455" y="3389"/>
                    <a:pt x="10418" y="3453"/>
                  </a:cubicBezTo>
                  <a:lnTo>
                    <a:pt x="9811" y="4549"/>
                  </a:lnTo>
                  <a:cubicBezTo>
                    <a:pt x="9787" y="4596"/>
                    <a:pt x="9787" y="4656"/>
                    <a:pt x="9799" y="4715"/>
                  </a:cubicBezTo>
                  <a:cubicBezTo>
                    <a:pt x="9811" y="4763"/>
                    <a:pt x="9859" y="4799"/>
                    <a:pt x="9918" y="4822"/>
                  </a:cubicBezTo>
                  <a:lnTo>
                    <a:pt x="11121" y="5156"/>
                  </a:lnTo>
                  <a:lnTo>
                    <a:pt x="11169" y="5156"/>
                  </a:lnTo>
                  <a:cubicBezTo>
                    <a:pt x="11228" y="5156"/>
                    <a:pt x="11300" y="5132"/>
                    <a:pt x="11323" y="5072"/>
                  </a:cubicBezTo>
                  <a:lnTo>
                    <a:pt x="11442" y="4846"/>
                  </a:lnTo>
                  <a:cubicBezTo>
                    <a:pt x="11585" y="4965"/>
                    <a:pt x="11657" y="5132"/>
                    <a:pt x="11657" y="5299"/>
                  </a:cubicBezTo>
                  <a:cubicBezTo>
                    <a:pt x="11657" y="5430"/>
                    <a:pt x="11609" y="5561"/>
                    <a:pt x="11526" y="5680"/>
                  </a:cubicBezTo>
                  <a:lnTo>
                    <a:pt x="11073" y="5977"/>
                  </a:lnTo>
                  <a:lnTo>
                    <a:pt x="10192" y="5275"/>
                  </a:lnTo>
                  <a:cubicBezTo>
                    <a:pt x="10162" y="5245"/>
                    <a:pt x="10124" y="5230"/>
                    <a:pt x="10085" y="5230"/>
                  </a:cubicBezTo>
                  <a:cubicBezTo>
                    <a:pt x="10046" y="5230"/>
                    <a:pt x="10008" y="5245"/>
                    <a:pt x="9978" y="5275"/>
                  </a:cubicBezTo>
                  <a:lnTo>
                    <a:pt x="9716" y="5489"/>
                  </a:lnTo>
                  <a:cubicBezTo>
                    <a:pt x="9406" y="5394"/>
                    <a:pt x="9168" y="5132"/>
                    <a:pt x="9097" y="4799"/>
                  </a:cubicBezTo>
                  <a:cubicBezTo>
                    <a:pt x="9087" y="4707"/>
                    <a:pt x="9007" y="4650"/>
                    <a:pt x="8925" y="4650"/>
                  </a:cubicBezTo>
                  <a:cubicBezTo>
                    <a:pt x="8911" y="4650"/>
                    <a:pt x="8897" y="4652"/>
                    <a:pt x="8883" y="4656"/>
                  </a:cubicBezTo>
                  <a:cubicBezTo>
                    <a:pt x="8787" y="4668"/>
                    <a:pt x="8728" y="4775"/>
                    <a:pt x="8740" y="4858"/>
                  </a:cubicBezTo>
                  <a:cubicBezTo>
                    <a:pt x="8811" y="5251"/>
                    <a:pt x="9049" y="5561"/>
                    <a:pt x="9395" y="5739"/>
                  </a:cubicBezTo>
                  <a:lnTo>
                    <a:pt x="8990" y="6049"/>
                  </a:lnTo>
                  <a:cubicBezTo>
                    <a:pt x="8942" y="6084"/>
                    <a:pt x="8918" y="6144"/>
                    <a:pt x="8918" y="6204"/>
                  </a:cubicBezTo>
                  <a:cubicBezTo>
                    <a:pt x="8918" y="6263"/>
                    <a:pt x="8942" y="6299"/>
                    <a:pt x="8990" y="6346"/>
                  </a:cubicBezTo>
                  <a:lnTo>
                    <a:pt x="9395" y="6656"/>
                  </a:lnTo>
                  <a:cubicBezTo>
                    <a:pt x="8990" y="6870"/>
                    <a:pt x="8728" y="7287"/>
                    <a:pt x="8728" y="7775"/>
                  </a:cubicBezTo>
                  <a:cubicBezTo>
                    <a:pt x="8728" y="7906"/>
                    <a:pt x="8740" y="8037"/>
                    <a:pt x="8787" y="8144"/>
                  </a:cubicBezTo>
                  <a:lnTo>
                    <a:pt x="8275" y="8085"/>
                  </a:lnTo>
                  <a:cubicBezTo>
                    <a:pt x="8216" y="8085"/>
                    <a:pt x="8168" y="8109"/>
                    <a:pt x="8132" y="8144"/>
                  </a:cubicBezTo>
                  <a:cubicBezTo>
                    <a:pt x="8085" y="8192"/>
                    <a:pt x="8073" y="8239"/>
                    <a:pt x="8073" y="8299"/>
                  </a:cubicBezTo>
                  <a:lnTo>
                    <a:pt x="8132" y="8799"/>
                  </a:lnTo>
                  <a:cubicBezTo>
                    <a:pt x="8013" y="8763"/>
                    <a:pt x="7871" y="8740"/>
                    <a:pt x="7751" y="8740"/>
                  </a:cubicBezTo>
                  <a:cubicBezTo>
                    <a:pt x="7275" y="8740"/>
                    <a:pt x="6858" y="9013"/>
                    <a:pt x="6644" y="9418"/>
                  </a:cubicBezTo>
                  <a:lnTo>
                    <a:pt x="6323" y="9013"/>
                  </a:lnTo>
                  <a:cubicBezTo>
                    <a:pt x="6299" y="8966"/>
                    <a:pt x="6239" y="8942"/>
                    <a:pt x="6180" y="8942"/>
                  </a:cubicBezTo>
                  <a:cubicBezTo>
                    <a:pt x="6120" y="8942"/>
                    <a:pt x="6073" y="8966"/>
                    <a:pt x="6025" y="9013"/>
                  </a:cubicBezTo>
                  <a:lnTo>
                    <a:pt x="5715" y="9418"/>
                  </a:lnTo>
                  <a:cubicBezTo>
                    <a:pt x="5513" y="9013"/>
                    <a:pt x="5096" y="8740"/>
                    <a:pt x="4596" y="8740"/>
                  </a:cubicBezTo>
                  <a:cubicBezTo>
                    <a:pt x="4465" y="8740"/>
                    <a:pt x="4346" y="8763"/>
                    <a:pt x="4227" y="8799"/>
                  </a:cubicBezTo>
                  <a:lnTo>
                    <a:pt x="4287" y="8299"/>
                  </a:lnTo>
                  <a:cubicBezTo>
                    <a:pt x="4287" y="8239"/>
                    <a:pt x="4275" y="8192"/>
                    <a:pt x="4227" y="8144"/>
                  </a:cubicBezTo>
                  <a:cubicBezTo>
                    <a:pt x="4180" y="8109"/>
                    <a:pt x="4144" y="8085"/>
                    <a:pt x="4084" y="8085"/>
                  </a:cubicBezTo>
                  <a:lnTo>
                    <a:pt x="3572" y="8144"/>
                  </a:lnTo>
                  <a:cubicBezTo>
                    <a:pt x="3620" y="8037"/>
                    <a:pt x="3632" y="7894"/>
                    <a:pt x="3632" y="7775"/>
                  </a:cubicBezTo>
                  <a:cubicBezTo>
                    <a:pt x="3632" y="7299"/>
                    <a:pt x="3370" y="6882"/>
                    <a:pt x="2965" y="6656"/>
                  </a:cubicBezTo>
                  <a:lnTo>
                    <a:pt x="3370" y="6346"/>
                  </a:lnTo>
                  <a:cubicBezTo>
                    <a:pt x="3406" y="6323"/>
                    <a:pt x="3441" y="6263"/>
                    <a:pt x="3441" y="6204"/>
                  </a:cubicBezTo>
                  <a:cubicBezTo>
                    <a:pt x="3441" y="6144"/>
                    <a:pt x="3406" y="6096"/>
                    <a:pt x="3370" y="6049"/>
                  </a:cubicBezTo>
                  <a:lnTo>
                    <a:pt x="2965" y="5739"/>
                  </a:lnTo>
                  <a:cubicBezTo>
                    <a:pt x="3370" y="5525"/>
                    <a:pt x="3632" y="5108"/>
                    <a:pt x="3632" y="4620"/>
                  </a:cubicBezTo>
                  <a:cubicBezTo>
                    <a:pt x="3632" y="4489"/>
                    <a:pt x="3620" y="4370"/>
                    <a:pt x="3572" y="4251"/>
                  </a:cubicBezTo>
                  <a:lnTo>
                    <a:pt x="3572" y="4251"/>
                  </a:lnTo>
                  <a:lnTo>
                    <a:pt x="4084" y="4310"/>
                  </a:lnTo>
                  <a:lnTo>
                    <a:pt x="4096" y="4310"/>
                  </a:lnTo>
                  <a:cubicBezTo>
                    <a:pt x="4144" y="4310"/>
                    <a:pt x="4180" y="4299"/>
                    <a:pt x="4227" y="4251"/>
                  </a:cubicBezTo>
                  <a:cubicBezTo>
                    <a:pt x="4275" y="4203"/>
                    <a:pt x="4287" y="4156"/>
                    <a:pt x="4287" y="4096"/>
                  </a:cubicBezTo>
                  <a:lnTo>
                    <a:pt x="4227" y="3596"/>
                  </a:lnTo>
                  <a:lnTo>
                    <a:pt x="4227" y="3596"/>
                  </a:lnTo>
                  <a:cubicBezTo>
                    <a:pt x="4346" y="3644"/>
                    <a:pt x="4477" y="3656"/>
                    <a:pt x="4596" y="3656"/>
                  </a:cubicBezTo>
                  <a:cubicBezTo>
                    <a:pt x="5073" y="3656"/>
                    <a:pt x="5489" y="3382"/>
                    <a:pt x="5715" y="2989"/>
                  </a:cubicBezTo>
                  <a:lnTo>
                    <a:pt x="6025" y="3382"/>
                  </a:lnTo>
                  <a:cubicBezTo>
                    <a:pt x="6061" y="3429"/>
                    <a:pt x="6120" y="3465"/>
                    <a:pt x="6180" y="3465"/>
                  </a:cubicBezTo>
                  <a:cubicBezTo>
                    <a:pt x="6239" y="3465"/>
                    <a:pt x="6287" y="3429"/>
                    <a:pt x="6323" y="3382"/>
                  </a:cubicBezTo>
                  <a:lnTo>
                    <a:pt x="6644" y="2989"/>
                  </a:lnTo>
                  <a:cubicBezTo>
                    <a:pt x="6847" y="3382"/>
                    <a:pt x="7263" y="3656"/>
                    <a:pt x="7751" y="3656"/>
                  </a:cubicBezTo>
                  <a:cubicBezTo>
                    <a:pt x="7894" y="3656"/>
                    <a:pt x="8013" y="3644"/>
                    <a:pt x="8132" y="3596"/>
                  </a:cubicBezTo>
                  <a:lnTo>
                    <a:pt x="8132" y="3596"/>
                  </a:lnTo>
                  <a:lnTo>
                    <a:pt x="8073" y="4096"/>
                  </a:lnTo>
                  <a:cubicBezTo>
                    <a:pt x="8073" y="4156"/>
                    <a:pt x="8085" y="4203"/>
                    <a:pt x="8132" y="4251"/>
                  </a:cubicBezTo>
                  <a:cubicBezTo>
                    <a:pt x="8156" y="4275"/>
                    <a:pt x="8204" y="4310"/>
                    <a:pt x="8263" y="4310"/>
                  </a:cubicBezTo>
                  <a:lnTo>
                    <a:pt x="8275" y="4310"/>
                  </a:lnTo>
                  <a:lnTo>
                    <a:pt x="9525" y="4179"/>
                  </a:lnTo>
                  <a:cubicBezTo>
                    <a:pt x="9621" y="4156"/>
                    <a:pt x="9680" y="4096"/>
                    <a:pt x="9692" y="4013"/>
                  </a:cubicBezTo>
                  <a:lnTo>
                    <a:pt x="9811" y="2894"/>
                  </a:lnTo>
                  <a:lnTo>
                    <a:pt x="10347" y="2786"/>
                  </a:lnTo>
                  <a:close/>
                  <a:moveTo>
                    <a:pt x="3906" y="8478"/>
                  </a:moveTo>
                  <a:lnTo>
                    <a:pt x="3799" y="9359"/>
                  </a:lnTo>
                  <a:lnTo>
                    <a:pt x="2918" y="9466"/>
                  </a:lnTo>
                  <a:lnTo>
                    <a:pt x="2918" y="9466"/>
                  </a:lnTo>
                  <a:lnTo>
                    <a:pt x="3025" y="8585"/>
                  </a:lnTo>
                  <a:lnTo>
                    <a:pt x="3906" y="8478"/>
                  </a:lnTo>
                  <a:close/>
                  <a:moveTo>
                    <a:pt x="8454" y="8478"/>
                  </a:moveTo>
                  <a:lnTo>
                    <a:pt x="9335" y="8585"/>
                  </a:lnTo>
                  <a:lnTo>
                    <a:pt x="9442" y="9466"/>
                  </a:lnTo>
                  <a:lnTo>
                    <a:pt x="8561" y="9359"/>
                  </a:lnTo>
                  <a:lnTo>
                    <a:pt x="8454" y="8478"/>
                  </a:lnTo>
                  <a:close/>
                  <a:moveTo>
                    <a:pt x="1298" y="6430"/>
                  </a:moveTo>
                  <a:lnTo>
                    <a:pt x="2179" y="7120"/>
                  </a:lnTo>
                  <a:cubicBezTo>
                    <a:pt x="2203" y="7156"/>
                    <a:pt x="2251" y="7168"/>
                    <a:pt x="2298" y="7168"/>
                  </a:cubicBezTo>
                  <a:cubicBezTo>
                    <a:pt x="2346" y="7168"/>
                    <a:pt x="2370" y="7156"/>
                    <a:pt x="2417" y="7120"/>
                  </a:cubicBezTo>
                  <a:lnTo>
                    <a:pt x="2667" y="6918"/>
                  </a:lnTo>
                  <a:cubicBezTo>
                    <a:pt x="3037" y="7025"/>
                    <a:pt x="3310" y="7382"/>
                    <a:pt x="3310" y="7763"/>
                  </a:cubicBezTo>
                  <a:cubicBezTo>
                    <a:pt x="3310" y="7918"/>
                    <a:pt x="3263" y="8061"/>
                    <a:pt x="3203" y="8180"/>
                  </a:cubicBezTo>
                  <a:lnTo>
                    <a:pt x="2870" y="8216"/>
                  </a:lnTo>
                  <a:cubicBezTo>
                    <a:pt x="2787" y="8228"/>
                    <a:pt x="2727" y="8287"/>
                    <a:pt x="2715" y="8370"/>
                  </a:cubicBezTo>
                  <a:lnTo>
                    <a:pt x="2596" y="9490"/>
                  </a:lnTo>
                  <a:lnTo>
                    <a:pt x="2060" y="9597"/>
                  </a:lnTo>
                  <a:cubicBezTo>
                    <a:pt x="1929" y="9585"/>
                    <a:pt x="1786" y="9525"/>
                    <a:pt x="1691" y="9418"/>
                  </a:cubicBezTo>
                  <a:cubicBezTo>
                    <a:pt x="1536" y="9311"/>
                    <a:pt x="1477" y="9144"/>
                    <a:pt x="1489" y="8966"/>
                  </a:cubicBezTo>
                  <a:lnTo>
                    <a:pt x="1489" y="8966"/>
                  </a:lnTo>
                  <a:lnTo>
                    <a:pt x="1751" y="9049"/>
                  </a:lnTo>
                  <a:lnTo>
                    <a:pt x="1786" y="9049"/>
                  </a:lnTo>
                  <a:cubicBezTo>
                    <a:pt x="1846" y="9049"/>
                    <a:pt x="1929" y="9013"/>
                    <a:pt x="1953" y="8954"/>
                  </a:cubicBezTo>
                  <a:lnTo>
                    <a:pt x="2560" y="7858"/>
                  </a:lnTo>
                  <a:cubicBezTo>
                    <a:pt x="2596" y="7811"/>
                    <a:pt x="2596" y="7751"/>
                    <a:pt x="2572" y="7692"/>
                  </a:cubicBezTo>
                  <a:cubicBezTo>
                    <a:pt x="2560" y="7644"/>
                    <a:pt x="2513" y="7597"/>
                    <a:pt x="2465" y="7585"/>
                  </a:cubicBezTo>
                  <a:lnTo>
                    <a:pt x="1251" y="7239"/>
                  </a:lnTo>
                  <a:cubicBezTo>
                    <a:pt x="1236" y="7235"/>
                    <a:pt x="1221" y="7233"/>
                    <a:pt x="1208" y="7233"/>
                  </a:cubicBezTo>
                  <a:cubicBezTo>
                    <a:pt x="1143" y="7233"/>
                    <a:pt x="1087" y="7276"/>
                    <a:pt x="1048" y="7335"/>
                  </a:cubicBezTo>
                  <a:lnTo>
                    <a:pt x="929" y="7561"/>
                  </a:lnTo>
                  <a:cubicBezTo>
                    <a:pt x="786" y="7442"/>
                    <a:pt x="715" y="7275"/>
                    <a:pt x="715" y="7108"/>
                  </a:cubicBezTo>
                  <a:cubicBezTo>
                    <a:pt x="715" y="6977"/>
                    <a:pt x="762" y="6846"/>
                    <a:pt x="858" y="6727"/>
                  </a:cubicBezTo>
                  <a:lnTo>
                    <a:pt x="1298" y="6430"/>
                  </a:lnTo>
                  <a:close/>
                  <a:moveTo>
                    <a:pt x="11109" y="6442"/>
                  </a:moveTo>
                  <a:lnTo>
                    <a:pt x="11550" y="6739"/>
                  </a:lnTo>
                  <a:cubicBezTo>
                    <a:pt x="11645" y="6846"/>
                    <a:pt x="11692" y="6977"/>
                    <a:pt x="11692" y="7120"/>
                  </a:cubicBezTo>
                  <a:cubicBezTo>
                    <a:pt x="11669" y="7287"/>
                    <a:pt x="11597" y="7454"/>
                    <a:pt x="11466" y="7561"/>
                  </a:cubicBezTo>
                  <a:lnTo>
                    <a:pt x="11347" y="7335"/>
                  </a:lnTo>
                  <a:cubicBezTo>
                    <a:pt x="11306" y="7272"/>
                    <a:pt x="11237" y="7237"/>
                    <a:pt x="11165" y="7237"/>
                  </a:cubicBezTo>
                  <a:cubicBezTo>
                    <a:pt x="11154" y="7237"/>
                    <a:pt x="11143" y="7238"/>
                    <a:pt x="11133" y="7239"/>
                  </a:cubicBezTo>
                  <a:lnTo>
                    <a:pt x="9930" y="7585"/>
                  </a:lnTo>
                  <a:cubicBezTo>
                    <a:pt x="9871" y="7597"/>
                    <a:pt x="9823" y="7644"/>
                    <a:pt x="9811" y="7692"/>
                  </a:cubicBezTo>
                  <a:cubicBezTo>
                    <a:pt x="9799" y="7739"/>
                    <a:pt x="9799" y="7799"/>
                    <a:pt x="9823" y="7858"/>
                  </a:cubicBezTo>
                  <a:lnTo>
                    <a:pt x="10442" y="8954"/>
                  </a:lnTo>
                  <a:cubicBezTo>
                    <a:pt x="10466" y="9013"/>
                    <a:pt x="10526" y="9049"/>
                    <a:pt x="10597" y="9049"/>
                  </a:cubicBezTo>
                  <a:lnTo>
                    <a:pt x="10645" y="9049"/>
                  </a:lnTo>
                  <a:lnTo>
                    <a:pt x="10895" y="8966"/>
                  </a:lnTo>
                  <a:lnTo>
                    <a:pt x="10895" y="8966"/>
                  </a:lnTo>
                  <a:cubicBezTo>
                    <a:pt x="10907" y="9144"/>
                    <a:pt x="10859" y="9311"/>
                    <a:pt x="10716" y="9430"/>
                  </a:cubicBezTo>
                  <a:cubicBezTo>
                    <a:pt x="10609" y="9537"/>
                    <a:pt x="10502" y="9597"/>
                    <a:pt x="10347" y="9609"/>
                  </a:cubicBezTo>
                  <a:lnTo>
                    <a:pt x="9811" y="9502"/>
                  </a:lnTo>
                  <a:lnTo>
                    <a:pt x="9692" y="8394"/>
                  </a:lnTo>
                  <a:cubicBezTo>
                    <a:pt x="9680" y="8299"/>
                    <a:pt x="9621" y="8239"/>
                    <a:pt x="9525" y="8228"/>
                  </a:cubicBezTo>
                  <a:lnTo>
                    <a:pt x="9204" y="8192"/>
                  </a:lnTo>
                  <a:cubicBezTo>
                    <a:pt x="9133" y="8061"/>
                    <a:pt x="9097" y="7930"/>
                    <a:pt x="9097" y="7775"/>
                  </a:cubicBezTo>
                  <a:cubicBezTo>
                    <a:pt x="9097" y="7394"/>
                    <a:pt x="9371" y="7037"/>
                    <a:pt x="9740" y="6930"/>
                  </a:cubicBezTo>
                  <a:lnTo>
                    <a:pt x="9990" y="7144"/>
                  </a:lnTo>
                  <a:cubicBezTo>
                    <a:pt x="10026" y="7168"/>
                    <a:pt x="10061" y="7180"/>
                    <a:pt x="10109" y="7180"/>
                  </a:cubicBezTo>
                  <a:cubicBezTo>
                    <a:pt x="10157" y="7180"/>
                    <a:pt x="10180" y="7168"/>
                    <a:pt x="10228" y="7144"/>
                  </a:cubicBezTo>
                  <a:lnTo>
                    <a:pt x="11109" y="6442"/>
                  </a:lnTo>
                  <a:close/>
                  <a:moveTo>
                    <a:pt x="2489" y="9894"/>
                  </a:moveTo>
                  <a:lnTo>
                    <a:pt x="2429" y="10192"/>
                  </a:lnTo>
                  <a:lnTo>
                    <a:pt x="2132" y="10252"/>
                  </a:lnTo>
                  <a:lnTo>
                    <a:pt x="2191" y="9954"/>
                  </a:lnTo>
                  <a:lnTo>
                    <a:pt x="2489" y="9894"/>
                  </a:lnTo>
                  <a:close/>
                  <a:moveTo>
                    <a:pt x="9871" y="9894"/>
                  </a:moveTo>
                  <a:lnTo>
                    <a:pt x="10168" y="9954"/>
                  </a:lnTo>
                  <a:lnTo>
                    <a:pt x="10228" y="10252"/>
                  </a:lnTo>
                  <a:lnTo>
                    <a:pt x="9930" y="10192"/>
                  </a:lnTo>
                  <a:lnTo>
                    <a:pt x="9871" y="9894"/>
                  </a:lnTo>
                  <a:close/>
                  <a:moveTo>
                    <a:pt x="6180" y="9430"/>
                  </a:moveTo>
                  <a:lnTo>
                    <a:pt x="6728" y="10121"/>
                  </a:lnTo>
                  <a:lnTo>
                    <a:pt x="6180" y="10799"/>
                  </a:lnTo>
                  <a:lnTo>
                    <a:pt x="5632" y="10121"/>
                  </a:lnTo>
                  <a:lnTo>
                    <a:pt x="6180" y="9430"/>
                  </a:lnTo>
                  <a:close/>
                  <a:moveTo>
                    <a:pt x="7859" y="10264"/>
                  </a:moveTo>
                  <a:lnTo>
                    <a:pt x="8633" y="10680"/>
                  </a:lnTo>
                  <a:lnTo>
                    <a:pt x="8394" y="11526"/>
                  </a:lnTo>
                  <a:lnTo>
                    <a:pt x="7620" y="11109"/>
                  </a:lnTo>
                  <a:lnTo>
                    <a:pt x="7859" y="10264"/>
                  </a:lnTo>
                  <a:close/>
                  <a:moveTo>
                    <a:pt x="4513" y="10275"/>
                  </a:moveTo>
                  <a:lnTo>
                    <a:pt x="4751" y="11133"/>
                  </a:lnTo>
                  <a:lnTo>
                    <a:pt x="3977" y="11549"/>
                  </a:lnTo>
                  <a:lnTo>
                    <a:pt x="3739" y="10692"/>
                  </a:lnTo>
                  <a:lnTo>
                    <a:pt x="4513" y="10275"/>
                  </a:lnTo>
                  <a:close/>
                  <a:moveTo>
                    <a:pt x="7740" y="9097"/>
                  </a:moveTo>
                  <a:cubicBezTo>
                    <a:pt x="7894" y="9097"/>
                    <a:pt x="8037" y="9144"/>
                    <a:pt x="8156" y="9204"/>
                  </a:cubicBezTo>
                  <a:lnTo>
                    <a:pt x="8192" y="9537"/>
                  </a:lnTo>
                  <a:cubicBezTo>
                    <a:pt x="8204" y="9621"/>
                    <a:pt x="8263" y="9680"/>
                    <a:pt x="8359" y="9704"/>
                  </a:cubicBezTo>
                  <a:lnTo>
                    <a:pt x="9466" y="9823"/>
                  </a:lnTo>
                  <a:lnTo>
                    <a:pt x="9573" y="10359"/>
                  </a:lnTo>
                  <a:cubicBezTo>
                    <a:pt x="9561" y="10490"/>
                    <a:pt x="9502" y="10621"/>
                    <a:pt x="9395" y="10728"/>
                  </a:cubicBezTo>
                  <a:cubicBezTo>
                    <a:pt x="9287" y="10847"/>
                    <a:pt x="9133" y="10906"/>
                    <a:pt x="8954" y="10906"/>
                  </a:cubicBezTo>
                  <a:lnTo>
                    <a:pt x="9025" y="10656"/>
                  </a:lnTo>
                  <a:cubicBezTo>
                    <a:pt x="9049" y="10561"/>
                    <a:pt x="9014" y="10490"/>
                    <a:pt x="8930" y="10442"/>
                  </a:cubicBezTo>
                  <a:lnTo>
                    <a:pt x="7835" y="9835"/>
                  </a:lnTo>
                  <a:cubicBezTo>
                    <a:pt x="7809" y="9815"/>
                    <a:pt x="7779" y="9806"/>
                    <a:pt x="7747" y="9806"/>
                  </a:cubicBezTo>
                  <a:cubicBezTo>
                    <a:pt x="7722" y="9806"/>
                    <a:pt x="7695" y="9812"/>
                    <a:pt x="7668" y="9823"/>
                  </a:cubicBezTo>
                  <a:cubicBezTo>
                    <a:pt x="7620" y="9835"/>
                    <a:pt x="7585" y="9871"/>
                    <a:pt x="7561" y="9930"/>
                  </a:cubicBezTo>
                  <a:lnTo>
                    <a:pt x="7228" y="11145"/>
                  </a:lnTo>
                  <a:cubicBezTo>
                    <a:pt x="7192" y="11228"/>
                    <a:pt x="7239" y="11311"/>
                    <a:pt x="7311" y="11347"/>
                  </a:cubicBezTo>
                  <a:lnTo>
                    <a:pt x="7537" y="11466"/>
                  </a:lnTo>
                  <a:cubicBezTo>
                    <a:pt x="7418" y="11597"/>
                    <a:pt x="7251" y="11680"/>
                    <a:pt x="7085" y="11680"/>
                  </a:cubicBezTo>
                  <a:cubicBezTo>
                    <a:pt x="6954" y="11680"/>
                    <a:pt x="6823" y="11633"/>
                    <a:pt x="6704" y="11537"/>
                  </a:cubicBezTo>
                  <a:lnTo>
                    <a:pt x="6406" y="11097"/>
                  </a:lnTo>
                  <a:lnTo>
                    <a:pt x="7109" y="10216"/>
                  </a:lnTo>
                  <a:cubicBezTo>
                    <a:pt x="7168" y="10156"/>
                    <a:pt x="7168" y="10049"/>
                    <a:pt x="7109" y="9990"/>
                  </a:cubicBezTo>
                  <a:lnTo>
                    <a:pt x="6894" y="9740"/>
                  </a:lnTo>
                  <a:cubicBezTo>
                    <a:pt x="7001" y="9371"/>
                    <a:pt x="7359" y="9097"/>
                    <a:pt x="7740" y="9097"/>
                  </a:cubicBezTo>
                  <a:close/>
                  <a:moveTo>
                    <a:pt x="4608" y="9121"/>
                  </a:moveTo>
                  <a:cubicBezTo>
                    <a:pt x="4989" y="9121"/>
                    <a:pt x="5346" y="9382"/>
                    <a:pt x="5454" y="9763"/>
                  </a:cubicBezTo>
                  <a:lnTo>
                    <a:pt x="5239" y="10013"/>
                  </a:lnTo>
                  <a:cubicBezTo>
                    <a:pt x="5180" y="10073"/>
                    <a:pt x="5180" y="10180"/>
                    <a:pt x="5239" y="10240"/>
                  </a:cubicBezTo>
                  <a:lnTo>
                    <a:pt x="5942" y="11109"/>
                  </a:lnTo>
                  <a:lnTo>
                    <a:pt x="5644" y="11561"/>
                  </a:lnTo>
                  <a:cubicBezTo>
                    <a:pt x="5537" y="11645"/>
                    <a:pt x="5406" y="11692"/>
                    <a:pt x="5263" y="11692"/>
                  </a:cubicBezTo>
                  <a:cubicBezTo>
                    <a:pt x="5096" y="11692"/>
                    <a:pt x="4930" y="11621"/>
                    <a:pt x="4823" y="11490"/>
                  </a:cubicBezTo>
                  <a:lnTo>
                    <a:pt x="5049" y="11371"/>
                  </a:lnTo>
                  <a:cubicBezTo>
                    <a:pt x="5120" y="11323"/>
                    <a:pt x="5156" y="11228"/>
                    <a:pt x="5144" y="11156"/>
                  </a:cubicBezTo>
                  <a:lnTo>
                    <a:pt x="4799" y="9954"/>
                  </a:lnTo>
                  <a:cubicBezTo>
                    <a:pt x="4787" y="9894"/>
                    <a:pt x="4739" y="9847"/>
                    <a:pt x="4692" y="9835"/>
                  </a:cubicBezTo>
                  <a:cubicBezTo>
                    <a:pt x="4672" y="9830"/>
                    <a:pt x="4650" y="9827"/>
                    <a:pt x="4627" y="9827"/>
                  </a:cubicBezTo>
                  <a:cubicBezTo>
                    <a:pt x="4595" y="9827"/>
                    <a:pt x="4560" y="9833"/>
                    <a:pt x="4525" y="9847"/>
                  </a:cubicBezTo>
                  <a:lnTo>
                    <a:pt x="3429" y="10454"/>
                  </a:lnTo>
                  <a:cubicBezTo>
                    <a:pt x="3358" y="10502"/>
                    <a:pt x="3322" y="10597"/>
                    <a:pt x="3334" y="10668"/>
                  </a:cubicBezTo>
                  <a:lnTo>
                    <a:pt x="3418" y="10918"/>
                  </a:lnTo>
                  <a:cubicBezTo>
                    <a:pt x="3404" y="10919"/>
                    <a:pt x="3390" y="10920"/>
                    <a:pt x="3376" y="10920"/>
                  </a:cubicBezTo>
                  <a:cubicBezTo>
                    <a:pt x="3222" y="10920"/>
                    <a:pt x="3062" y="10860"/>
                    <a:pt x="2953" y="10740"/>
                  </a:cubicBezTo>
                  <a:cubicBezTo>
                    <a:pt x="2846" y="10633"/>
                    <a:pt x="2787" y="10514"/>
                    <a:pt x="2775" y="10371"/>
                  </a:cubicBezTo>
                  <a:lnTo>
                    <a:pt x="2882" y="9835"/>
                  </a:lnTo>
                  <a:lnTo>
                    <a:pt x="3989" y="9716"/>
                  </a:lnTo>
                  <a:cubicBezTo>
                    <a:pt x="4084" y="9704"/>
                    <a:pt x="4144" y="9644"/>
                    <a:pt x="4156" y="9549"/>
                  </a:cubicBezTo>
                  <a:lnTo>
                    <a:pt x="4191" y="9228"/>
                  </a:lnTo>
                  <a:cubicBezTo>
                    <a:pt x="4322" y="9144"/>
                    <a:pt x="4453" y="9121"/>
                    <a:pt x="4608" y="9121"/>
                  </a:cubicBezTo>
                  <a:close/>
                  <a:moveTo>
                    <a:pt x="6180" y="11418"/>
                  </a:moveTo>
                  <a:lnTo>
                    <a:pt x="6358" y="11680"/>
                  </a:lnTo>
                  <a:lnTo>
                    <a:pt x="6180" y="11930"/>
                  </a:lnTo>
                  <a:lnTo>
                    <a:pt x="6001" y="11680"/>
                  </a:lnTo>
                  <a:lnTo>
                    <a:pt x="6180" y="11418"/>
                  </a:lnTo>
                  <a:close/>
                  <a:moveTo>
                    <a:pt x="6216" y="0"/>
                  </a:moveTo>
                  <a:cubicBezTo>
                    <a:pt x="6156" y="0"/>
                    <a:pt x="6096" y="24"/>
                    <a:pt x="6061" y="72"/>
                  </a:cubicBezTo>
                  <a:lnTo>
                    <a:pt x="5775" y="500"/>
                  </a:lnTo>
                  <a:cubicBezTo>
                    <a:pt x="5632" y="429"/>
                    <a:pt x="5477" y="381"/>
                    <a:pt x="5323" y="381"/>
                  </a:cubicBezTo>
                  <a:cubicBezTo>
                    <a:pt x="5001" y="381"/>
                    <a:pt x="4727" y="536"/>
                    <a:pt x="4549" y="774"/>
                  </a:cubicBezTo>
                  <a:lnTo>
                    <a:pt x="3989" y="477"/>
                  </a:lnTo>
                  <a:cubicBezTo>
                    <a:pt x="3966" y="454"/>
                    <a:pt x="3934" y="446"/>
                    <a:pt x="3898" y="446"/>
                  </a:cubicBezTo>
                  <a:cubicBezTo>
                    <a:pt x="3878" y="446"/>
                    <a:pt x="3856" y="448"/>
                    <a:pt x="3834" y="453"/>
                  </a:cubicBezTo>
                  <a:cubicBezTo>
                    <a:pt x="3787" y="477"/>
                    <a:pt x="3739" y="512"/>
                    <a:pt x="3727" y="572"/>
                  </a:cubicBezTo>
                  <a:lnTo>
                    <a:pt x="3549" y="1167"/>
                  </a:lnTo>
                  <a:cubicBezTo>
                    <a:pt x="3508" y="1162"/>
                    <a:pt x="3467" y="1160"/>
                    <a:pt x="3426" y="1160"/>
                  </a:cubicBezTo>
                  <a:cubicBezTo>
                    <a:pt x="3168" y="1160"/>
                    <a:pt x="2910" y="1256"/>
                    <a:pt x="2715" y="1441"/>
                  </a:cubicBezTo>
                  <a:cubicBezTo>
                    <a:pt x="2596" y="1560"/>
                    <a:pt x="2525" y="1703"/>
                    <a:pt x="2477" y="1858"/>
                  </a:cubicBezTo>
                  <a:lnTo>
                    <a:pt x="1965" y="1751"/>
                  </a:lnTo>
                  <a:cubicBezTo>
                    <a:pt x="1951" y="1748"/>
                    <a:pt x="1937" y="1746"/>
                    <a:pt x="1923" y="1746"/>
                  </a:cubicBezTo>
                  <a:cubicBezTo>
                    <a:pt x="1879" y="1746"/>
                    <a:pt x="1838" y="1762"/>
                    <a:pt x="1810" y="1798"/>
                  </a:cubicBezTo>
                  <a:cubicBezTo>
                    <a:pt x="1763" y="1834"/>
                    <a:pt x="1751" y="1893"/>
                    <a:pt x="1763" y="1953"/>
                  </a:cubicBezTo>
                  <a:lnTo>
                    <a:pt x="1870" y="2465"/>
                  </a:lnTo>
                  <a:cubicBezTo>
                    <a:pt x="1703" y="2513"/>
                    <a:pt x="1572" y="2596"/>
                    <a:pt x="1453" y="2703"/>
                  </a:cubicBezTo>
                  <a:cubicBezTo>
                    <a:pt x="1227" y="2929"/>
                    <a:pt x="1132" y="3227"/>
                    <a:pt x="1179" y="3537"/>
                  </a:cubicBezTo>
                  <a:lnTo>
                    <a:pt x="584" y="3715"/>
                  </a:lnTo>
                  <a:cubicBezTo>
                    <a:pt x="524" y="3727"/>
                    <a:pt x="477" y="3775"/>
                    <a:pt x="465" y="3822"/>
                  </a:cubicBezTo>
                  <a:cubicBezTo>
                    <a:pt x="453" y="3858"/>
                    <a:pt x="453" y="3918"/>
                    <a:pt x="477" y="3977"/>
                  </a:cubicBezTo>
                  <a:lnTo>
                    <a:pt x="774" y="4537"/>
                  </a:lnTo>
                  <a:cubicBezTo>
                    <a:pt x="536" y="4715"/>
                    <a:pt x="393" y="5001"/>
                    <a:pt x="393" y="5311"/>
                  </a:cubicBezTo>
                  <a:cubicBezTo>
                    <a:pt x="393" y="5477"/>
                    <a:pt x="441" y="5632"/>
                    <a:pt x="512" y="5775"/>
                  </a:cubicBezTo>
                  <a:lnTo>
                    <a:pt x="84" y="6049"/>
                  </a:lnTo>
                  <a:cubicBezTo>
                    <a:pt x="36" y="6084"/>
                    <a:pt x="0" y="6144"/>
                    <a:pt x="0" y="6204"/>
                  </a:cubicBezTo>
                  <a:cubicBezTo>
                    <a:pt x="0" y="6263"/>
                    <a:pt x="36" y="6323"/>
                    <a:pt x="84" y="6346"/>
                  </a:cubicBezTo>
                  <a:lnTo>
                    <a:pt x="512" y="6632"/>
                  </a:lnTo>
                  <a:cubicBezTo>
                    <a:pt x="441" y="6787"/>
                    <a:pt x="393" y="6930"/>
                    <a:pt x="393" y="7096"/>
                  </a:cubicBezTo>
                  <a:cubicBezTo>
                    <a:pt x="393" y="7406"/>
                    <a:pt x="536" y="7692"/>
                    <a:pt x="774" y="7870"/>
                  </a:cubicBezTo>
                  <a:lnTo>
                    <a:pt x="477" y="8418"/>
                  </a:lnTo>
                  <a:cubicBezTo>
                    <a:pt x="453" y="8466"/>
                    <a:pt x="453" y="8525"/>
                    <a:pt x="465" y="8585"/>
                  </a:cubicBezTo>
                  <a:cubicBezTo>
                    <a:pt x="477" y="8632"/>
                    <a:pt x="524" y="8668"/>
                    <a:pt x="584" y="8692"/>
                  </a:cubicBezTo>
                  <a:lnTo>
                    <a:pt x="1179" y="8870"/>
                  </a:lnTo>
                  <a:cubicBezTo>
                    <a:pt x="1132" y="9168"/>
                    <a:pt x="1239" y="9478"/>
                    <a:pt x="1453" y="9704"/>
                  </a:cubicBezTo>
                  <a:cubicBezTo>
                    <a:pt x="1572" y="9823"/>
                    <a:pt x="1715" y="9894"/>
                    <a:pt x="1870" y="9942"/>
                  </a:cubicBezTo>
                  <a:lnTo>
                    <a:pt x="1763" y="10442"/>
                  </a:lnTo>
                  <a:cubicBezTo>
                    <a:pt x="1751" y="10502"/>
                    <a:pt x="1763" y="10561"/>
                    <a:pt x="1810" y="10609"/>
                  </a:cubicBezTo>
                  <a:cubicBezTo>
                    <a:pt x="1834" y="10633"/>
                    <a:pt x="1882" y="10668"/>
                    <a:pt x="1941" y="10668"/>
                  </a:cubicBezTo>
                  <a:lnTo>
                    <a:pt x="1965" y="10668"/>
                  </a:lnTo>
                  <a:lnTo>
                    <a:pt x="2477" y="10561"/>
                  </a:lnTo>
                  <a:cubicBezTo>
                    <a:pt x="2525" y="10728"/>
                    <a:pt x="2608" y="10859"/>
                    <a:pt x="2715" y="10978"/>
                  </a:cubicBezTo>
                  <a:cubicBezTo>
                    <a:pt x="2894" y="11156"/>
                    <a:pt x="3144" y="11264"/>
                    <a:pt x="3394" y="11264"/>
                  </a:cubicBezTo>
                  <a:cubicBezTo>
                    <a:pt x="3441" y="11264"/>
                    <a:pt x="3501" y="11264"/>
                    <a:pt x="3549" y="11252"/>
                  </a:cubicBezTo>
                  <a:lnTo>
                    <a:pt x="3727" y="11847"/>
                  </a:lnTo>
                  <a:cubicBezTo>
                    <a:pt x="3739" y="11907"/>
                    <a:pt x="3787" y="11942"/>
                    <a:pt x="3834" y="11966"/>
                  </a:cubicBezTo>
                  <a:cubicBezTo>
                    <a:pt x="3858" y="11978"/>
                    <a:pt x="3870" y="11978"/>
                    <a:pt x="3906" y="11978"/>
                  </a:cubicBezTo>
                  <a:cubicBezTo>
                    <a:pt x="3930" y="11978"/>
                    <a:pt x="3965" y="11966"/>
                    <a:pt x="3989" y="11942"/>
                  </a:cubicBezTo>
                  <a:lnTo>
                    <a:pt x="4549" y="11645"/>
                  </a:lnTo>
                  <a:cubicBezTo>
                    <a:pt x="4727" y="11883"/>
                    <a:pt x="5001" y="12038"/>
                    <a:pt x="5323" y="12038"/>
                  </a:cubicBezTo>
                  <a:cubicBezTo>
                    <a:pt x="5477" y="12038"/>
                    <a:pt x="5644" y="11990"/>
                    <a:pt x="5775" y="11918"/>
                  </a:cubicBezTo>
                  <a:lnTo>
                    <a:pt x="6061" y="12347"/>
                  </a:lnTo>
                  <a:cubicBezTo>
                    <a:pt x="6096" y="12395"/>
                    <a:pt x="6156" y="12419"/>
                    <a:pt x="6216" y="12419"/>
                  </a:cubicBezTo>
                  <a:cubicBezTo>
                    <a:pt x="6275" y="12419"/>
                    <a:pt x="6335" y="12395"/>
                    <a:pt x="6358" y="12347"/>
                  </a:cubicBezTo>
                  <a:lnTo>
                    <a:pt x="6644" y="11918"/>
                  </a:lnTo>
                  <a:cubicBezTo>
                    <a:pt x="6787" y="11990"/>
                    <a:pt x="6942" y="12038"/>
                    <a:pt x="7109" y="12038"/>
                  </a:cubicBezTo>
                  <a:cubicBezTo>
                    <a:pt x="7418" y="12038"/>
                    <a:pt x="7704" y="11883"/>
                    <a:pt x="7882" y="11645"/>
                  </a:cubicBezTo>
                  <a:lnTo>
                    <a:pt x="8430" y="11942"/>
                  </a:lnTo>
                  <a:cubicBezTo>
                    <a:pt x="8454" y="11966"/>
                    <a:pt x="8490" y="11978"/>
                    <a:pt x="8513" y="11978"/>
                  </a:cubicBezTo>
                  <a:cubicBezTo>
                    <a:pt x="8549" y="11978"/>
                    <a:pt x="8561" y="11978"/>
                    <a:pt x="8597" y="11966"/>
                  </a:cubicBezTo>
                  <a:cubicBezTo>
                    <a:pt x="8633" y="11942"/>
                    <a:pt x="8680" y="11907"/>
                    <a:pt x="8692" y="11847"/>
                  </a:cubicBezTo>
                  <a:lnTo>
                    <a:pt x="8871" y="11252"/>
                  </a:lnTo>
                  <a:cubicBezTo>
                    <a:pt x="8918" y="11252"/>
                    <a:pt x="8978" y="11264"/>
                    <a:pt x="9025" y="11264"/>
                  </a:cubicBezTo>
                  <a:cubicBezTo>
                    <a:pt x="9275" y="11264"/>
                    <a:pt x="9514" y="11156"/>
                    <a:pt x="9704" y="10978"/>
                  </a:cubicBezTo>
                  <a:cubicBezTo>
                    <a:pt x="9823" y="10859"/>
                    <a:pt x="9906" y="10716"/>
                    <a:pt x="9942" y="10561"/>
                  </a:cubicBezTo>
                  <a:lnTo>
                    <a:pt x="10454" y="10668"/>
                  </a:lnTo>
                  <a:lnTo>
                    <a:pt x="10478" y="10668"/>
                  </a:lnTo>
                  <a:cubicBezTo>
                    <a:pt x="10526" y="10668"/>
                    <a:pt x="10573" y="10656"/>
                    <a:pt x="10621" y="10609"/>
                  </a:cubicBezTo>
                  <a:cubicBezTo>
                    <a:pt x="10657" y="10561"/>
                    <a:pt x="10680" y="10502"/>
                    <a:pt x="10657" y="10442"/>
                  </a:cubicBezTo>
                  <a:lnTo>
                    <a:pt x="10561" y="9942"/>
                  </a:lnTo>
                  <a:cubicBezTo>
                    <a:pt x="10716" y="9894"/>
                    <a:pt x="10859" y="9799"/>
                    <a:pt x="10978" y="9704"/>
                  </a:cubicBezTo>
                  <a:cubicBezTo>
                    <a:pt x="11192" y="9478"/>
                    <a:pt x="11288" y="9180"/>
                    <a:pt x="11240" y="8870"/>
                  </a:cubicBezTo>
                  <a:lnTo>
                    <a:pt x="11835" y="8692"/>
                  </a:lnTo>
                  <a:cubicBezTo>
                    <a:pt x="11895" y="8668"/>
                    <a:pt x="11942" y="8632"/>
                    <a:pt x="11954" y="8585"/>
                  </a:cubicBezTo>
                  <a:cubicBezTo>
                    <a:pt x="11966" y="8537"/>
                    <a:pt x="11966" y="8478"/>
                    <a:pt x="11942" y="8418"/>
                  </a:cubicBezTo>
                  <a:lnTo>
                    <a:pt x="11645" y="7870"/>
                  </a:lnTo>
                  <a:cubicBezTo>
                    <a:pt x="11883" y="7692"/>
                    <a:pt x="12026" y="7406"/>
                    <a:pt x="12026" y="7096"/>
                  </a:cubicBezTo>
                  <a:cubicBezTo>
                    <a:pt x="12026" y="6930"/>
                    <a:pt x="11990" y="6763"/>
                    <a:pt x="11907" y="6632"/>
                  </a:cubicBezTo>
                  <a:lnTo>
                    <a:pt x="12347" y="6346"/>
                  </a:lnTo>
                  <a:cubicBezTo>
                    <a:pt x="12383" y="6323"/>
                    <a:pt x="12419" y="6263"/>
                    <a:pt x="12419" y="6204"/>
                  </a:cubicBezTo>
                  <a:cubicBezTo>
                    <a:pt x="12431" y="6144"/>
                    <a:pt x="12407" y="6084"/>
                    <a:pt x="12347" y="6049"/>
                  </a:cubicBezTo>
                  <a:lnTo>
                    <a:pt x="11907" y="5775"/>
                  </a:lnTo>
                  <a:cubicBezTo>
                    <a:pt x="11990" y="5620"/>
                    <a:pt x="12026" y="5477"/>
                    <a:pt x="12026" y="5311"/>
                  </a:cubicBezTo>
                  <a:cubicBezTo>
                    <a:pt x="12026" y="5001"/>
                    <a:pt x="11883" y="4715"/>
                    <a:pt x="11645" y="4537"/>
                  </a:cubicBezTo>
                  <a:lnTo>
                    <a:pt x="11942" y="3977"/>
                  </a:lnTo>
                  <a:cubicBezTo>
                    <a:pt x="11966" y="3941"/>
                    <a:pt x="11966" y="3882"/>
                    <a:pt x="11954" y="3822"/>
                  </a:cubicBezTo>
                  <a:cubicBezTo>
                    <a:pt x="11942" y="3775"/>
                    <a:pt x="11895" y="3727"/>
                    <a:pt x="11835" y="3715"/>
                  </a:cubicBezTo>
                  <a:lnTo>
                    <a:pt x="11240" y="3537"/>
                  </a:lnTo>
                  <a:cubicBezTo>
                    <a:pt x="11288" y="3239"/>
                    <a:pt x="11180" y="2929"/>
                    <a:pt x="10978" y="2703"/>
                  </a:cubicBezTo>
                  <a:cubicBezTo>
                    <a:pt x="10859" y="2584"/>
                    <a:pt x="10704" y="2513"/>
                    <a:pt x="10561" y="2465"/>
                  </a:cubicBezTo>
                  <a:lnTo>
                    <a:pt x="10657" y="1953"/>
                  </a:lnTo>
                  <a:cubicBezTo>
                    <a:pt x="10680" y="1893"/>
                    <a:pt x="10657" y="1834"/>
                    <a:pt x="10621" y="1798"/>
                  </a:cubicBezTo>
                  <a:cubicBezTo>
                    <a:pt x="10584" y="1762"/>
                    <a:pt x="10541" y="1746"/>
                    <a:pt x="10496" y="1746"/>
                  </a:cubicBezTo>
                  <a:cubicBezTo>
                    <a:pt x="10482" y="1746"/>
                    <a:pt x="10468" y="1748"/>
                    <a:pt x="10454" y="1751"/>
                  </a:cubicBezTo>
                  <a:lnTo>
                    <a:pt x="9942" y="1858"/>
                  </a:lnTo>
                  <a:cubicBezTo>
                    <a:pt x="9906" y="1691"/>
                    <a:pt x="9811" y="1560"/>
                    <a:pt x="9704" y="1441"/>
                  </a:cubicBezTo>
                  <a:cubicBezTo>
                    <a:pt x="9526" y="1253"/>
                    <a:pt x="9290" y="1155"/>
                    <a:pt x="9030" y="1155"/>
                  </a:cubicBezTo>
                  <a:cubicBezTo>
                    <a:pt x="8978" y="1155"/>
                    <a:pt x="8925" y="1159"/>
                    <a:pt x="8871" y="1167"/>
                  </a:cubicBezTo>
                  <a:lnTo>
                    <a:pt x="8692" y="572"/>
                  </a:lnTo>
                  <a:cubicBezTo>
                    <a:pt x="8680" y="512"/>
                    <a:pt x="8633" y="465"/>
                    <a:pt x="8597" y="453"/>
                  </a:cubicBezTo>
                  <a:cubicBezTo>
                    <a:pt x="8579" y="448"/>
                    <a:pt x="8560" y="446"/>
                    <a:pt x="8540" y="446"/>
                  </a:cubicBezTo>
                  <a:cubicBezTo>
                    <a:pt x="8506" y="446"/>
                    <a:pt x="8468" y="454"/>
                    <a:pt x="8430" y="477"/>
                  </a:cubicBezTo>
                  <a:lnTo>
                    <a:pt x="7882" y="774"/>
                  </a:lnTo>
                  <a:cubicBezTo>
                    <a:pt x="7704" y="536"/>
                    <a:pt x="7418" y="381"/>
                    <a:pt x="7109" y="381"/>
                  </a:cubicBezTo>
                  <a:cubicBezTo>
                    <a:pt x="6942" y="381"/>
                    <a:pt x="6775" y="429"/>
                    <a:pt x="6644" y="500"/>
                  </a:cubicBezTo>
                  <a:lnTo>
                    <a:pt x="6358" y="72"/>
                  </a:lnTo>
                  <a:cubicBezTo>
                    <a:pt x="6335" y="24"/>
                    <a:pt x="6275" y="0"/>
                    <a:pt x="6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5"/>
            <p:cNvSpPr/>
            <p:nvPr/>
          </p:nvSpPr>
          <p:spPr>
            <a:xfrm>
              <a:off x="8230825" y="4315851"/>
              <a:ext cx="112930" cy="112955"/>
            </a:xfrm>
            <a:custGeom>
              <a:rect b="b" l="l" r="r" t="t"/>
              <a:pathLst>
                <a:path extrusionOk="0" h="4645" w="4644">
                  <a:moveTo>
                    <a:pt x="2322" y="584"/>
                  </a:moveTo>
                  <a:lnTo>
                    <a:pt x="2655" y="1215"/>
                  </a:lnTo>
                  <a:cubicBezTo>
                    <a:pt x="2694" y="1274"/>
                    <a:pt x="2758" y="1317"/>
                    <a:pt x="2832" y="1317"/>
                  </a:cubicBezTo>
                  <a:cubicBezTo>
                    <a:pt x="2848" y="1317"/>
                    <a:pt x="2864" y="1315"/>
                    <a:pt x="2881" y="1310"/>
                  </a:cubicBezTo>
                  <a:lnTo>
                    <a:pt x="3560" y="1084"/>
                  </a:lnTo>
                  <a:lnTo>
                    <a:pt x="3334" y="1775"/>
                  </a:lnTo>
                  <a:cubicBezTo>
                    <a:pt x="3310" y="1858"/>
                    <a:pt x="3358" y="1953"/>
                    <a:pt x="3429" y="1989"/>
                  </a:cubicBezTo>
                  <a:lnTo>
                    <a:pt x="4072" y="2323"/>
                  </a:lnTo>
                  <a:lnTo>
                    <a:pt x="3429" y="2644"/>
                  </a:lnTo>
                  <a:cubicBezTo>
                    <a:pt x="3358" y="2692"/>
                    <a:pt x="3310" y="2787"/>
                    <a:pt x="3334" y="2870"/>
                  </a:cubicBezTo>
                  <a:lnTo>
                    <a:pt x="3560" y="3561"/>
                  </a:lnTo>
                  <a:lnTo>
                    <a:pt x="2881" y="3335"/>
                  </a:lnTo>
                  <a:cubicBezTo>
                    <a:pt x="2859" y="3326"/>
                    <a:pt x="2837" y="3322"/>
                    <a:pt x="2817" y="3322"/>
                  </a:cubicBezTo>
                  <a:cubicBezTo>
                    <a:pt x="2749" y="3322"/>
                    <a:pt x="2692" y="3363"/>
                    <a:pt x="2655" y="3418"/>
                  </a:cubicBezTo>
                  <a:lnTo>
                    <a:pt x="2322" y="4061"/>
                  </a:lnTo>
                  <a:lnTo>
                    <a:pt x="2000" y="3418"/>
                  </a:lnTo>
                  <a:cubicBezTo>
                    <a:pt x="1965" y="3358"/>
                    <a:pt x="1905" y="3323"/>
                    <a:pt x="1834" y="3323"/>
                  </a:cubicBezTo>
                  <a:cubicBezTo>
                    <a:pt x="1822" y="3323"/>
                    <a:pt x="1786" y="3323"/>
                    <a:pt x="1774" y="3335"/>
                  </a:cubicBezTo>
                  <a:lnTo>
                    <a:pt x="1095" y="3561"/>
                  </a:lnTo>
                  <a:lnTo>
                    <a:pt x="1310" y="2870"/>
                  </a:lnTo>
                  <a:cubicBezTo>
                    <a:pt x="1345" y="2787"/>
                    <a:pt x="1298" y="2692"/>
                    <a:pt x="1226" y="2644"/>
                  </a:cubicBezTo>
                  <a:lnTo>
                    <a:pt x="583" y="2323"/>
                  </a:lnTo>
                  <a:lnTo>
                    <a:pt x="1226" y="1989"/>
                  </a:lnTo>
                  <a:cubicBezTo>
                    <a:pt x="1298" y="1953"/>
                    <a:pt x="1345" y="1858"/>
                    <a:pt x="1310" y="1775"/>
                  </a:cubicBezTo>
                  <a:lnTo>
                    <a:pt x="1095" y="1084"/>
                  </a:lnTo>
                  <a:lnTo>
                    <a:pt x="1095" y="1084"/>
                  </a:lnTo>
                  <a:lnTo>
                    <a:pt x="1774" y="1310"/>
                  </a:lnTo>
                  <a:cubicBezTo>
                    <a:pt x="1791" y="1315"/>
                    <a:pt x="1807" y="1317"/>
                    <a:pt x="1823" y="1317"/>
                  </a:cubicBezTo>
                  <a:cubicBezTo>
                    <a:pt x="1898" y="1317"/>
                    <a:pt x="1961" y="1274"/>
                    <a:pt x="2000" y="1215"/>
                  </a:cubicBezTo>
                  <a:lnTo>
                    <a:pt x="2322" y="584"/>
                  </a:lnTo>
                  <a:close/>
                  <a:moveTo>
                    <a:pt x="2322" y="1"/>
                  </a:moveTo>
                  <a:cubicBezTo>
                    <a:pt x="2250" y="1"/>
                    <a:pt x="2191" y="37"/>
                    <a:pt x="2167" y="108"/>
                  </a:cubicBezTo>
                  <a:lnTo>
                    <a:pt x="1750" y="918"/>
                  </a:lnTo>
                  <a:lnTo>
                    <a:pt x="869" y="644"/>
                  </a:lnTo>
                  <a:cubicBezTo>
                    <a:pt x="853" y="637"/>
                    <a:pt x="835" y="634"/>
                    <a:pt x="817" y="634"/>
                  </a:cubicBezTo>
                  <a:cubicBezTo>
                    <a:pt x="772" y="634"/>
                    <a:pt x="725" y="654"/>
                    <a:pt x="691" y="679"/>
                  </a:cubicBezTo>
                  <a:cubicBezTo>
                    <a:pt x="643" y="727"/>
                    <a:pt x="631" y="799"/>
                    <a:pt x="643" y="858"/>
                  </a:cubicBezTo>
                  <a:lnTo>
                    <a:pt x="929" y="1739"/>
                  </a:lnTo>
                  <a:lnTo>
                    <a:pt x="107" y="2156"/>
                  </a:lnTo>
                  <a:cubicBezTo>
                    <a:pt x="48" y="2192"/>
                    <a:pt x="0" y="2251"/>
                    <a:pt x="0" y="2323"/>
                  </a:cubicBezTo>
                  <a:cubicBezTo>
                    <a:pt x="0" y="2394"/>
                    <a:pt x="48" y="2453"/>
                    <a:pt x="107" y="2489"/>
                  </a:cubicBezTo>
                  <a:lnTo>
                    <a:pt x="929" y="2906"/>
                  </a:lnTo>
                  <a:lnTo>
                    <a:pt x="643" y="3775"/>
                  </a:lnTo>
                  <a:cubicBezTo>
                    <a:pt x="631" y="3835"/>
                    <a:pt x="643" y="3906"/>
                    <a:pt x="691" y="3954"/>
                  </a:cubicBezTo>
                  <a:cubicBezTo>
                    <a:pt x="727" y="3990"/>
                    <a:pt x="777" y="4006"/>
                    <a:pt x="825" y="4006"/>
                  </a:cubicBezTo>
                  <a:cubicBezTo>
                    <a:pt x="840" y="4006"/>
                    <a:pt x="855" y="4004"/>
                    <a:pt x="869" y="4001"/>
                  </a:cubicBezTo>
                  <a:lnTo>
                    <a:pt x="1750" y="3716"/>
                  </a:lnTo>
                  <a:lnTo>
                    <a:pt x="2167" y="4537"/>
                  </a:lnTo>
                  <a:cubicBezTo>
                    <a:pt x="2191" y="4597"/>
                    <a:pt x="2250" y="4644"/>
                    <a:pt x="2322" y="4644"/>
                  </a:cubicBezTo>
                  <a:cubicBezTo>
                    <a:pt x="2405" y="4644"/>
                    <a:pt x="2465" y="4597"/>
                    <a:pt x="2488" y="4537"/>
                  </a:cubicBezTo>
                  <a:lnTo>
                    <a:pt x="2905" y="3716"/>
                  </a:lnTo>
                  <a:lnTo>
                    <a:pt x="3786" y="4001"/>
                  </a:lnTo>
                  <a:cubicBezTo>
                    <a:pt x="3800" y="4004"/>
                    <a:pt x="3815" y="4006"/>
                    <a:pt x="3830" y="4006"/>
                  </a:cubicBezTo>
                  <a:cubicBezTo>
                    <a:pt x="3878" y="4006"/>
                    <a:pt x="3928" y="3990"/>
                    <a:pt x="3965" y="3954"/>
                  </a:cubicBezTo>
                  <a:cubicBezTo>
                    <a:pt x="4012" y="3918"/>
                    <a:pt x="4024" y="3835"/>
                    <a:pt x="4012" y="3775"/>
                  </a:cubicBezTo>
                  <a:lnTo>
                    <a:pt x="3727" y="2906"/>
                  </a:lnTo>
                  <a:lnTo>
                    <a:pt x="4548" y="2489"/>
                  </a:lnTo>
                  <a:cubicBezTo>
                    <a:pt x="4608" y="2453"/>
                    <a:pt x="4643" y="2394"/>
                    <a:pt x="4643" y="2323"/>
                  </a:cubicBezTo>
                  <a:cubicBezTo>
                    <a:pt x="4643" y="2251"/>
                    <a:pt x="4608" y="2192"/>
                    <a:pt x="4548" y="2156"/>
                  </a:cubicBezTo>
                  <a:lnTo>
                    <a:pt x="3727" y="1739"/>
                  </a:lnTo>
                  <a:lnTo>
                    <a:pt x="4012" y="858"/>
                  </a:lnTo>
                  <a:cubicBezTo>
                    <a:pt x="4024" y="799"/>
                    <a:pt x="4012" y="727"/>
                    <a:pt x="3965" y="679"/>
                  </a:cubicBezTo>
                  <a:cubicBezTo>
                    <a:pt x="3930" y="654"/>
                    <a:pt x="3884" y="634"/>
                    <a:pt x="3838" y="634"/>
                  </a:cubicBezTo>
                  <a:cubicBezTo>
                    <a:pt x="3820" y="634"/>
                    <a:pt x="3803" y="637"/>
                    <a:pt x="3786" y="644"/>
                  </a:cubicBezTo>
                  <a:lnTo>
                    <a:pt x="2905" y="918"/>
                  </a:lnTo>
                  <a:lnTo>
                    <a:pt x="2488" y="108"/>
                  </a:lnTo>
                  <a:cubicBezTo>
                    <a:pt x="2465" y="48"/>
                    <a:pt x="2405" y="1"/>
                    <a:pt x="2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p36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1132" name="Google Shape;1132;p36"/>
          <p:cNvGrpSpPr/>
          <p:nvPr/>
        </p:nvGrpSpPr>
        <p:grpSpPr>
          <a:xfrm>
            <a:off x="1866223" y="1415250"/>
            <a:ext cx="2568900" cy="1504313"/>
            <a:chOff x="1822875" y="1415250"/>
            <a:chExt cx="2568900" cy="1504313"/>
          </a:xfrm>
        </p:grpSpPr>
        <p:sp>
          <p:nvSpPr>
            <p:cNvPr id="1133" name="Google Shape;1133;p36"/>
            <p:cNvSpPr txBox="1"/>
            <p:nvPr/>
          </p:nvSpPr>
          <p:spPr>
            <a:xfrm>
              <a:off x="1822875" y="1415250"/>
              <a:ext cx="1398900" cy="62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15</a:t>
              </a:r>
              <a:r>
                <a:rPr lang="en" sz="36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%</a:t>
              </a:r>
              <a:endParaRPr sz="3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34" name="Google Shape;1134;p36"/>
            <p:cNvSpPr txBox="1"/>
            <p:nvPr/>
          </p:nvSpPr>
          <p:spPr>
            <a:xfrm>
              <a:off x="1822875" y="2297063"/>
              <a:ext cx="2568900" cy="62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is the smallest one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5" name="Google Shape;1135;p36"/>
            <p:cNvSpPr txBox="1"/>
            <p:nvPr/>
          </p:nvSpPr>
          <p:spPr>
            <a:xfrm>
              <a:off x="1822875" y="1885338"/>
              <a:ext cx="2568900" cy="56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1136" name="Google Shape;1136;p36"/>
          <p:cNvSpPr/>
          <p:nvPr/>
        </p:nvSpPr>
        <p:spPr>
          <a:xfrm>
            <a:off x="746527" y="1659929"/>
            <a:ext cx="1014900" cy="1014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7" name="Google Shape;1137;p36"/>
          <p:cNvSpPr/>
          <p:nvPr/>
        </p:nvSpPr>
        <p:spPr>
          <a:xfrm flipH="1">
            <a:off x="746527" y="1659929"/>
            <a:ext cx="1014900" cy="1014900"/>
          </a:xfrm>
          <a:prstGeom prst="pie">
            <a:avLst>
              <a:gd fmla="val 13927019" name="adj1"/>
              <a:gd fmla="val 16200000" name="adj2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8" name="Google Shape;1138;p36"/>
          <p:cNvGrpSpPr/>
          <p:nvPr/>
        </p:nvGrpSpPr>
        <p:grpSpPr>
          <a:xfrm>
            <a:off x="1866223" y="3096775"/>
            <a:ext cx="2568900" cy="1504313"/>
            <a:chOff x="1822875" y="1415250"/>
            <a:chExt cx="2568900" cy="1504313"/>
          </a:xfrm>
        </p:grpSpPr>
        <p:sp>
          <p:nvSpPr>
            <p:cNvPr id="1139" name="Google Shape;1139;p36"/>
            <p:cNvSpPr txBox="1"/>
            <p:nvPr/>
          </p:nvSpPr>
          <p:spPr>
            <a:xfrm>
              <a:off x="1822875" y="1415250"/>
              <a:ext cx="1398900" cy="62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30</a:t>
              </a:r>
              <a:r>
                <a:rPr lang="en" sz="36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%</a:t>
              </a:r>
              <a:endParaRPr sz="3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40" name="Google Shape;1140;p36"/>
            <p:cNvSpPr txBox="1"/>
            <p:nvPr/>
          </p:nvSpPr>
          <p:spPr>
            <a:xfrm>
              <a:off x="1822875" y="2297063"/>
              <a:ext cx="2568900" cy="62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has a high number of moons, like Jupiter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1" name="Google Shape;1141;p36"/>
            <p:cNvSpPr txBox="1"/>
            <p:nvPr/>
          </p:nvSpPr>
          <p:spPr>
            <a:xfrm>
              <a:off x="1822875" y="1885338"/>
              <a:ext cx="2568900" cy="56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4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1142" name="Google Shape;1142;p36"/>
          <p:cNvSpPr/>
          <p:nvPr/>
        </p:nvSpPr>
        <p:spPr>
          <a:xfrm>
            <a:off x="746527" y="3341454"/>
            <a:ext cx="1014900" cy="1014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3" name="Google Shape;1143;p36"/>
          <p:cNvSpPr/>
          <p:nvPr/>
        </p:nvSpPr>
        <p:spPr>
          <a:xfrm flipH="1">
            <a:off x="746527" y="3341454"/>
            <a:ext cx="1014900" cy="1014900"/>
          </a:xfrm>
          <a:prstGeom prst="pie">
            <a:avLst>
              <a:gd fmla="val 9496957" name="adj1"/>
              <a:gd fmla="val 16200000" name="adj2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4" name="Google Shape;1144;p36"/>
          <p:cNvGrpSpPr/>
          <p:nvPr/>
        </p:nvGrpSpPr>
        <p:grpSpPr>
          <a:xfrm flipH="1">
            <a:off x="4708877" y="1415250"/>
            <a:ext cx="2568900" cy="1504313"/>
            <a:chOff x="1822875" y="1415250"/>
            <a:chExt cx="2568900" cy="1504313"/>
          </a:xfrm>
        </p:grpSpPr>
        <p:sp>
          <p:nvSpPr>
            <p:cNvPr id="1145" name="Google Shape;1145;p36"/>
            <p:cNvSpPr txBox="1"/>
            <p:nvPr/>
          </p:nvSpPr>
          <p:spPr>
            <a:xfrm>
              <a:off x="1822875" y="1415250"/>
              <a:ext cx="1398900" cy="62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6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45</a:t>
              </a:r>
              <a:r>
                <a:rPr lang="en" sz="36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%</a:t>
              </a:r>
              <a:endParaRPr sz="36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1146" name="Google Shape;1146;p36"/>
            <p:cNvSpPr txBox="1"/>
            <p:nvPr/>
          </p:nvSpPr>
          <p:spPr>
            <a:xfrm>
              <a:off x="1822875" y="2297063"/>
              <a:ext cx="2568900" cy="62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 entire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7" name="Google Shape;1147;p36"/>
            <p:cNvSpPr txBox="1"/>
            <p:nvPr/>
          </p:nvSpPr>
          <p:spPr>
            <a:xfrm>
              <a:off x="1822875" y="1885338"/>
              <a:ext cx="2568900" cy="56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1148" name="Google Shape;1148;p36"/>
          <p:cNvSpPr/>
          <p:nvPr/>
        </p:nvSpPr>
        <p:spPr>
          <a:xfrm flipH="1">
            <a:off x="7382573" y="1659929"/>
            <a:ext cx="1014900" cy="1014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36"/>
          <p:cNvSpPr/>
          <p:nvPr/>
        </p:nvSpPr>
        <p:spPr>
          <a:xfrm flipH="1">
            <a:off x="7382519" y="1659929"/>
            <a:ext cx="1014900" cy="1014900"/>
          </a:xfrm>
          <a:prstGeom prst="pie">
            <a:avLst>
              <a:gd fmla="val 3982549" name="adj1"/>
              <a:gd fmla="val 16200000" name="adj2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0" name="Google Shape;1150;p36"/>
          <p:cNvGrpSpPr/>
          <p:nvPr/>
        </p:nvGrpSpPr>
        <p:grpSpPr>
          <a:xfrm flipH="1">
            <a:off x="4708877" y="3096775"/>
            <a:ext cx="2568900" cy="1504313"/>
            <a:chOff x="1822875" y="1415250"/>
            <a:chExt cx="2568900" cy="1504313"/>
          </a:xfrm>
        </p:grpSpPr>
        <p:sp>
          <p:nvSpPr>
            <p:cNvPr id="1151" name="Google Shape;1151;p36"/>
            <p:cNvSpPr txBox="1"/>
            <p:nvPr/>
          </p:nvSpPr>
          <p:spPr>
            <a:xfrm>
              <a:off x="1822875" y="1415250"/>
              <a:ext cx="1398900" cy="62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6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10</a:t>
              </a:r>
              <a:r>
                <a:rPr b="1" lang="en" sz="36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%</a:t>
              </a:r>
              <a:endParaRPr b="1" sz="36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152" name="Google Shape;1152;p36"/>
            <p:cNvSpPr txBox="1"/>
            <p:nvPr/>
          </p:nvSpPr>
          <p:spPr>
            <a:xfrm>
              <a:off x="1822875" y="2297063"/>
              <a:ext cx="2568900" cy="62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fourth-largest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3" name="Google Shape;1153;p36"/>
            <p:cNvSpPr txBox="1"/>
            <p:nvPr/>
          </p:nvSpPr>
          <p:spPr>
            <a:xfrm>
              <a:off x="1822875" y="1885338"/>
              <a:ext cx="2568900" cy="56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b="1" sz="2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154" name="Google Shape;1154;p36"/>
          <p:cNvSpPr/>
          <p:nvPr/>
        </p:nvSpPr>
        <p:spPr>
          <a:xfrm flipH="1">
            <a:off x="7382573" y="3341454"/>
            <a:ext cx="1014900" cy="10149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36"/>
          <p:cNvSpPr/>
          <p:nvPr/>
        </p:nvSpPr>
        <p:spPr>
          <a:xfrm flipH="1">
            <a:off x="7382519" y="3341454"/>
            <a:ext cx="1014900" cy="1014900"/>
          </a:xfrm>
          <a:prstGeom prst="pie">
            <a:avLst>
              <a:gd fmla="val 14817382" name="adj1"/>
              <a:gd fmla="val 16200000" name="adj2"/>
            </a:avLst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37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1161" name="Google Shape;1161;p37"/>
          <p:cNvGrpSpPr/>
          <p:nvPr/>
        </p:nvGrpSpPr>
        <p:grpSpPr>
          <a:xfrm>
            <a:off x="713305" y="3174163"/>
            <a:ext cx="1920380" cy="1295780"/>
            <a:chOff x="713305" y="3136075"/>
            <a:chExt cx="1920380" cy="1295780"/>
          </a:xfrm>
        </p:grpSpPr>
        <p:grpSp>
          <p:nvGrpSpPr>
            <p:cNvPr id="1162" name="Google Shape;1162;p37"/>
            <p:cNvGrpSpPr/>
            <p:nvPr/>
          </p:nvGrpSpPr>
          <p:grpSpPr>
            <a:xfrm>
              <a:off x="713366" y="3481684"/>
              <a:ext cx="1920319" cy="950172"/>
              <a:chOff x="1479243" y="2767200"/>
              <a:chExt cx="1956914" cy="950172"/>
            </a:xfrm>
          </p:grpSpPr>
          <p:sp>
            <p:nvSpPr>
              <p:cNvPr id="1163" name="Google Shape;1163;p37"/>
              <p:cNvSpPr txBox="1"/>
              <p:nvPr/>
            </p:nvSpPr>
            <p:spPr>
              <a:xfrm>
                <a:off x="1479243" y="3123072"/>
                <a:ext cx="1956900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-304800" lvl="0" marL="36576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Saturn has rings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04800" lvl="0" marL="36576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lt2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dwarf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64" name="Google Shape;1164;p37"/>
              <p:cNvSpPr txBox="1"/>
              <p:nvPr/>
            </p:nvSpPr>
            <p:spPr>
              <a:xfrm>
                <a:off x="1479257" y="2767200"/>
                <a:ext cx="1956900" cy="47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Morocco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1165" name="Google Shape;1165;p37"/>
            <p:cNvSpPr/>
            <p:nvPr/>
          </p:nvSpPr>
          <p:spPr>
            <a:xfrm>
              <a:off x="713305" y="3136075"/>
              <a:ext cx="345600" cy="3456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grpSp>
        <p:nvGrpSpPr>
          <p:cNvPr id="1166" name="Google Shape;1166;p37"/>
          <p:cNvGrpSpPr/>
          <p:nvPr/>
        </p:nvGrpSpPr>
        <p:grpSpPr>
          <a:xfrm>
            <a:off x="713305" y="1621153"/>
            <a:ext cx="1920380" cy="1297104"/>
            <a:chOff x="713305" y="1583066"/>
            <a:chExt cx="1920380" cy="1297104"/>
          </a:xfrm>
        </p:grpSpPr>
        <p:grpSp>
          <p:nvGrpSpPr>
            <p:cNvPr id="1167" name="Google Shape;1167;p37"/>
            <p:cNvGrpSpPr/>
            <p:nvPr/>
          </p:nvGrpSpPr>
          <p:grpSpPr>
            <a:xfrm>
              <a:off x="713366" y="1929997"/>
              <a:ext cx="1920319" cy="950172"/>
              <a:chOff x="1479243" y="2767200"/>
              <a:chExt cx="1956914" cy="950172"/>
            </a:xfrm>
          </p:grpSpPr>
          <p:sp>
            <p:nvSpPr>
              <p:cNvPr id="1168" name="Google Shape;1168;p37"/>
              <p:cNvSpPr txBox="1"/>
              <p:nvPr/>
            </p:nvSpPr>
            <p:spPr>
              <a:xfrm>
                <a:off x="1479243" y="3123072"/>
                <a:ext cx="1956900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-304800" lvl="0" marL="36576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small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04800" lvl="0" marL="36576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Mars is cold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69" name="Google Shape;1169;p37"/>
              <p:cNvSpPr txBox="1"/>
              <p:nvPr/>
            </p:nvSpPr>
            <p:spPr>
              <a:xfrm>
                <a:off x="1479257" y="2767200"/>
                <a:ext cx="1956900" cy="47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0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Egypt</a:t>
                </a:r>
                <a:endParaRPr b="1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  <p:sp>
          <p:nvSpPr>
            <p:cNvPr id="1170" name="Google Shape;1170;p37"/>
            <p:cNvSpPr/>
            <p:nvPr/>
          </p:nvSpPr>
          <p:spPr>
            <a:xfrm>
              <a:off x="713305" y="1583066"/>
              <a:ext cx="345600" cy="3456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grpSp>
        <p:nvGrpSpPr>
          <p:cNvPr id="1171" name="Google Shape;1171;p37"/>
          <p:cNvGrpSpPr/>
          <p:nvPr/>
        </p:nvGrpSpPr>
        <p:grpSpPr>
          <a:xfrm>
            <a:off x="2658997" y="3174163"/>
            <a:ext cx="1920380" cy="1295780"/>
            <a:chOff x="2658997" y="3136075"/>
            <a:chExt cx="1920380" cy="1295780"/>
          </a:xfrm>
        </p:grpSpPr>
        <p:grpSp>
          <p:nvGrpSpPr>
            <p:cNvPr id="1172" name="Google Shape;1172;p37"/>
            <p:cNvGrpSpPr/>
            <p:nvPr/>
          </p:nvGrpSpPr>
          <p:grpSpPr>
            <a:xfrm>
              <a:off x="2659057" y="3481684"/>
              <a:ext cx="1920319" cy="950172"/>
              <a:chOff x="1479243" y="2767200"/>
              <a:chExt cx="1956914" cy="950172"/>
            </a:xfrm>
          </p:grpSpPr>
          <p:sp>
            <p:nvSpPr>
              <p:cNvPr id="1173" name="Google Shape;1173;p37"/>
              <p:cNvSpPr txBox="1"/>
              <p:nvPr/>
            </p:nvSpPr>
            <p:spPr>
              <a:xfrm>
                <a:off x="1479243" y="3123072"/>
                <a:ext cx="1956900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-304800" lvl="0" marL="36576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is hot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04800" lvl="0" marL="36576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blue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74" name="Google Shape;1174;p37"/>
              <p:cNvSpPr txBox="1"/>
              <p:nvPr/>
            </p:nvSpPr>
            <p:spPr>
              <a:xfrm>
                <a:off x="1479257" y="2767200"/>
                <a:ext cx="1956900" cy="47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Turkey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1175" name="Google Shape;1175;p37"/>
            <p:cNvSpPr/>
            <p:nvPr/>
          </p:nvSpPr>
          <p:spPr>
            <a:xfrm>
              <a:off x="2658997" y="3136075"/>
              <a:ext cx="345600" cy="345600"/>
            </a:xfrm>
            <a:prstGeom prst="star8">
              <a:avLst>
                <a:gd fmla="val 37500" name="adj"/>
              </a:avLst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grpSp>
        <p:nvGrpSpPr>
          <p:cNvPr id="1176" name="Google Shape;1176;p37"/>
          <p:cNvGrpSpPr/>
          <p:nvPr/>
        </p:nvGrpSpPr>
        <p:grpSpPr>
          <a:xfrm>
            <a:off x="2658997" y="1621153"/>
            <a:ext cx="1920380" cy="1297104"/>
            <a:chOff x="2658997" y="1583066"/>
            <a:chExt cx="1920380" cy="1297104"/>
          </a:xfrm>
        </p:grpSpPr>
        <p:grpSp>
          <p:nvGrpSpPr>
            <p:cNvPr id="1177" name="Google Shape;1177;p37"/>
            <p:cNvGrpSpPr/>
            <p:nvPr/>
          </p:nvGrpSpPr>
          <p:grpSpPr>
            <a:xfrm>
              <a:off x="2659057" y="1929997"/>
              <a:ext cx="1920319" cy="950172"/>
              <a:chOff x="1479243" y="2767200"/>
              <a:chExt cx="1956914" cy="950172"/>
            </a:xfrm>
          </p:grpSpPr>
          <p:sp>
            <p:nvSpPr>
              <p:cNvPr id="1178" name="Google Shape;1178;p37"/>
              <p:cNvSpPr txBox="1"/>
              <p:nvPr/>
            </p:nvSpPr>
            <p:spPr>
              <a:xfrm>
                <a:off x="1479243" y="3123072"/>
                <a:ext cx="1956900" cy="594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-304800" lvl="0" marL="36576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big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04800" lvl="0" marL="36576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Mars is red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179" name="Google Shape;1179;p37"/>
              <p:cNvSpPr txBox="1"/>
              <p:nvPr/>
            </p:nvSpPr>
            <p:spPr>
              <a:xfrm>
                <a:off x="1479257" y="2767200"/>
                <a:ext cx="1956900" cy="478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Pakistan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1180" name="Google Shape;1180;p37"/>
            <p:cNvSpPr/>
            <p:nvPr/>
          </p:nvSpPr>
          <p:spPr>
            <a:xfrm>
              <a:off x="2658997" y="1583066"/>
              <a:ext cx="345600" cy="3456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grpSp>
        <p:nvGrpSpPr>
          <p:cNvPr id="1181" name="Google Shape;1181;p37"/>
          <p:cNvGrpSpPr/>
          <p:nvPr/>
        </p:nvGrpSpPr>
        <p:grpSpPr>
          <a:xfrm>
            <a:off x="4503184" y="2081079"/>
            <a:ext cx="3903000" cy="1928951"/>
            <a:chOff x="793334" y="1192826"/>
            <a:chExt cx="2665073" cy="1317140"/>
          </a:xfrm>
        </p:grpSpPr>
        <p:sp>
          <p:nvSpPr>
            <p:cNvPr id="1182" name="Google Shape;1182;p37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7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7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7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7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7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7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7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7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7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7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7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7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7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7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7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7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7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7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7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7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7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7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7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7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7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7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7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7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7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7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7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7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7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7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7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7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7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7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7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37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37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37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37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37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37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37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37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37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37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37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37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37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37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7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7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7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7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7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7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7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7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7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7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7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7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7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7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7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7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7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7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7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7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7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7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7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7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7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7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7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7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7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7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7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7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7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7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7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7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7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7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7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7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7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7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7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7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7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7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7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7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7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7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7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7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7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7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7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7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7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7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7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7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7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7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7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7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7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7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7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7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7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7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7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7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7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7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7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7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7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7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7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7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7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7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7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7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7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7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7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7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7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7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7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7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7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7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7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7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7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7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7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7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7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7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7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7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7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7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7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7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7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7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7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7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7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7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7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7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7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7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7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7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7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7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7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7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7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7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7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7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7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7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7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7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7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7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7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7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7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7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7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7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7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7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7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7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7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7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7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7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7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7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7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7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7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7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7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7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7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7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7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7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7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7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7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7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7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7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7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7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7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7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7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7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7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7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7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7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7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7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7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7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7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7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7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7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7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7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7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7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7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7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7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7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7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7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7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7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7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7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7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7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37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37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7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7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7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7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7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7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7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7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7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7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7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7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7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7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7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7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7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7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7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7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7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7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7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7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7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7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7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7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7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7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7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7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7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7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7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7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7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7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7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7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7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7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7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7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7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7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7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7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7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7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7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7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7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7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7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7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7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7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7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7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7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7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7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7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7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7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7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7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7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7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7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7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7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7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7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7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7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7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7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7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7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37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37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37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7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7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7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7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7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7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7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7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7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7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7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7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7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7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7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7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7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7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7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7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7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7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7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7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7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7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7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7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7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7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7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7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7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7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7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7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7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7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7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7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7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7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7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7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7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7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7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7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7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37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37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37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37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37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37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37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37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37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37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37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37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37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37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7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7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7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7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7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7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7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7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7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7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7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7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7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7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7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7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7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7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7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7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7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7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7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7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7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7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7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7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7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7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7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7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7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7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7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7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7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7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7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7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7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7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7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7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7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7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7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7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7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7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7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7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7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7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7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7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7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7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7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7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7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7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7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7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7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7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7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7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7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7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7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7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7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7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37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37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37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37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37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37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7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7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7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7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7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7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7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7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7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7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7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7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7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7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7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7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7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7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7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7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7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7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7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7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7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7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7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7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7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7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7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7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7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7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7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7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7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7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7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7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7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7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7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7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7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7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7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7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7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7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7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7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7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7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7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7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7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7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7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7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7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7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7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7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7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7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7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7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7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7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7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7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7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7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37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37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37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37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37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37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37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37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37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37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37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37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37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37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37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37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7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7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7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7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7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7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7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7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7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7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7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7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7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7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7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7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7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7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7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7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7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7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7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7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7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7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7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7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7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7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7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7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7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7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7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7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7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7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7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7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7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7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7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7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7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7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7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7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7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7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7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7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7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7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7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7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7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7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7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7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7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7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7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7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7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7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7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7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7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7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7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7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7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7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37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37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37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37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37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37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7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7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7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7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7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7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7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7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7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7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7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7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7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7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7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7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7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7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7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7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7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7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7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7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7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7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7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7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7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7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7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7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7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7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7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7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7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7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7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7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7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7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7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7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7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7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7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7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7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7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7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7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7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7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7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7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7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7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7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7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7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7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7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7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7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7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7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7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7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7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7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7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7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7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37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37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37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37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37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37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37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37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37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37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37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37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37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37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37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37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37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37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37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37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37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37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37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37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37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37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37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37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37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37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37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37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37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37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37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37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37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37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37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37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37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37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37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37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37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37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37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37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37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37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37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37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37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37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37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37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37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37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37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37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37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37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37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37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37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37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37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37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37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37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37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37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37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37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37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37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37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37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37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37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37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37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37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37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37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37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37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37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37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37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37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37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37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37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37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37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37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37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37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37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37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37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37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37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37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37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37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37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37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37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37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37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37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37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37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37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37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37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37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37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37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37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37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37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37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37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37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37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37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37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37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37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37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37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37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37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37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37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37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37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37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37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37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37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37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37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37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37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37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37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37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37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37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37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37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37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37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37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37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37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37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37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37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37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37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37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37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37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37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37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37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37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37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37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37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37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37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37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37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37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37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37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37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37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37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37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37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37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37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37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37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37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37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37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37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37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37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37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37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37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37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37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37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37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37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37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37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37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37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37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37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37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37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37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37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37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37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37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37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37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37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37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37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37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37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37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37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37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37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37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37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37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37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37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37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37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37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37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37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37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37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37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37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37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37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37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37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37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37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37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37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37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37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37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37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37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37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37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37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37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37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37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37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37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37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37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37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37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37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37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37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37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37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37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37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37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37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37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37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37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37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37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37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37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37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37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37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37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37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37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37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37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37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37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37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37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37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37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37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37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37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37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37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37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37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37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37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37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37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37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37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37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37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37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37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37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37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37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37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37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37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37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37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37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37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37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37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37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37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37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37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37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37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37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37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37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37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37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37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37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37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37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37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37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37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37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37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37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37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37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37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37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37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37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37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37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37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37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37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37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37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37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37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37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37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37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37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37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37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37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37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37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37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37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37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37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37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37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37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37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37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37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37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37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37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37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37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37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37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37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37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37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37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37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37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37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37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37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37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37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37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37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37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37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37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37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37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37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37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37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37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37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37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37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37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37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37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37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37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37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37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37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37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37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37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37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37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37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37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37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37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37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37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37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37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37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37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37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37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37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37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37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37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37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37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37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37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37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37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37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37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37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37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37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37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37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37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37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37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37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37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37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37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37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37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37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37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37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37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37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37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37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37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37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37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37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37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37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37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37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37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37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37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37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37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37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37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37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37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37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37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37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37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37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37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37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37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37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37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37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37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37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37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37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37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37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37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37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37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37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37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37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37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37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37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37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37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37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37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37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37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37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37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37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37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37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37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37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37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37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37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37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37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37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37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37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37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37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37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37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37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37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37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37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37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37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37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37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37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37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37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37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37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37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37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37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37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37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37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37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37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37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37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37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37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37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37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37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37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37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37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37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37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37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37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37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37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37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37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37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37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37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37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37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37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37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37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37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37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37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37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37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37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37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37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37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37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37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37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37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37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37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37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37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37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37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37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37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37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37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37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37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37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37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37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37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37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37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37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37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37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37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37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37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37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37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37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37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37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37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37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37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37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37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37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37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37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37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37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37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37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37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37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37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37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37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37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37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37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37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37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37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37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37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37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37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37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37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37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37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37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37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37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37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37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37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37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37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37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37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37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37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37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37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37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37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37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37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37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37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37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37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37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37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37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37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37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37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37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37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37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37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37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37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37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37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37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37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37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37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37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37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37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37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37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37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37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37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37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37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37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37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37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37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37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37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37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37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37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37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37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37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37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37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37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37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37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37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37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37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37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37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37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37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37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37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37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37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37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37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37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37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37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37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37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37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37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37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37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37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37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37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37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37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37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37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37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37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37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37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37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37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37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37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37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37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37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37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37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37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37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37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37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37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37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37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37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37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37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37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37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37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37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37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37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37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37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37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37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37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37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37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37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37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37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37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37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37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37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37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37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37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37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37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37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37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37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37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37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37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37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37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37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37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37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37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37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37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37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37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37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37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37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37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37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37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37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37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37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37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37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37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37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37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37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37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37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37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37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37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37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37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37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37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37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37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37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37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37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37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37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37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37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37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37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37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37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37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37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37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37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37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37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37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37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37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37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37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37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37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37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37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37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37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37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37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37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37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37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37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37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37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37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37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37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37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37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37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37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37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37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37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37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37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37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37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37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37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37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37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37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37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37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37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37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37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37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37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37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37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37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37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37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37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37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37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37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37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37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37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37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37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37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37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37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37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37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37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37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37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37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37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37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37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37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37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37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37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37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37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37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37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37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37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37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37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37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37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37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37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37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37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37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37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37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37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37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37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37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37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37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37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37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37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37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37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37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37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37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37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37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37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37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37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37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37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37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37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37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37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37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37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37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37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37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37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37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37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37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37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37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37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37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37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37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37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37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37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37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37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37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37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37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37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37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37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37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37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37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37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37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37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37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37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37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37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37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37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37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37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37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37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37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37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37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37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37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37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37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37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37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37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37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37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37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37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37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37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37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37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37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37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37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37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37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37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37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37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37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37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37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37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37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37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37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37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37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37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37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37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37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37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37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37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37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37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37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37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37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37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37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37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37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37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37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37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37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37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37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37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37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37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37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37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37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37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37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37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37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37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37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37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37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37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37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37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37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37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37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37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37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37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37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37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37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37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37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37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37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37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37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37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37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37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37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37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37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37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37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37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37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37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37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37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37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37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37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37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37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37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37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37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37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37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37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37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37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37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37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37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37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37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37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37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37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37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37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37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37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37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37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37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37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37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37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37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37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37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37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37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37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37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37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37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37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37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37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37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37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37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37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37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37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37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37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37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37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37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37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37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37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37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37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37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37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37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37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37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37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37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37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37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37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37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37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37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37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37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37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37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37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37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37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37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37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37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37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37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37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37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37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37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37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37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37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37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37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37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37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37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37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37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37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37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37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37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37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37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37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37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37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37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37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37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37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37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37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37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37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37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37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37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37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37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37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37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37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37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37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37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37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37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37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37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37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37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37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37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37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37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37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37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37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37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37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37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37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37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37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37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37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37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37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37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37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37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37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37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37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37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37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37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37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37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37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37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37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37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37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37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37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37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37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37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37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37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37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37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37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37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37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37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37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37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37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37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37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37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37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37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37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37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37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37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37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37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37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37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37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37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37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37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37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37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37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37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37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37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37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37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37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37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37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37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37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37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37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37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37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37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37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37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37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37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37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37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37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37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37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37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37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37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37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37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37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37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37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37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37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37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37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37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37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37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37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37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37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37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37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37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37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37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37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37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37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37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37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37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37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37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37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37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37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37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37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37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37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37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37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37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37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37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37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37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37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37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37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37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37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37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37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37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37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37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37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37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37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37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37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37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37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37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37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37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37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37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37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37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37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37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37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37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37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37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37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37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37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37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37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37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37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37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37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37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37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37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37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37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37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37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37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37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37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37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37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37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37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37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37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37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37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37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37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37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37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37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37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37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37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37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37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37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37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37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37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37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37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37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37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37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37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37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37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37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37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37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37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37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37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37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37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37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37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37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37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37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37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37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37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37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37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37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37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37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37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37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37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37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37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37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37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37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37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37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37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37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37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37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37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37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37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37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37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37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37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37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37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37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37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37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37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37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37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37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37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37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37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37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37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37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37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37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37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37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37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37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37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37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37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37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37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37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37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37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37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37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37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37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37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37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37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37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37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37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37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37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37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37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37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37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37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37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37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37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37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37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37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37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37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37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37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37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37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37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37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37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37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37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37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37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37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37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37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37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37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37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37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37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37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37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37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37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37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37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37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37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37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37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37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37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37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37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37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37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37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37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37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37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37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37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37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37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37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37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37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37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37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37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37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37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37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37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37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37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37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37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37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37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37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37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37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37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37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37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37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37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37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37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37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37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37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37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37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37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37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37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37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37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37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37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37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37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37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37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37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37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37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37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37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37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37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37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37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37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37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37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37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37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37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37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37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37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37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37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37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37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37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37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37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37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37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37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37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37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37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37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37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37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37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37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37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37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37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37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37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37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37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37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37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37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37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37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37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37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37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37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37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37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37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37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37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37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37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37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37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37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37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37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37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37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37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37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37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37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37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37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37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37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37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37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37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37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37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37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37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37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37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37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37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37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37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37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37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37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37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37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37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37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37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37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37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37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37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37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37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37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37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37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37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37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37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37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37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37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37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37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37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37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37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37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37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37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37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37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37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37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37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37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37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37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37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37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37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37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37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37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37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37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37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37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37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37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37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37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37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37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37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37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37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37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37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37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37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37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37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37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37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37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37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37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37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37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37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37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37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37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37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37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37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37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37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37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37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37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37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37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37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37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37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37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37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37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37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37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37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37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37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37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37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37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37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37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37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37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37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37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37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37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37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37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37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37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37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37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37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37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37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37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37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37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37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37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37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37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37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37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37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37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37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37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37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37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37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37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37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37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37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37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37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37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37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37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37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37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37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37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37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37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37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37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37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37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37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37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37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37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37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37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37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37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37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37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37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37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37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37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37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37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37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37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37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37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37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37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37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37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37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37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37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37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37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37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37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37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37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37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37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37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37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37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37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37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37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37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37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37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37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37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37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37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37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37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37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37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37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37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37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37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37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37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37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37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37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37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37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37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37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37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37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37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37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37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37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37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37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37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37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37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37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37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37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37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37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37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37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37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37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37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37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37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37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37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37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37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37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37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37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37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37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37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37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37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37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37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37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37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37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37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37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37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37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37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37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37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37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37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37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37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37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37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37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37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37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37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37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37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37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37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37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37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37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37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37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37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37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37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37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37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37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37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37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37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37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37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37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37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37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37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37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37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37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37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37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37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37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37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37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37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37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37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37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37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37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37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37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37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37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37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37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37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37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37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37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37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37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37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37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37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37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37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37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37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37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37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37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37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37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37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37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37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37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37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37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37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37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37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37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37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37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37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37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37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37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37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37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37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37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37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37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37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37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37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37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37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37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37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37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37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37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37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37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37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37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37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37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37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37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37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37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37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37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37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37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37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37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37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37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37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37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37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37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37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37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37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37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37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37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37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37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37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37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37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37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37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37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37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37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37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37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37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37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37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37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37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37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37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37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37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37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37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37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37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37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37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37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37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37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37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37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37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37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37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37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37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37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37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37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37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37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37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37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37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37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37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37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37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37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37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37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37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37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37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37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37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37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37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37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37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37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37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37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37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37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37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37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37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37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37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37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37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37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37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37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37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37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37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37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37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37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37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37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37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37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37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37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37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37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37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37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37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37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37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37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37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37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37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37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37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37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37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37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37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37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37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37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37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37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37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37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37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37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37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37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37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37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37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37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37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37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37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37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37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37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37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37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37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37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37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37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37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37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37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37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37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37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37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37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37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37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37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37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37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37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37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37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37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37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37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37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37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37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37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37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37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37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37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37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37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37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37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37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37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37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37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37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37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37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37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37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37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37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37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37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37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37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37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37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37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37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37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37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37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37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37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37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37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37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37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37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37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37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37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37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37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37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37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37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37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37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37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37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37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37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37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37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37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37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37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37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37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37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37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37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37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37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37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37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37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37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37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37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37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37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37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37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37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37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37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37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37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37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37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37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37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37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37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37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37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37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37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37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37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37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37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37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37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37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37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37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37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37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37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37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37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37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37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37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37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37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37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37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37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37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37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37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37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37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37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37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37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37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37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37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37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37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37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37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37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37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37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37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37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37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37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37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37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37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37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37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37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37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37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37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37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37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37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37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37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37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37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37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37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37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37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37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37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37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37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37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37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37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37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37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37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37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37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37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37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37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37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37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37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37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37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37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37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37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37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37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37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37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37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37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37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37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37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37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37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37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37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37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37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37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37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37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37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37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37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37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37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37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37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37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37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37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37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37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37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37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37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37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37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37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37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37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37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37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37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37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37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37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37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37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37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37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37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37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37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37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37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37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37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37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37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37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37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37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37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37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37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37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37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37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37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37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37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37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37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37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37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37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37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37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37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37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37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37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37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37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37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37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37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37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37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37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37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37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37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37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37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37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37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37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37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37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37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37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37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37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37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37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37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37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37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37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37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37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37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37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37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37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37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37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37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37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37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37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37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37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37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37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37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37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37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37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37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37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37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37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37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37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37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37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37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37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37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37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37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37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37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37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37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37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37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37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37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37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37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37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37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37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37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37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37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37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37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37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37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37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37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37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37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37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37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37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37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37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37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37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37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37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37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37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37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37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37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37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37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37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37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37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37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37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37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37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37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37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37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37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37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37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37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37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37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37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37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37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37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37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37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37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37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37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37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37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37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37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37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37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37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37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37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37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37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37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37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37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37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37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37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37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37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37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37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37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37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37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37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37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37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37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37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37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37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37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37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37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37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37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37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37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37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37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37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37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37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37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37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37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37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37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37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37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37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37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37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37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37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37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37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37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37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37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37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37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37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37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37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37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37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37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37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37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37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37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37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37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37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37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37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37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37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37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37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37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37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37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37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37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37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37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37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37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37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37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37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37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37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37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37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37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37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37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37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37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37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37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37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37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37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37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37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37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37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37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37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37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37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37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37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37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37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37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37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37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37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37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37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37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37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37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37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37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37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37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37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37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37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37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37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37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37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37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37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37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37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37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37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37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37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37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37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37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37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37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37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37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37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37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37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37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37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37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37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37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37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37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37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37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37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37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37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37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37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37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37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37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37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37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37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37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37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37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37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37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37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37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37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37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37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37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37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37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37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37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37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37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37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37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37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37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37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37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37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37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37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37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37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37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37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37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37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37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37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37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37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37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37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37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37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37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37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37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37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37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37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37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37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37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37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37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37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37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37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37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37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37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37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37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37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37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37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37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37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37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37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37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37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37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37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37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37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37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37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37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37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37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37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37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37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37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37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37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37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37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37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37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37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37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37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37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37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37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37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37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37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37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37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37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37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37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37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37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37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37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37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37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37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37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37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37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37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37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37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37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37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37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37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37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37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37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37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37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37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37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37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37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37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37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37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37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37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37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37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37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37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37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37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37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37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37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37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37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37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37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37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37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37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37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37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37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37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37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37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37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37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37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37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37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37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37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37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37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37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37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37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37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37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37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37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37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37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37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37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37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37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37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37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37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37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37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37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37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37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37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37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37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37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37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37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37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37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37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37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37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37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37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37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37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37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37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37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37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37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37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37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37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37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37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37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37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37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37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37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37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37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37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37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37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37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37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37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37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37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37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37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37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37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37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37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37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37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37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37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37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37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37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37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37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37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37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37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37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37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37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37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37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37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37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37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37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37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37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37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37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37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37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37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37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37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37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37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37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37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37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37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37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37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37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37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37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37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37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37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37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37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37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37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37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37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37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37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37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37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37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37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37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37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37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37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37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37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37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37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37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37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37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37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37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37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37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37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37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37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37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37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37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37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37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37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37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37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37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37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37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37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37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37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37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37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37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37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37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37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37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37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37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37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37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37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37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37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37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37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37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37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37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37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37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37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37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37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37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37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37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37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37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37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37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37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37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37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37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2" name="Shape 5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3" name="Google Shape;5153;p38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sp>
        <p:nvSpPr>
          <p:cNvPr id="5154" name="Google Shape;5154;p38"/>
          <p:cNvSpPr/>
          <p:nvPr/>
        </p:nvSpPr>
        <p:spPr>
          <a:xfrm>
            <a:off x="4184813" y="2642676"/>
            <a:ext cx="781800" cy="781800"/>
          </a:xfrm>
          <a:prstGeom prst="star8">
            <a:avLst>
              <a:gd fmla="val 375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5155" name="Google Shape;5155;p38"/>
          <p:cNvGrpSpPr/>
          <p:nvPr/>
        </p:nvGrpSpPr>
        <p:grpSpPr>
          <a:xfrm flipH="1" rot="10800000">
            <a:off x="1477300" y="1561537"/>
            <a:ext cx="2226601" cy="991476"/>
            <a:chOff x="1479250" y="2760650"/>
            <a:chExt cx="2226601" cy="991476"/>
          </a:xfrm>
        </p:grpSpPr>
        <p:sp>
          <p:nvSpPr>
            <p:cNvPr id="5156" name="Google Shape;5156;p38"/>
            <p:cNvSpPr txBox="1"/>
            <p:nvPr/>
          </p:nvSpPr>
          <p:spPr>
            <a:xfrm flipH="1" rot="10800000">
              <a:off x="1479250" y="3168926"/>
              <a:ext cx="2226600" cy="58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57" name="Google Shape;5157;p38"/>
            <p:cNvSpPr txBox="1"/>
            <p:nvPr/>
          </p:nvSpPr>
          <p:spPr>
            <a:xfrm flipH="1" rot="10800000">
              <a:off x="1479251" y="2760650"/>
              <a:ext cx="2226600" cy="4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b="1" sz="2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5158" name="Google Shape;5158;p38"/>
          <p:cNvGrpSpPr/>
          <p:nvPr/>
        </p:nvGrpSpPr>
        <p:grpSpPr>
          <a:xfrm>
            <a:off x="1477300" y="3507464"/>
            <a:ext cx="2226601" cy="988899"/>
            <a:chOff x="1479250" y="2717377"/>
            <a:chExt cx="2226601" cy="988899"/>
          </a:xfrm>
        </p:grpSpPr>
        <p:sp>
          <p:nvSpPr>
            <p:cNvPr id="5159" name="Google Shape;5159;p38"/>
            <p:cNvSpPr txBox="1"/>
            <p:nvPr/>
          </p:nvSpPr>
          <p:spPr>
            <a:xfrm>
              <a:off x="1479250" y="3123076"/>
              <a:ext cx="2226600" cy="58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only planet known to harbor life</a:t>
              </a:r>
              <a:endPara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60" name="Google Shape;5160;p38"/>
            <p:cNvSpPr txBox="1"/>
            <p:nvPr/>
          </p:nvSpPr>
          <p:spPr>
            <a:xfrm>
              <a:off x="1479251" y="2717377"/>
              <a:ext cx="2226600" cy="4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Earth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161" name="Google Shape;5161;p38"/>
          <p:cNvGrpSpPr/>
          <p:nvPr/>
        </p:nvGrpSpPr>
        <p:grpSpPr>
          <a:xfrm rot="10800000">
            <a:off x="5440100" y="1561537"/>
            <a:ext cx="2226601" cy="991476"/>
            <a:chOff x="1479250" y="2760650"/>
            <a:chExt cx="2226601" cy="991476"/>
          </a:xfrm>
        </p:grpSpPr>
        <p:sp>
          <p:nvSpPr>
            <p:cNvPr id="5162" name="Google Shape;5162;p38"/>
            <p:cNvSpPr txBox="1"/>
            <p:nvPr/>
          </p:nvSpPr>
          <p:spPr>
            <a:xfrm flipH="1" rot="10800000">
              <a:off x="1479250" y="3168926"/>
              <a:ext cx="2226600" cy="58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63" name="Google Shape;5163;p38"/>
            <p:cNvSpPr txBox="1"/>
            <p:nvPr/>
          </p:nvSpPr>
          <p:spPr>
            <a:xfrm flipH="1" rot="10800000">
              <a:off x="1479251" y="2760650"/>
              <a:ext cx="2226600" cy="4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164" name="Google Shape;5164;p38"/>
          <p:cNvGrpSpPr/>
          <p:nvPr/>
        </p:nvGrpSpPr>
        <p:grpSpPr>
          <a:xfrm flipH="1">
            <a:off x="5440100" y="3514139"/>
            <a:ext cx="2226601" cy="988453"/>
            <a:chOff x="1479250" y="2724052"/>
            <a:chExt cx="2226601" cy="988453"/>
          </a:xfrm>
        </p:grpSpPr>
        <p:sp>
          <p:nvSpPr>
            <p:cNvPr id="5165" name="Google Shape;5165;p38"/>
            <p:cNvSpPr txBox="1"/>
            <p:nvPr/>
          </p:nvSpPr>
          <p:spPr>
            <a:xfrm>
              <a:off x="1479250" y="3129305"/>
              <a:ext cx="2226600" cy="58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composed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66" name="Google Shape;5166;p38"/>
            <p:cNvSpPr txBox="1"/>
            <p:nvPr/>
          </p:nvSpPr>
          <p:spPr>
            <a:xfrm>
              <a:off x="1479251" y="2724052"/>
              <a:ext cx="2226600" cy="4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5167" name="Google Shape;5167;p38"/>
          <p:cNvSpPr/>
          <p:nvPr/>
        </p:nvSpPr>
        <p:spPr>
          <a:xfrm>
            <a:off x="4427830" y="2887978"/>
            <a:ext cx="305185" cy="189944"/>
          </a:xfrm>
          <a:custGeom>
            <a:rect b="b" l="l" r="r" t="t"/>
            <a:pathLst>
              <a:path extrusionOk="0" h="7811" w="12550">
                <a:moveTo>
                  <a:pt x="6275" y="393"/>
                </a:moveTo>
                <a:cubicBezTo>
                  <a:pt x="6394" y="393"/>
                  <a:pt x="6477" y="477"/>
                  <a:pt x="6477" y="596"/>
                </a:cubicBezTo>
                <a:cubicBezTo>
                  <a:pt x="6477" y="715"/>
                  <a:pt x="6394" y="810"/>
                  <a:pt x="6275" y="810"/>
                </a:cubicBezTo>
                <a:cubicBezTo>
                  <a:pt x="6144" y="810"/>
                  <a:pt x="6060" y="715"/>
                  <a:pt x="6060" y="596"/>
                </a:cubicBezTo>
                <a:cubicBezTo>
                  <a:pt x="6060" y="477"/>
                  <a:pt x="6144" y="393"/>
                  <a:pt x="6275" y="393"/>
                </a:cubicBezTo>
                <a:close/>
                <a:moveTo>
                  <a:pt x="6275" y="1965"/>
                </a:moveTo>
                <a:cubicBezTo>
                  <a:pt x="9013" y="1965"/>
                  <a:pt x="11240" y="3715"/>
                  <a:pt x="11359" y="5894"/>
                </a:cubicBezTo>
                <a:lnTo>
                  <a:pt x="10763" y="5894"/>
                </a:lnTo>
                <a:cubicBezTo>
                  <a:pt x="10656" y="5894"/>
                  <a:pt x="10585" y="5977"/>
                  <a:pt x="10585" y="6073"/>
                </a:cubicBezTo>
                <a:cubicBezTo>
                  <a:pt x="10585" y="6180"/>
                  <a:pt x="10680" y="6251"/>
                  <a:pt x="10763" y="6251"/>
                </a:cubicBezTo>
                <a:lnTo>
                  <a:pt x="11704" y="6251"/>
                </a:lnTo>
                <a:lnTo>
                  <a:pt x="11645" y="6501"/>
                </a:lnTo>
                <a:cubicBezTo>
                  <a:pt x="11609" y="6596"/>
                  <a:pt x="11537" y="6668"/>
                  <a:pt x="11430" y="6668"/>
                </a:cubicBezTo>
                <a:lnTo>
                  <a:pt x="1107" y="6668"/>
                </a:lnTo>
                <a:cubicBezTo>
                  <a:pt x="1012" y="6668"/>
                  <a:pt x="929" y="6608"/>
                  <a:pt x="893" y="6501"/>
                </a:cubicBezTo>
                <a:lnTo>
                  <a:pt x="834" y="6251"/>
                </a:lnTo>
                <a:lnTo>
                  <a:pt x="9990" y="6251"/>
                </a:lnTo>
                <a:cubicBezTo>
                  <a:pt x="10097" y="6251"/>
                  <a:pt x="10168" y="6156"/>
                  <a:pt x="10168" y="6073"/>
                </a:cubicBezTo>
                <a:cubicBezTo>
                  <a:pt x="10168" y="5965"/>
                  <a:pt x="10085" y="5894"/>
                  <a:pt x="9990" y="5894"/>
                </a:cubicBezTo>
                <a:lnTo>
                  <a:pt x="1179" y="5894"/>
                </a:lnTo>
                <a:cubicBezTo>
                  <a:pt x="1298" y="3703"/>
                  <a:pt x="3536" y="1965"/>
                  <a:pt x="6275" y="1965"/>
                </a:cubicBezTo>
                <a:close/>
                <a:moveTo>
                  <a:pt x="11168" y="7025"/>
                </a:moveTo>
                <a:lnTo>
                  <a:pt x="11168" y="7239"/>
                </a:lnTo>
                <a:cubicBezTo>
                  <a:pt x="11168" y="7358"/>
                  <a:pt x="11073" y="7442"/>
                  <a:pt x="10954" y="7442"/>
                </a:cubicBezTo>
                <a:lnTo>
                  <a:pt x="1584" y="7442"/>
                </a:lnTo>
                <a:cubicBezTo>
                  <a:pt x="1465" y="7442"/>
                  <a:pt x="1369" y="7358"/>
                  <a:pt x="1369" y="7239"/>
                </a:cubicBezTo>
                <a:lnTo>
                  <a:pt x="1369" y="7025"/>
                </a:lnTo>
                <a:close/>
                <a:moveTo>
                  <a:pt x="6251" y="0"/>
                </a:moveTo>
                <a:cubicBezTo>
                  <a:pt x="5941" y="0"/>
                  <a:pt x="5668" y="250"/>
                  <a:pt x="5668" y="584"/>
                </a:cubicBezTo>
                <a:cubicBezTo>
                  <a:pt x="5668" y="834"/>
                  <a:pt x="5834" y="1036"/>
                  <a:pt x="6060" y="1131"/>
                </a:cubicBezTo>
                <a:lnTo>
                  <a:pt x="6060" y="1584"/>
                </a:lnTo>
                <a:cubicBezTo>
                  <a:pt x="4679" y="1608"/>
                  <a:pt x="3382" y="2072"/>
                  <a:pt x="2393" y="2870"/>
                </a:cubicBezTo>
                <a:cubicBezTo>
                  <a:pt x="1417" y="3679"/>
                  <a:pt x="846" y="4739"/>
                  <a:pt x="786" y="5882"/>
                </a:cubicBezTo>
                <a:lnTo>
                  <a:pt x="179" y="5882"/>
                </a:lnTo>
                <a:cubicBezTo>
                  <a:pt x="72" y="5882"/>
                  <a:pt x="0" y="5965"/>
                  <a:pt x="0" y="6061"/>
                </a:cubicBezTo>
                <a:cubicBezTo>
                  <a:pt x="0" y="6168"/>
                  <a:pt x="95" y="6239"/>
                  <a:pt x="179" y="6239"/>
                </a:cubicBezTo>
                <a:lnTo>
                  <a:pt x="465" y="6239"/>
                </a:lnTo>
                <a:lnTo>
                  <a:pt x="560" y="6584"/>
                </a:lnTo>
                <a:cubicBezTo>
                  <a:pt x="619" y="6799"/>
                  <a:pt x="786" y="6965"/>
                  <a:pt x="1012" y="7013"/>
                </a:cubicBezTo>
                <a:lnTo>
                  <a:pt x="1012" y="7239"/>
                </a:lnTo>
                <a:cubicBezTo>
                  <a:pt x="1012" y="7549"/>
                  <a:pt x="1274" y="7811"/>
                  <a:pt x="1596" y="7811"/>
                </a:cubicBezTo>
                <a:lnTo>
                  <a:pt x="10990" y="7811"/>
                </a:lnTo>
                <a:cubicBezTo>
                  <a:pt x="11299" y="7811"/>
                  <a:pt x="11573" y="7561"/>
                  <a:pt x="11573" y="7239"/>
                </a:cubicBezTo>
                <a:lnTo>
                  <a:pt x="11573" y="7013"/>
                </a:lnTo>
                <a:cubicBezTo>
                  <a:pt x="11787" y="6965"/>
                  <a:pt x="11966" y="6799"/>
                  <a:pt x="12026" y="6584"/>
                </a:cubicBezTo>
                <a:lnTo>
                  <a:pt x="12121" y="6239"/>
                </a:lnTo>
                <a:lnTo>
                  <a:pt x="12371" y="6239"/>
                </a:lnTo>
                <a:cubicBezTo>
                  <a:pt x="12478" y="6239"/>
                  <a:pt x="12549" y="6144"/>
                  <a:pt x="12549" y="6061"/>
                </a:cubicBezTo>
                <a:cubicBezTo>
                  <a:pt x="12526" y="5965"/>
                  <a:pt x="12430" y="5882"/>
                  <a:pt x="12323" y="5882"/>
                </a:cubicBezTo>
                <a:lnTo>
                  <a:pt x="11716" y="5882"/>
                </a:lnTo>
                <a:cubicBezTo>
                  <a:pt x="11656" y="4751"/>
                  <a:pt x="11097" y="3679"/>
                  <a:pt x="10109" y="2870"/>
                </a:cubicBezTo>
                <a:cubicBezTo>
                  <a:pt x="9120" y="2072"/>
                  <a:pt x="7835" y="1608"/>
                  <a:pt x="6441" y="1584"/>
                </a:cubicBezTo>
                <a:lnTo>
                  <a:pt x="6441" y="1131"/>
                </a:lnTo>
                <a:cubicBezTo>
                  <a:pt x="6668" y="1060"/>
                  <a:pt x="6834" y="834"/>
                  <a:pt x="6834" y="584"/>
                </a:cubicBezTo>
                <a:cubicBezTo>
                  <a:pt x="6834" y="262"/>
                  <a:pt x="6584" y="0"/>
                  <a:pt x="625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168" name="Google Shape;5168;p38"/>
          <p:cNvCxnSpPr>
            <a:stCxn id="5154" idx="4"/>
            <a:endCxn id="5160" idx="0"/>
          </p:cNvCxnSpPr>
          <p:nvPr/>
        </p:nvCxnSpPr>
        <p:spPr>
          <a:xfrm flipH="1">
            <a:off x="2590613" y="3033576"/>
            <a:ext cx="1594200" cy="4740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169" name="Google Shape;5169;p38"/>
          <p:cNvCxnSpPr>
            <a:stCxn id="5154" idx="4"/>
            <a:endCxn id="5157" idx="2"/>
          </p:cNvCxnSpPr>
          <p:nvPr/>
        </p:nvCxnSpPr>
        <p:spPr>
          <a:xfrm rot="10800000">
            <a:off x="2590613" y="2552976"/>
            <a:ext cx="1594200" cy="4806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170" name="Google Shape;5170;p38"/>
          <p:cNvCxnSpPr>
            <a:stCxn id="5154" idx="0"/>
            <a:endCxn id="5163" idx="2"/>
          </p:cNvCxnSpPr>
          <p:nvPr/>
        </p:nvCxnSpPr>
        <p:spPr>
          <a:xfrm flipH="1" rot="10800000">
            <a:off x="4966613" y="2552976"/>
            <a:ext cx="1586700" cy="4806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171" name="Google Shape;5171;p38"/>
          <p:cNvCxnSpPr>
            <a:stCxn id="5154" idx="0"/>
            <a:endCxn id="5166" idx="0"/>
          </p:cNvCxnSpPr>
          <p:nvPr/>
        </p:nvCxnSpPr>
        <p:spPr>
          <a:xfrm>
            <a:off x="4966613" y="3033576"/>
            <a:ext cx="1586700" cy="4806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5" name="Shape 5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6" name="Google Shape;5176;p39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5177" name="Google Shape;5177;p39"/>
          <p:cNvGrpSpPr/>
          <p:nvPr/>
        </p:nvGrpSpPr>
        <p:grpSpPr>
          <a:xfrm>
            <a:off x="710112" y="1377688"/>
            <a:ext cx="2103169" cy="1347439"/>
            <a:chOff x="710100" y="1377688"/>
            <a:chExt cx="2103169" cy="1347439"/>
          </a:xfrm>
        </p:grpSpPr>
        <p:sp>
          <p:nvSpPr>
            <p:cNvPr id="5178" name="Google Shape;5178;p39"/>
            <p:cNvSpPr/>
            <p:nvPr/>
          </p:nvSpPr>
          <p:spPr>
            <a:xfrm>
              <a:off x="1601784" y="2405327"/>
              <a:ext cx="319800" cy="319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79" name="Google Shape;5179;p39"/>
            <p:cNvGrpSpPr/>
            <p:nvPr/>
          </p:nvGrpSpPr>
          <p:grpSpPr>
            <a:xfrm flipH="1" rot="10800000">
              <a:off x="710100" y="1377688"/>
              <a:ext cx="2103169" cy="1001401"/>
              <a:chOff x="703175" y="3125800"/>
              <a:chExt cx="1859401" cy="1001401"/>
            </a:xfrm>
          </p:grpSpPr>
          <p:sp>
            <p:nvSpPr>
              <p:cNvPr id="5180" name="Google Shape;5180;p39"/>
              <p:cNvSpPr txBox="1"/>
              <p:nvPr/>
            </p:nvSpPr>
            <p:spPr>
              <a:xfrm flipH="1" rot="10800000">
                <a:off x="703175" y="3534101"/>
                <a:ext cx="1859400" cy="59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smallest planet of them all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81" name="Google Shape;5181;p39"/>
              <p:cNvSpPr txBox="1"/>
              <p:nvPr/>
            </p:nvSpPr>
            <p:spPr>
              <a:xfrm flipH="1" rot="10800000">
                <a:off x="703176" y="3125800"/>
                <a:ext cx="18594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grpSp>
        <p:nvGrpSpPr>
          <p:cNvPr id="5182" name="Google Shape;5182;p39"/>
          <p:cNvGrpSpPr/>
          <p:nvPr/>
        </p:nvGrpSpPr>
        <p:grpSpPr>
          <a:xfrm>
            <a:off x="710104" y="3271050"/>
            <a:ext cx="2103175" cy="1344564"/>
            <a:chOff x="710092" y="3271050"/>
            <a:chExt cx="2103175" cy="1344564"/>
          </a:xfrm>
        </p:grpSpPr>
        <p:sp>
          <p:nvSpPr>
            <p:cNvPr id="5183" name="Google Shape;5183;p39"/>
            <p:cNvSpPr/>
            <p:nvPr/>
          </p:nvSpPr>
          <p:spPr>
            <a:xfrm>
              <a:off x="1601784" y="3271050"/>
              <a:ext cx="319800" cy="3198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84" name="Google Shape;5184;p39"/>
            <p:cNvGrpSpPr/>
            <p:nvPr/>
          </p:nvGrpSpPr>
          <p:grpSpPr>
            <a:xfrm>
              <a:off x="710092" y="3614228"/>
              <a:ext cx="2103175" cy="1001385"/>
              <a:chOff x="703168" y="3125816"/>
              <a:chExt cx="1859407" cy="1001385"/>
            </a:xfrm>
          </p:grpSpPr>
          <p:sp>
            <p:nvSpPr>
              <p:cNvPr id="5185" name="Google Shape;5185;p39"/>
              <p:cNvSpPr txBox="1"/>
              <p:nvPr/>
            </p:nvSpPr>
            <p:spPr>
              <a:xfrm>
                <a:off x="703175" y="3534101"/>
                <a:ext cx="1859400" cy="59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the only planet known to harbor life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86" name="Google Shape;5186;p39"/>
              <p:cNvSpPr txBox="1"/>
              <p:nvPr/>
            </p:nvSpPr>
            <p:spPr>
              <a:xfrm>
                <a:off x="703168" y="3125816"/>
                <a:ext cx="18594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Humility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grpSp>
        <p:nvGrpSpPr>
          <p:cNvPr id="5187" name="Google Shape;5187;p39"/>
          <p:cNvGrpSpPr/>
          <p:nvPr/>
        </p:nvGrpSpPr>
        <p:grpSpPr>
          <a:xfrm>
            <a:off x="3520415" y="3271050"/>
            <a:ext cx="2103177" cy="1344564"/>
            <a:chOff x="3520416" y="3271050"/>
            <a:chExt cx="2103177" cy="1344564"/>
          </a:xfrm>
        </p:grpSpPr>
        <p:sp>
          <p:nvSpPr>
            <p:cNvPr id="5188" name="Google Shape;5188;p39"/>
            <p:cNvSpPr/>
            <p:nvPr/>
          </p:nvSpPr>
          <p:spPr>
            <a:xfrm>
              <a:off x="4412100" y="3271050"/>
              <a:ext cx="319800" cy="319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89" name="Google Shape;5189;p39"/>
            <p:cNvGrpSpPr/>
            <p:nvPr/>
          </p:nvGrpSpPr>
          <p:grpSpPr>
            <a:xfrm>
              <a:off x="3520416" y="3614228"/>
              <a:ext cx="2103177" cy="1001386"/>
              <a:chOff x="703175" y="3125815"/>
              <a:chExt cx="1859408" cy="1001386"/>
            </a:xfrm>
          </p:grpSpPr>
          <p:sp>
            <p:nvSpPr>
              <p:cNvPr id="5190" name="Google Shape;5190;p39"/>
              <p:cNvSpPr txBox="1"/>
              <p:nvPr/>
            </p:nvSpPr>
            <p:spPr>
              <a:xfrm>
                <a:off x="703175" y="3534101"/>
                <a:ext cx="1859400" cy="59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Saturn was named after a Roman god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91" name="Google Shape;5191;p39"/>
              <p:cNvSpPr txBox="1"/>
              <p:nvPr/>
            </p:nvSpPr>
            <p:spPr>
              <a:xfrm>
                <a:off x="703183" y="3125815"/>
                <a:ext cx="18594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Equality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grpSp>
        <p:nvGrpSpPr>
          <p:cNvPr id="5192" name="Google Shape;5192;p39"/>
          <p:cNvGrpSpPr/>
          <p:nvPr/>
        </p:nvGrpSpPr>
        <p:grpSpPr>
          <a:xfrm>
            <a:off x="6330727" y="3271050"/>
            <a:ext cx="2103169" cy="1344564"/>
            <a:chOff x="6330716" y="3271050"/>
            <a:chExt cx="2103169" cy="1344564"/>
          </a:xfrm>
        </p:grpSpPr>
        <p:sp>
          <p:nvSpPr>
            <p:cNvPr id="5193" name="Google Shape;5193;p39"/>
            <p:cNvSpPr/>
            <p:nvPr/>
          </p:nvSpPr>
          <p:spPr>
            <a:xfrm>
              <a:off x="7222400" y="3271050"/>
              <a:ext cx="319800" cy="3198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94" name="Google Shape;5194;p39"/>
            <p:cNvGrpSpPr/>
            <p:nvPr/>
          </p:nvGrpSpPr>
          <p:grpSpPr>
            <a:xfrm>
              <a:off x="6330716" y="3614229"/>
              <a:ext cx="2103169" cy="1001385"/>
              <a:chOff x="703175" y="3125816"/>
              <a:chExt cx="1859401" cy="1001385"/>
            </a:xfrm>
          </p:grpSpPr>
          <p:sp>
            <p:nvSpPr>
              <p:cNvPr id="5195" name="Google Shape;5195;p39"/>
              <p:cNvSpPr txBox="1"/>
              <p:nvPr/>
            </p:nvSpPr>
            <p:spPr>
              <a:xfrm>
                <a:off x="703175" y="3534101"/>
                <a:ext cx="1859400" cy="59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196" name="Google Shape;5196;p39"/>
              <p:cNvSpPr txBox="1"/>
              <p:nvPr/>
            </p:nvSpPr>
            <p:spPr>
              <a:xfrm>
                <a:off x="703176" y="3125816"/>
                <a:ext cx="18594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Neptune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cxnSp>
        <p:nvCxnSpPr>
          <p:cNvPr id="5197" name="Google Shape;5197;p39"/>
          <p:cNvCxnSpPr>
            <a:endCxn id="5198" idx="4"/>
          </p:cNvCxnSpPr>
          <p:nvPr/>
        </p:nvCxnSpPr>
        <p:spPr>
          <a:xfrm>
            <a:off x="1921504" y="2564172"/>
            <a:ext cx="24906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9" name="Google Shape;5199;p39"/>
          <p:cNvCxnSpPr>
            <a:endCxn id="5200" idx="4"/>
          </p:cNvCxnSpPr>
          <p:nvPr/>
        </p:nvCxnSpPr>
        <p:spPr>
          <a:xfrm>
            <a:off x="4731812" y="2564172"/>
            <a:ext cx="24906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1" name="Google Shape;5201;p39"/>
          <p:cNvCxnSpPr>
            <a:stCxn id="5200" idx="0"/>
            <a:endCxn id="5193" idx="0"/>
          </p:cNvCxnSpPr>
          <p:nvPr/>
        </p:nvCxnSpPr>
        <p:spPr>
          <a:xfrm>
            <a:off x="7542212" y="2564772"/>
            <a:ext cx="600" cy="866100"/>
          </a:xfrm>
          <a:prstGeom prst="bentConnector3">
            <a:avLst>
              <a:gd fmla="val 396875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2" name="Google Shape;5202;p39"/>
          <p:cNvCxnSpPr>
            <a:endCxn id="5188" idx="0"/>
          </p:cNvCxnSpPr>
          <p:nvPr/>
        </p:nvCxnSpPr>
        <p:spPr>
          <a:xfrm flipH="1">
            <a:off x="4731899" y="3430350"/>
            <a:ext cx="24906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3" name="Google Shape;5203;p39"/>
          <p:cNvCxnSpPr>
            <a:stCxn id="5188" idx="4"/>
            <a:endCxn id="5183" idx="0"/>
          </p:cNvCxnSpPr>
          <p:nvPr/>
        </p:nvCxnSpPr>
        <p:spPr>
          <a:xfrm flipH="1">
            <a:off x="1921499" y="3430950"/>
            <a:ext cx="2490600" cy="6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04" name="Google Shape;5204;p39"/>
          <p:cNvCxnSpPr>
            <a:stCxn id="5183" idx="4"/>
            <a:endCxn id="5178" idx="4"/>
          </p:cNvCxnSpPr>
          <p:nvPr/>
        </p:nvCxnSpPr>
        <p:spPr>
          <a:xfrm flipH="1" rot="10800000">
            <a:off x="1601796" y="2565150"/>
            <a:ext cx="600" cy="8658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05" name="Google Shape;5205;p39"/>
          <p:cNvGrpSpPr/>
          <p:nvPr/>
        </p:nvGrpSpPr>
        <p:grpSpPr>
          <a:xfrm>
            <a:off x="3520420" y="1377688"/>
            <a:ext cx="2103169" cy="1346985"/>
            <a:chOff x="3520416" y="1377688"/>
            <a:chExt cx="2103169" cy="1346985"/>
          </a:xfrm>
        </p:grpSpPr>
        <p:sp>
          <p:nvSpPr>
            <p:cNvPr id="5198" name="Google Shape;5198;p39"/>
            <p:cNvSpPr/>
            <p:nvPr/>
          </p:nvSpPr>
          <p:spPr>
            <a:xfrm>
              <a:off x="4412100" y="2404872"/>
              <a:ext cx="319800" cy="3198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06" name="Google Shape;5206;p39"/>
            <p:cNvGrpSpPr/>
            <p:nvPr/>
          </p:nvGrpSpPr>
          <p:grpSpPr>
            <a:xfrm flipH="1" rot="10800000">
              <a:off x="3520416" y="1377688"/>
              <a:ext cx="2103169" cy="1001401"/>
              <a:chOff x="703175" y="3125800"/>
              <a:chExt cx="1859401" cy="1001401"/>
            </a:xfrm>
          </p:grpSpPr>
          <p:sp>
            <p:nvSpPr>
              <p:cNvPr id="5207" name="Google Shape;5207;p39"/>
              <p:cNvSpPr txBox="1"/>
              <p:nvPr/>
            </p:nvSpPr>
            <p:spPr>
              <a:xfrm flipH="1" rot="10800000">
                <a:off x="703175" y="3534101"/>
                <a:ext cx="1859400" cy="59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Despite being red, Mars is actually a cold place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08" name="Google Shape;5208;p39"/>
              <p:cNvSpPr txBox="1"/>
              <p:nvPr/>
            </p:nvSpPr>
            <p:spPr>
              <a:xfrm flipH="1" rot="10800000">
                <a:off x="703176" y="3125800"/>
                <a:ext cx="18594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Mars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grpSp>
        <p:nvGrpSpPr>
          <p:cNvPr id="5209" name="Google Shape;5209;p39"/>
          <p:cNvGrpSpPr/>
          <p:nvPr/>
        </p:nvGrpSpPr>
        <p:grpSpPr>
          <a:xfrm>
            <a:off x="6330727" y="1377688"/>
            <a:ext cx="2103169" cy="1346985"/>
            <a:chOff x="6330716" y="1377688"/>
            <a:chExt cx="2103169" cy="1346985"/>
          </a:xfrm>
        </p:grpSpPr>
        <p:sp>
          <p:nvSpPr>
            <p:cNvPr id="5200" name="Google Shape;5200;p39"/>
            <p:cNvSpPr/>
            <p:nvPr/>
          </p:nvSpPr>
          <p:spPr>
            <a:xfrm>
              <a:off x="7222400" y="2404872"/>
              <a:ext cx="319800" cy="319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210" name="Google Shape;5210;p39"/>
            <p:cNvGrpSpPr/>
            <p:nvPr/>
          </p:nvGrpSpPr>
          <p:grpSpPr>
            <a:xfrm flipH="1" rot="10800000">
              <a:off x="6330716" y="1377688"/>
              <a:ext cx="2103169" cy="1001401"/>
              <a:chOff x="703175" y="3125800"/>
              <a:chExt cx="1859401" cy="1001401"/>
            </a:xfrm>
          </p:grpSpPr>
          <p:sp>
            <p:nvSpPr>
              <p:cNvPr id="5211" name="Google Shape;5211;p39"/>
              <p:cNvSpPr txBox="1"/>
              <p:nvPr/>
            </p:nvSpPr>
            <p:spPr>
              <a:xfrm flipH="1" rot="10800000">
                <a:off x="703175" y="3534101"/>
                <a:ext cx="1859400" cy="59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 of the Solar System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12" name="Google Shape;5212;p39"/>
              <p:cNvSpPr txBox="1"/>
              <p:nvPr/>
            </p:nvSpPr>
            <p:spPr>
              <a:xfrm flipH="1" rot="10800000">
                <a:off x="703176" y="3125800"/>
                <a:ext cx="18594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Jupiter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sp>
        <p:nvSpPr>
          <p:cNvPr id="5213" name="Google Shape;5213;p39"/>
          <p:cNvSpPr txBox="1"/>
          <p:nvPr/>
        </p:nvSpPr>
        <p:spPr>
          <a:xfrm>
            <a:off x="2773879" y="2755613"/>
            <a:ext cx="3596100" cy="48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Solar System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7" name="Shape 5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8" name="Google Shape;5218;p40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pic>
        <p:nvPicPr>
          <p:cNvPr id="5219" name="Google Shape;5219;p4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73675" y="1396950"/>
            <a:ext cx="2801275" cy="2764024"/>
          </a:xfrm>
          <a:prstGeom prst="rect">
            <a:avLst/>
          </a:prstGeom>
          <a:noFill/>
          <a:ln>
            <a:noFill/>
          </a:ln>
        </p:spPr>
      </p:pic>
      <p:sp>
        <p:nvSpPr>
          <p:cNvPr id="5220" name="Google Shape;5220;p40"/>
          <p:cNvSpPr/>
          <p:nvPr/>
        </p:nvSpPr>
        <p:spPr>
          <a:xfrm>
            <a:off x="6150178" y="2455471"/>
            <a:ext cx="648250" cy="646956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5221" name="Google Shape;5221;p40"/>
          <p:cNvGrpSpPr/>
          <p:nvPr/>
        </p:nvGrpSpPr>
        <p:grpSpPr>
          <a:xfrm>
            <a:off x="720006" y="1409250"/>
            <a:ext cx="1846244" cy="1457050"/>
            <a:chOff x="915981" y="1409250"/>
            <a:chExt cx="1846244" cy="1457050"/>
          </a:xfrm>
        </p:grpSpPr>
        <p:sp>
          <p:nvSpPr>
            <p:cNvPr id="5222" name="Google Shape;5222;p40"/>
            <p:cNvSpPr/>
            <p:nvPr/>
          </p:nvSpPr>
          <p:spPr>
            <a:xfrm>
              <a:off x="915981" y="1999463"/>
              <a:ext cx="298200" cy="2982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5223" name="Google Shape;5223;p40"/>
            <p:cNvGrpSpPr/>
            <p:nvPr/>
          </p:nvGrpSpPr>
          <p:grpSpPr>
            <a:xfrm>
              <a:off x="1207481" y="1409250"/>
              <a:ext cx="1554744" cy="1457050"/>
              <a:chOff x="1207481" y="1409250"/>
              <a:chExt cx="1554744" cy="1457050"/>
            </a:xfrm>
          </p:grpSpPr>
          <p:grpSp>
            <p:nvGrpSpPr>
              <p:cNvPr id="5224" name="Google Shape;5224;p40"/>
              <p:cNvGrpSpPr/>
              <p:nvPr/>
            </p:nvGrpSpPr>
            <p:grpSpPr>
              <a:xfrm>
                <a:off x="1207481" y="1934286"/>
                <a:ext cx="1554402" cy="932015"/>
                <a:chOff x="5928146" y="2010625"/>
                <a:chExt cx="2018705" cy="932015"/>
              </a:xfrm>
            </p:grpSpPr>
            <p:sp>
              <p:nvSpPr>
                <p:cNvPr id="5225" name="Google Shape;5225;p40"/>
                <p:cNvSpPr txBox="1"/>
                <p:nvPr/>
              </p:nvSpPr>
              <p:spPr>
                <a:xfrm>
                  <a:off x="5928146" y="2374140"/>
                  <a:ext cx="2018700" cy="568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Mercury is the smallest planet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5226" name="Google Shape;5226;p40"/>
                <p:cNvSpPr txBox="1"/>
                <p:nvPr/>
              </p:nvSpPr>
              <p:spPr>
                <a:xfrm>
                  <a:off x="5928151" y="2010625"/>
                  <a:ext cx="2018700" cy="484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Mercury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sp>
            <p:nvSpPr>
              <p:cNvPr id="5227" name="Google Shape;5227;p40"/>
              <p:cNvSpPr txBox="1"/>
              <p:nvPr/>
            </p:nvSpPr>
            <p:spPr>
              <a:xfrm>
                <a:off x="1207925" y="1409250"/>
                <a:ext cx="1554300" cy="60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10%</a:t>
                </a:r>
                <a:endParaRPr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grpSp>
        <p:nvGrpSpPr>
          <p:cNvPr id="5228" name="Google Shape;5228;p40"/>
          <p:cNvGrpSpPr/>
          <p:nvPr/>
        </p:nvGrpSpPr>
        <p:grpSpPr>
          <a:xfrm>
            <a:off x="2746056" y="1409250"/>
            <a:ext cx="1846244" cy="1457050"/>
            <a:chOff x="2942031" y="1409250"/>
            <a:chExt cx="1846244" cy="1457050"/>
          </a:xfrm>
        </p:grpSpPr>
        <p:sp>
          <p:nvSpPr>
            <p:cNvPr id="5229" name="Google Shape;5229;p40"/>
            <p:cNvSpPr/>
            <p:nvPr/>
          </p:nvSpPr>
          <p:spPr>
            <a:xfrm>
              <a:off x="2942031" y="1999463"/>
              <a:ext cx="298200" cy="2982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5230" name="Google Shape;5230;p40"/>
            <p:cNvGrpSpPr/>
            <p:nvPr/>
          </p:nvGrpSpPr>
          <p:grpSpPr>
            <a:xfrm>
              <a:off x="3233531" y="1409250"/>
              <a:ext cx="1554744" cy="1457050"/>
              <a:chOff x="3233531" y="1409250"/>
              <a:chExt cx="1554744" cy="1457050"/>
            </a:xfrm>
          </p:grpSpPr>
          <p:grpSp>
            <p:nvGrpSpPr>
              <p:cNvPr id="5231" name="Google Shape;5231;p40"/>
              <p:cNvGrpSpPr/>
              <p:nvPr/>
            </p:nvGrpSpPr>
            <p:grpSpPr>
              <a:xfrm>
                <a:off x="3233531" y="1934286"/>
                <a:ext cx="1554402" cy="932015"/>
                <a:chOff x="5928146" y="2010625"/>
                <a:chExt cx="2018705" cy="932015"/>
              </a:xfrm>
            </p:grpSpPr>
            <p:sp>
              <p:nvSpPr>
                <p:cNvPr id="5232" name="Google Shape;5232;p40"/>
                <p:cNvSpPr txBox="1"/>
                <p:nvPr/>
              </p:nvSpPr>
              <p:spPr>
                <a:xfrm>
                  <a:off x="5928146" y="2374140"/>
                  <a:ext cx="2018700" cy="568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Saturn has several and beautiful rings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5233" name="Google Shape;5233;p40"/>
                <p:cNvSpPr txBox="1"/>
                <p:nvPr/>
              </p:nvSpPr>
              <p:spPr>
                <a:xfrm>
                  <a:off x="5928151" y="2010625"/>
                  <a:ext cx="2018700" cy="484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Saturn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sp>
            <p:nvSpPr>
              <p:cNvPr id="5234" name="Google Shape;5234;p40"/>
              <p:cNvSpPr txBox="1"/>
              <p:nvPr/>
            </p:nvSpPr>
            <p:spPr>
              <a:xfrm>
                <a:off x="3233975" y="1409250"/>
                <a:ext cx="1554300" cy="60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25</a:t>
                </a: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%</a:t>
                </a:r>
                <a:endParaRPr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grpSp>
        <p:nvGrpSpPr>
          <p:cNvPr id="5235" name="Google Shape;5235;p40"/>
          <p:cNvGrpSpPr/>
          <p:nvPr/>
        </p:nvGrpSpPr>
        <p:grpSpPr>
          <a:xfrm>
            <a:off x="1732352" y="3151525"/>
            <a:ext cx="1847602" cy="1457050"/>
            <a:chOff x="1927647" y="2866300"/>
            <a:chExt cx="1847602" cy="1457050"/>
          </a:xfrm>
        </p:grpSpPr>
        <p:sp>
          <p:nvSpPr>
            <p:cNvPr id="5236" name="Google Shape;5236;p40"/>
            <p:cNvSpPr/>
            <p:nvPr/>
          </p:nvSpPr>
          <p:spPr>
            <a:xfrm>
              <a:off x="1927647" y="3456513"/>
              <a:ext cx="298200" cy="2982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5237" name="Google Shape;5237;p40"/>
            <p:cNvGrpSpPr/>
            <p:nvPr/>
          </p:nvGrpSpPr>
          <p:grpSpPr>
            <a:xfrm>
              <a:off x="2220506" y="2866300"/>
              <a:ext cx="1554744" cy="1457050"/>
              <a:chOff x="2220506" y="2866300"/>
              <a:chExt cx="1554744" cy="1457050"/>
            </a:xfrm>
          </p:grpSpPr>
          <p:grpSp>
            <p:nvGrpSpPr>
              <p:cNvPr id="5238" name="Google Shape;5238;p40"/>
              <p:cNvGrpSpPr/>
              <p:nvPr/>
            </p:nvGrpSpPr>
            <p:grpSpPr>
              <a:xfrm>
                <a:off x="2220506" y="3391336"/>
                <a:ext cx="1554402" cy="932015"/>
                <a:chOff x="5928146" y="2010625"/>
                <a:chExt cx="2018705" cy="932015"/>
              </a:xfrm>
            </p:grpSpPr>
            <p:sp>
              <p:nvSpPr>
                <p:cNvPr id="5239" name="Google Shape;5239;p40"/>
                <p:cNvSpPr txBox="1"/>
                <p:nvPr/>
              </p:nvSpPr>
              <p:spPr>
                <a:xfrm>
                  <a:off x="5928146" y="2374140"/>
                  <a:ext cx="2018700" cy="568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Earth is the planet we all live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5240" name="Google Shape;5240;p40"/>
                <p:cNvSpPr txBox="1"/>
                <p:nvPr/>
              </p:nvSpPr>
              <p:spPr>
                <a:xfrm>
                  <a:off x="5928151" y="2010625"/>
                  <a:ext cx="2018700" cy="484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Earth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sp>
            <p:nvSpPr>
              <p:cNvPr id="5241" name="Google Shape;5241;p40"/>
              <p:cNvSpPr txBox="1"/>
              <p:nvPr/>
            </p:nvSpPr>
            <p:spPr>
              <a:xfrm>
                <a:off x="2220950" y="2866300"/>
                <a:ext cx="1554300" cy="602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65</a:t>
                </a: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%</a:t>
                </a:r>
                <a:endParaRPr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sp>
        <p:nvSpPr>
          <p:cNvPr id="5242" name="Google Shape;5242;p40"/>
          <p:cNvSpPr txBox="1"/>
          <p:nvPr/>
        </p:nvSpPr>
        <p:spPr>
          <a:xfrm>
            <a:off x="4517875" y="4173556"/>
            <a:ext cx="39129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6" name="Shape 5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47" name="Google Shape;5247;p41"/>
          <p:cNvGrpSpPr/>
          <p:nvPr/>
        </p:nvGrpSpPr>
        <p:grpSpPr>
          <a:xfrm>
            <a:off x="3538500" y="3406300"/>
            <a:ext cx="4847388" cy="944416"/>
            <a:chOff x="3538500" y="3406300"/>
            <a:chExt cx="4847388" cy="944416"/>
          </a:xfrm>
        </p:grpSpPr>
        <p:grpSp>
          <p:nvGrpSpPr>
            <p:cNvPr id="5248" name="Google Shape;5248;p41"/>
            <p:cNvGrpSpPr/>
            <p:nvPr/>
          </p:nvGrpSpPr>
          <p:grpSpPr>
            <a:xfrm>
              <a:off x="4058770" y="3406300"/>
              <a:ext cx="2103024" cy="944416"/>
              <a:chOff x="3868463" y="3462067"/>
              <a:chExt cx="2226601" cy="944416"/>
            </a:xfrm>
          </p:grpSpPr>
          <p:sp>
            <p:nvSpPr>
              <p:cNvPr id="5249" name="Google Shape;5249;p41"/>
              <p:cNvSpPr txBox="1"/>
              <p:nvPr/>
            </p:nvSpPr>
            <p:spPr>
              <a:xfrm>
                <a:off x="3868463" y="3823283"/>
                <a:ext cx="2226600" cy="58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 of the Solar System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50" name="Google Shape;5250;p41"/>
              <p:cNvSpPr txBox="1"/>
              <p:nvPr/>
            </p:nvSpPr>
            <p:spPr>
              <a:xfrm>
                <a:off x="3868463" y="3462067"/>
                <a:ext cx="22266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Jupiter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251" name="Google Shape;5251;p41"/>
            <p:cNvSpPr/>
            <p:nvPr/>
          </p:nvSpPr>
          <p:spPr>
            <a:xfrm>
              <a:off x="3538500" y="3698369"/>
              <a:ext cx="351300" cy="3513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sp>
          <p:nvSpPr>
            <p:cNvPr id="5252" name="Google Shape;5252;p41"/>
            <p:cNvSpPr txBox="1"/>
            <p:nvPr/>
          </p:nvSpPr>
          <p:spPr>
            <a:xfrm>
              <a:off x="6209388" y="3406308"/>
              <a:ext cx="2176500" cy="944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Sun. It’s also the fourth-largest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253" name="Google Shape;5253;p41"/>
          <p:cNvGrpSpPr/>
          <p:nvPr/>
        </p:nvGrpSpPr>
        <p:grpSpPr>
          <a:xfrm>
            <a:off x="3539650" y="1651417"/>
            <a:ext cx="4846238" cy="944416"/>
            <a:chOff x="3539650" y="1651417"/>
            <a:chExt cx="4846238" cy="944416"/>
          </a:xfrm>
        </p:grpSpPr>
        <p:sp>
          <p:nvSpPr>
            <p:cNvPr id="5254" name="Google Shape;5254;p41"/>
            <p:cNvSpPr/>
            <p:nvPr/>
          </p:nvSpPr>
          <p:spPr>
            <a:xfrm>
              <a:off x="3539650" y="1942550"/>
              <a:ext cx="348900" cy="3492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5255" name="Google Shape;5255;p41"/>
            <p:cNvGrpSpPr/>
            <p:nvPr/>
          </p:nvGrpSpPr>
          <p:grpSpPr>
            <a:xfrm>
              <a:off x="4058770" y="1651417"/>
              <a:ext cx="2103024" cy="944416"/>
              <a:chOff x="3868463" y="1499017"/>
              <a:chExt cx="2226601" cy="944416"/>
            </a:xfrm>
          </p:grpSpPr>
          <p:sp>
            <p:nvSpPr>
              <p:cNvPr id="5256" name="Google Shape;5256;p41"/>
              <p:cNvSpPr txBox="1"/>
              <p:nvPr/>
            </p:nvSpPr>
            <p:spPr>
              <a:xfrm>
                <a:off x="3868463" y="1860233"/>
                <a:ext cx="2226600" cy="58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smallest planet of them all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57" name="Google Shape;5257;p41"/>
              <p:cNvSpPr txBox="1"/>
              <p:nvPr/>
            </p:nvSpPr>
            <p:spPr>
              <a:xfrm>
                <a:off x="3868463" y="1499017"/>
                <a:ext cx="22266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258" name="Google Shape;5258;p41"/>
            <p:cNvSpPr txBox="1"/>
            <p:nvPr/>
          </p:nvSpPr>
          <p:spPr>
            <a:xfrm>
              <a:off x="6209388" y="1651425"/>
              <a:ext cx="2176500" cy="944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is composed mostly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259" name="Google Shape;5259;p41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sp>
        <p:nvSpPr>
          <p:cNvPr id="5260" name="Google Shape;5260;p41"/>
          <p:cNvSpPr txBox="1"/>
          <p:nvPr/>
        </p:nvSpPr>
        <p:spPr>
          <a:xfrm>
            <a:off x="758113" y="2563367"/>
            <a:ext cx="2477100" cy="8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Solar System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5261" name="Google Shape;5261;p41"/>
          <p:cNvCxnSpPr>
            <a:stCxn id="5260" idx="0"/>
            <a:endCxn id="5254" idx="4"/>
          </p:cNvCxnSpPr>
          <p:nvPr/>
        </p:nvCxnSpPr>
        <p:spPr>
          <a:xfrm rot="-5400000">
            <a:off x="2545063" y="1568867"/>
            <a:ext cx="446100" cy="15429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262" name="Google Shape;5262;p41"/>
          <p:cNvCxnSpPr>
            <a:stCxn id="5260" idx="2"/>
            <a:endCxn id="5251" idx="4"/>
          </p:cNvCxnSpPr>
          <p:nvPr/>
        </p:nvCxnSpPr>
        <p:spPr>
          <a:xfrm flipH="1" rot="-5400000">
            <a:off x="2549863" y="2885567"/>
            <a:ext cx="435300" cy="15417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6" name="Shape 5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7" name="Google Shape;5267;p42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aphicFrame>
        <p:nvGraphicFramePr>
          <p:cNvPr id="5268" name="Google Shape;5268;p42"/>
          <p:cNvGraphicFramePr/>
          <p:nvPr/>
        </p:nvGraphicFramePr>
        <p:xfrm>
          <a:off x="703200" y="168722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{D66EE098-32B5-41CA-BD0A-C3B6B46B1957}</a:tableStyleId>
              </a:tblPr>
              <a:tblGrid>
                <a:gridCol w="1927125"/>
                <a:gridCol w="1927125"/>
                <a:gridCol w="1927125"/>
                <a:gridCol w="1927125"/>
              </a:tblGrid>
              <a:tr h="219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Solar System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</a:tr>
              <a:tr h="772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Mercury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</a:t>
                      </a: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01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 02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 03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2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Earth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 01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 02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 03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2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Venus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 01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 02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 03</a:t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p25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</a:t>
            </a:r>
            <a:r>
              <a:rPr lang="en"/>
              <a:t>Infographics</a:t>
            </a:r>
            <a:endParaRPr/>
          </a:p>
        </p:txBody>
      </p:sp>
      <p:grpSp>
        <p:nvGrpSpPr>
          <p:cNvPr id="786" name="Google Shape;786;p25"/>
          <p:cNvGrpSpPr/>
          <p:nvPr/>
        </p:nvGrpSpPr>
        <p:grpSpPr>
          <a:xfrm>
            <a:off x="708200" y="1759375"/>
            <a:ext cx="1859401" cy="2681029"/>
            <a:chOff x="703175" y="1683175"/>
            <a:chExt cx="1859401" cy="2681029"/>
          </a:xfrm>
        </p:grpSpPr>
        <p:sp>
          <p:nvSpPr>
            <p:cNvPr id="787" name="Google Shape;787;p25"/>
            <p:cNvSpPr/>
            <p:nvPr/>
          </p:nvSpPr>
          <p:spPr>
            <a:xfrm>
              <a:off x="1472975" y="1683175"/>
              <a:ext cx="319800" cy="319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8" name="Google Shape;788;p25"/>
            <p:cNvGrpSpPr/>
            <p:nvPr/>
          </p:nvGrpSpPr>
          <p:grpSpPr>
            <a:xfrm>
              <a:off x="703175" y="2365150"/>
              <a:ext cx="1859401" cy="1999054"/>
              <a:chOff x="703175" y="2365150"/>
              <a:chExt cx="1859401" cy="1999054"/>
            </a:xfrm>
          </p:grpSpPr>
          <p:sp>
            <p:nvSpPr>
              <p:cNvPr id="789" name="Google Shape;789;p25"/>
              <p:cNvSpPr txBox="1"/>
              <p:nvPr/>
            </p:nvSpPr>
            <p:spPr>
              <a:xfrm>
                <a:off x="703175" y="3534104"/>
                <a:ext cx="1859400" cy="83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</a:t>
                </a: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closest</a:t>
                </a: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 planet to the Sun and the smallest one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0" name="Google Shape;790;p25"/>
              <p:cNvSpPr txBox="1"/>
              <p:nvPr/>
            </p:nvSpPr>
            <p:spPr>
              <a:xfrm>
                <a:off x="703176" y="3262875"/>
                <a:ext cx="1859400" cy="39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791" name="Google Shape;791;p25"/>
              <p:cNvSpPr/>
              <p:nvPr/>
            </p:nvSpPr>
            <p:spPr>
              <a:xfrm>
                <a:off x="1242000" y="2365150"/>
                <a:ext cx="781800" cy="781800"/>
              </a:xfrm>
              <a:prstGeom prst="star8">
                <a:avLst>
                  <a:gd fmla="val 3750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01</a:t>
                </a:r>
                <a:endParaRPr sz="3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  <p:grpSp>
        <p:nvGrpSpPr>
          <p:cNvPr id="792" name="Google Shape;792;p25"/>
          <p:cNvGrpSpPr/>
          <p:nvPr/>
        </p:nvGrpSpPr>
        <p:grpSpPr>
          <a:xfrm>
            <a:off x="2664255" y="1759375"/>
            <a:ext cx="1859413" cy="2681037"/>
            <a:chOff x="2659230" y="1683175"/>
            <a:chExt cx="1859413" cy="2681037"/>
          </a:xfrm>
        </p:grpSpPr>
        <p:sp>
          <p:nvSpPr>
            <p:cNvPr id="793" name="Google Shape;793;p25"/>
            <p:cNvSpPr/>
            <p:nvPr/>
          </p:nvSpPr>
          <p:spPr>
            <a:xfrm>
              <a:off x="3429042" y="1683175"/>
              <a:ext cx="319800" cy="3198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4" name="Google Shape;794;p25"/>
            <p:cNvGrpSpPr/>
            <p:nvPr/>
          </p:nvGrpSpPr>
          <p:grpSpPr>
            <a:xfrm>
              <a:off x="2659230" y="2365150"/>
              <a:ext cx="1859413" cy="1999062"/>
              <a:chOff x="2659230" y="2365150"/>
              <a:chExt cx="1859413" cy="1999062"/>
            </a:xfrm>
          </p:grpSpPr>
          <p:sp>
            <p:nvSpPr>
              <p:cNvPr id="795" name="Google Shape;795;p25"/>
              <p:cNvSpPr txBox="1"/>
              <p:nvPr/>
            </p:nvSpPr>
            <p:spPr>
              <a:xfrm>
                <a:off x="2659242" y="3534112"/>
                <a:ext cx="1859400" cy="83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has a beautiful name but is an extremely hot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796" name="Google Shape;796;p25"/>
              <p:cNvSpPr txBox="1"/>
              <p:nvPr/>
            </p:nvSpPr>
            <p:spPr>
              <a:xfrm>
                <a:off x="2659230" y="3257533"/>
                <a:ext cx="1859400" cy="39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0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Venus</a:t>
                </a:r>
                <a:endParaRPr b="1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797" name="Google Shape;797;p25"/>
              <p:cNvSpPr/>
              <p:nvPr/>
            </p:nvSpPr>
            <p:spPr>
              <a:xfrm>
                <a:off x="3198042" y="2365150"/>
                <a:ext cx="781800" cy="781800"/>
              </a:xfrm>
              <a:prstGeom prst="star8">
                <a:avLst>
                  <a:gd fmla="val 37500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30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02</a:t>
                </a:r>
                <a:endParaRPr b="1" sz="3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</p:grpSp>
      <p:grpSp>
        <p:nvGrpSpPr>
          <p:cNvPr id="798" name="Google Shape;798;p25"/>
          <p:cNvGrpSpPr/>
          <p:nvPr/>
        </p:nvGrpSpPr>
        <p:grpSpPr>
          <a:xfrm>
            <a:off x="4620334" y="1759375"/>
            <a:ext cx="1859400" cy="2681020"/>
            <a:chOff x="4615309" y="1683175"/>
            <a:chExt cx="1859400" cy="2681020"/>
          </a:xfrm>
        </p:grpSpPr>
        <p:sp>
          <p:nvSpPr>
            <p:cNvPr id="799" name="Google Shape;799;p25"/>
            <p:cNvSpPr/>
            <p:nvPr/>
          </p:nvSpPr>
          <p:spPr>
            <a:xfrm>
              <a:off x="5385109" y="1683175"/>
              <a:ext cx="319800" cy="319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0" name="Google Shape;800;p25"/>
            <p:cNvGrpSpPr/>
            <p:nvPr/>
          </p:nvGrpSpPr>
          <p:grpSpPr>
            <a:xfrm>
              <a:off x="4615309" y="2365150"/>
              <a:ext cx="1859400" cy="1999045"/>
              <a:chOff x="4615309" y="2365150"/>
              <a:chExt cx="1859400" cy="1999045"/>
            </a:xfrm>
          </p:grpSpPr>
          <p:sp>
            <p:nvSpPr>
              <p:cNvPr id="801" name="Google Shape;801;p25"/>
              <p:cNvSpPr txBox="1"/>
              <p:nvPr/>
            </p:nvSpPr>
            <p:spPr>
              <a:xfrm>
                <a:off x="4615309" y="3534095"/>
                <a:ext cx="1859400" cy="83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Despite being red, Mars is actually a cold place. It’s full of iron oxide dust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02" name="Google Shape;802;p25"/>
              <p:cNvSpPr txBox="1"/>
              <p:nvPr/>
            </p:nvSpPr>
            <p:spPr>
              <a:xfrm>
                <a:off x="4615309" y="3262867"/>
                <a:ext cx="1859400" cy="39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0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Mars</a:t>
                </a:r>
                <a:endParaRPr b="1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03" name="Google Shape;803;p25"/>
              <p:cNvSpPr/>
              <p:nvPr/>
            </p:nvSpPr>
            <p:spPr>
              <a:xfrm>
                <a:off x="5154109" y="2365150"/>
                <a:ext cx="781800" cy="781800"/>
              </a:xfrm>
              <a:prstGeom prst="star8">
                <a:avLst>
                  <a:gd fmla="val 3750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30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03</a:t>
                </a:r>
                <a:endParaRPr b="1" sz="3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</p:grpSp>
      <p:grpSp>
        <p:nvGrpSpPr>
          <p:cNvPr id="804" name="Google Shape;804;p25"/>
          <p:cNvGrpSpPr/>
          <p:nvPr/>
        </p:nvGrpSpPr>
        <p:grpSpPr>
          <a:xfrm>
            <a:off x="6576400" y="1759375"/>
            <a:ext cx="1859400" cy="2681029"/>
            <a:chOff x="6571375" y="1683175"/>
            <a:chExt cx="1859400" cy="2681029"/>
          </a:xfrm>
        </p:grpSpPr>
        <p:sp>
          <p:nvSpPr>
            <p:cNvPr id="805" name="Google Shape;805;p25"/>
            <p:cNvSpPr/>
            <p:nvPr/>
          </p:nvSpPr>
          <p:spPr>
            <a:xfrm>
              <a:off x="7341175" y="1683175"/>
              <a:ext cx="319800" cy="3198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6" name="Google Shape;806;p25"/>
            <p:cNvGrpSpPr/>
            <p:nvPr/>
          </p:nvGrpSpPr>
          <p:grpSpPr>
            <a:xfrm>
              <a:off x="6571375" y="2365150"/>
              <a:ext cx="1859400" cy="1999054"/>
              <a:chOff x="6571375" y="2365150"/>
              <a:chExt cx="1859400" cy="1999054"/>
            </a:xfrm>
          </p:grpSpPr>
          <p:sp>
            <p:nvSpPr>
              <p:cNvPr id="807" name="Google Shape;807;p25"/>
              <p:cNvSpPr txBox="1"/>
              <p:nvPr/>
            </p:nvSpPr>
            <p:spPr>
              <a:xfrm>
                <a:off x="6571375" y="3534104"/>
                <a:ext cx="1859400" cy="83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planet in the entire Solar System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08" name="Google Shape;808;p25"/>
              <p:cNvSpPr txBox="1"/>
              <p:nvPr/>
            </p:nvSpPr>
            <p:spPr>
              <a:xfrm>
                <a:off x="6571375" y="3262875"/>
                <a:ext cx="1859400" cy="39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20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Jupiter</a:t>
                </a:r>
                <a:endParaRPr b="1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sp>
            <p:nvSpPr>
              <p:cNvPr id="809" name="Google Shape;809;p25"/>
              <p:cNvSpPr/>
              <p:nvPr/>
            </p:nvSpPr>
            <p:spPr>
              <a:xfrm>
                <a:off x="7110175" y="2365150"/>
                <a:ext cx="781800" cy="781800"/>
              </a:xfrm>
              <a:prstGeom prst="star8">
                <a:avLst>
                  <a:gd fmla="val 37500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3000">
                    <a:solidFill>
                      <a:schemeClr val="dk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04</a:t>
                </a:r>
                <a:endParaRPr b="1" sz="3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</p:grpSp>
      </p:grpSp>
      <p:cxnSp>
        <p:nvCxnSpPr>
          <p:cNvPr id="810" name="Google Shape;810;p25"/>
          <p:cNvCxnSpPr>
            <a:stCxn id="787" idx="0"/>
            <a:endCxn id="793" idx="4"/>
          </p:cNvCxnSpPr>
          <p:nvPr/>
        </p:nvCxnSpPr>
        <p:spPr>
          <a:xfrm>
            <a:off x="1797800" y="1919275"/>
            <a:ext cx="1636200" cy="6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811" name="Google Shape;811;p25"/>
          <p:cNvCxnSpPr>
            <a:stCxn id="793" idx="0"/>
            <a:endCxn id="799" idx="4"/>
          </p:cNvCxnSpPr>
          <p:nvPr/>
        </p:nvCxnSpPr>
        <p:spPr>
          <a:xfrm>
            <a:off x="3753867" y="1919275"/>
            <a:ext cx="1636200" cy="6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812" name="Google Shape;812;p25"/>
          <p:cNvCxnSpPr>
            <a:stCxn id="799" idx="0"/>
            <a:endCxn id="805" idx="4"/>
          </p:cNvCxnSpPr>
          <p:nvPr/>
        </p:nvCxnSpPr>
        <p:spPr>
          <a:xfrm>
            <a:off x="5709934" y="1919275"/>
            <a:ext cx="1636200" cy="6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2" name="Shape 5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3" name="Google Shape;5273;p43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sp>
        <p:nvSpPr>
          <p:cNvPr id="5274" name="Google Shape;5274;p43"/>
          <p:cNvSpPr/>
          <p:nvPr/>
        </p:nvSpPr>
        <p:spPr>
          <a:xfrm>
            <a:off x="858491" y="250596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275" name="Google Shape;5275;p43"/>
          <p:cNvSpPr/>
          <p:nvPr/>
        </p:nvSpPr>
        <p:spPr>
          <a:xfrm>
            <a:off x="1177916" y="250596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276" name="Google Shape;5276;p43"/>
          <p:cNvSpPr/>
          <p:nvPr/>
        </p:nvSpPr>
        <p:spPr>
          <a:xfrm>
            <a:off x="1497341" y="250596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277" name="Google Shape;5277;p43"/>
          <p:cNvSpPr/>
          <p:nvPr/>
        </p:nvSpPr>
        <p:spPr>
          <a:xfrm>
            <a:off x="1816766" y="250596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278" name="Google Shape;5278;p43"/>
          <p:cNvSpPr/>
          <p:nvPr/>
        </p:nvSpPr>
        <p:spPr>
          <a:xfrm>
            <a:off x="2136191" y="250596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5279" name="Google Shape;5279;p43"/>
          <p:cNvGrpSpPr/>
          <p:nvPr/>
        </p:nvGrpSpPr>
        <p:grpSpPr>
          <a:xfrm>
            <a:off x="728091" y="1392977"/>
            <a:ext cx="3400518" cy="1412298"/>
            <a:chOff x="703175" y="1392977"/>
            <a:chExt cx="3400518" cy="1412298"/>
          </a:xfrm>
        </p:grpSpPr>
        <p:grpSp>
          <p:nvGrpSpPr>
            <p:cNvPr id="5280" name="Google Shape;5280;p43"/>
            <p:cNvGrpSpPr/>
            <p:nvPr/>
          </p:nvGrpSpPr>
          <p:grpSpPr>
            <a:xfrm>
              <a:off x="703175" y="1392977"/>
              <a:ext cx="3400518" cy="1056500"/>
              <a:chOff x="703175" y="1454752"/>
              <a:chExt cx="3400518" cy="1056500"/>
            </a:xfrm>
          </p:grpSpPr>
          <p:sp>
            <p:nvSpPr>
              <p:cNvPr id="5281" name="Google Shape;5281;p43"/>
              <p:cNvSpPr txBox="1"/>
              <p:nvPr/>
            </p:nvSpPr>
            <p:spPr>
              <a:xfrm>
                <a:off x="703175" y="1877252"/>
                <a:ext cx="3400500" cy="34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“</a:t>
                </a:r>
                <a:r>
                  <a:rPr i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Sun”</a:t>
                </a:r>
                <a:endParaRPr i="1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82" name="Google Shape;5282;p43"/>
              <p:cNvSpPr txBox="1"/>
              <p:nvPr/>
            </p:nvSpPr>
            <p:spPr>
              <a:xfrm>
                <a:off x="703193" y="1454752"/>
                <a:ext cx="34005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Book 01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5283" name="Google Shape;5283;p43"/>
              <p:cNvSpPr txBox="1"/>
              <p:nvPr/>
            </p:nvSpPr>
            <p:spPr>
              <a:xfrm>
                <a:off x="703175" y="2163251"/>
                <a:ext cx="3400500" cy="34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“Earth is the third planet from the Sun”</a:t>
                </a:r>
                <a:endParaRPr i="1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284" name="Google Shape;5284;p43"/>
            <p:cNvSpPr txBox="1"/>
            <p:nvPr/>
          </p:nvSpPr>
          <p:spPr>
            <a:xfrm>
              <a:off x="2378801" y="2449475"/>
              <a:ext cx="6435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1/5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5285" name="Google Shape;5285;p43"/>
          <p:cNvSpPr/>
          <p:nvPr/>
        </p:nvSpPr>
        <p:spPr>
          <a:xfrm>
            <a:off x="5126185" y="250596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286" name="Google Shape;5286;p43"/>
          <p:cNvSpPr/>
          <p:nvPr/>
        </p:nvSpPr>
        <p:spPr>
          <a:xfrm>
            <a:off x="5433152" y="250596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287" name="Google Shape;5287;p43"/>
          <p:cNvSpPr/>
          <p:nvPr/>
        </p:nvSpPr>
        <p:spPr>
          <a:xfrm>
            <a:off x="5752577" y="250596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288" name="Google Shape;5288;p43"/>
          <p:cNvSpPr/>
          <p:nvPr/>
        </p:nvSpPr>
        <p:spPr>
          <a:xfrm>
            <a:off x="6072003" y="250596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289" name="Google Shape;5289;p43"/>
          <p:cNvSpPr/>
          <p:nvPr/>
        </p:nvSpPr>
        <p:spPr>
          <a:xfrm>
            <a:off x="6391428" y="250596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5290" name="Google Shape;5290;p43"/>
          <p:cNvGrpSpPr/>
          <p:nvPr/>
        </p:nvGrpSpPr>
        <p:grpSpPr>
          <a:xfrm>
            <a:off x="5025067" y="1392977"/>
            <a:ext cx="3400518" cy="1412298"/>
            <a:chOff x="5037525" y="1392977"/>
            <a:chExt cx="3400518" cy="1412298"/>
          </a:xfrm>
        </p:grpSpPr>
        <p:grpSp>
          <p:nvGrpSpPr>
            <p:cNvPr id="5291" name="Google Shape;5291;p43"/>
            <p:cNvGrpSpPr/>
            <p:nvPr/>
          </p:nvGrpSpPr>
          <p:grpSpPr>
            <a:xfrm>
              <a:off x="5037525" y="1392977"/>
              <a:ext cx="3400518" cy="1056500"/>
              <a:chOff x="703175" y="1454752"/>
              <a:chExt cx="3400518" cy="1056500"/>
            </a:xfrm>
          </p:grpSpPr>
          <p:sp>
            <p:nvSpPr>
              <p:cNvPr id="5292" name="Google Shape;5292;p43"/>
              <p:cNvSpPr txBox="1"/>
              <p:nvPr/>
            </p:nvSpPr>
            <p:spPr>
              <a:xfrm>
                <a:off x="703175" y="1877252"/>
                <a:ext cx="3400500" cy="34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“Despite being red, Mars is a cold place”</a:t>
                </a:r>
                <a:endParaRPr i="1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293" name="Google Shape;5293;p43"/>
              <p:cNvSpPr txBox="1"/>
              <p:nvPr/>
            </p:nvSpPr>
            <p:spPr>
              <a:xfrm>
                <a:off x="703193" y="1454752"/>
                <a:ext cx="34005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Book 02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5294" name="Google Shape;5294;p43"/>
              <p:cNvSpPr txBox="1"/>
              <p:nvPr/>
            </p:nvSpPr>
            <p:spPr>
              <a:xfrm>
                <a:off x="703175" y="2163251"/>
                <a:ext cx="3400500" cy="34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“Moon is Earth’s natural satellite”</a:t>
                </a:r>
                <a:endParaRPr i="1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295" name="Google Shape;5295;p43"/>
            <p:cNvSpPr txBox="1"/>
            <p:nvPr/>
          </p:nvSpPr>
          <p:spPr>
            <a:xfrm>
              <a:off x="6696326" y="2449475"/>
              <a:ext cx="6435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</a:t>
              </a: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/5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5296" name="Google Shape;5296;p43"/>
          <p:cNvSpPr/>
          <p:nvPr/>
        </p:nvSpPr>
        <p:spPr>
          <a:xfrm>
            <a:off x="833576" y="419421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297" name="Google Shape;5297;p43"/>
          <p:cNvSpPr/>
          <p:nvPr/>
        </p:nvSpPr>
        <p:spPr>
          <a:xfrm>
            <a:off x="1177916" y="419421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298" name="Google Shape;5298;p43"/>
          <p:cNvSpPr/>
          <p:nvPr/>
        </p:nvSpPr>
        <p:spPr>
          <a:xfrm>
            <a:off x="1497341" y="419421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299" name="Google Shape;5299;p43"/>
          <p:cNvSpPr/>
          <p:nvPr/>
        </p:nvSpPr>
        <p:spPr>
          <a:xfrm>
            <a:off x="1816766" y="419421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300" name="Google Shape;5300;p43"/>
          <p:cNvSpPr/>
          <p:nvPr/>
        </p:nvSpPr>
        <p:spPr>
          <a:xfrm>
            <a:off x="2136191" y="419421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5301" name="Google Shape;5301;p43"/>
          <p:cNvGrpSpPr/>
          <p:nvPr/>
        </p:nvGrpSpPr>
        <p:grpSpPr>
          <a:xfrm>
            <a:off x="728091" y="3081227"/>
            <a:ext cx="3400518" cy="1412298"/>
            <a:chOff x="703175" y="3081227"/>
            <a:chExt cx="3400518" cy="1412298"/>
          </a:xfrm>
        </p:grpSpPr>
        <p:grpSp>
          <p:nvGrpSpPr>
            <p:cNvPr id="5302" name="Google Shape;5302;p43"/>
            <p:cNvGrpSpPr/>
            <p:nvPr/>
          </p:nvGrpSpPr>
          <p:grpSpPr>
            <a:xfrm>
              <a:off x="703175" y="3081227"/>
              <a:ext cx="3400518" cy="1056500"/>
              <a:chOff x="703175" y="1454752"/>
              <a:chExt cx="3400518" cy="1056500"/>
            </a:xfrm>
          </p:grpSpPr>
          <p:sp>
            <p:nvSpPr>
              <p:cNvPr id="5303" name="Google Shape;5303;p43"/>
              <p:cNvSpPr txBox="1"/>
              <p:nvPr/>
            </p:nvSpPr>
            <p:spPr>
              <a:xfrm>
                <a:off x="703175" y="1877252"/>
                <a:ext cx="3400500" cy="34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“Ceres is located in the main asteroid belt”</a:t>
                </a:r>
                <a:endParaRPr i="1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04" name="Google Shape;5304;p43"/>
              <p:cNvSpPr txBox="1"/>
              <p:nvPr/>
            </p:nvSpPr>
            <p:spPr>
              <a:xfrm>
                <a:off x="703193" y="1454752"/>
                <a:ext cx="34005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Book 03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5305" name="Google Shape;5305;p43"/>
              <p:cNvSpPr txBox="1"/>
              <p:nvPr/>
            </p:nvSpPr>
            <p:spPr>
              <a:xfrm>
                <a:off x="703175" y="2163251"/>
                <a:ext cx="3400500" cy="34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“Neptune is the farthest planet of them all”</a:t>
                </a:r>
                <a:endParaRPr i="1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306" name="Google Shape;5306;p43"/>
            <p:cNvSpPr txBox="1"/>
            <p:nvPr/>
          </p:nvSpPr>
          <p:spPr>
            <a:xfrm>
              <a:off x="2378801" y="4137725"/>
              <a:ext cx="6435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4</a:t>
              </a: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/5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5307" name="Google Shape;5307;p43"/>
          <p:cNvSpPr/>
          <p:nvPr/>
        </p:nvSpPr>
        <p:spPr>
          <a:xfrm>
            <a:off x="5126185" y="419421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308" name="Google Shape;5308;p43"/>
          <p:cNvSpPr/>
          <p:nvPr/>
        </p:nvSpPr>
        <p:spPr>
          <a:xfrm>
            <a:off x="5433152" y="419421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309" name="Google Shape;5309;p43"/>
          <p:cNvSpPr/>
          <p:nvPr/>
        </p:nvSpPr>
        <p:spPr>
          <a:xfrm>
            <a:off x="5752577" y="419421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310" name="Google Shape;5310;p43"/>
          <p:cNvSpPr/>
          <p:nvPr/>
        </p:nvSpPr>
        <p:spPr>
          <a:xfrm>
            <a:off x="6072003" y="419421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311" name="Google Shape;5311;p43"/>
          <p:cNvSpPr/>
          <p:nvPr/>
        </p:nvSpPr>
        <p:spPr>
          <a:xfrm>
            <a:off x="6391428" y="4194218"/>
            <a:ext cx="266337" cy="242813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5312" name="Google Shape;5312;p43"/>
          <p:cNvGrpSpPr/>
          <p:nvPr/>
        </p:nvGrpSpPr>
        <p:grpSpPr>
          <a:xfrm>
            <a:off x="5025067" y="3081227"/>
            <a:ext cx="3400518" cy="1412298"/>
            <a:chOff x="5037525" y="3081227"/>
            <a:chExt cx="3400518" cy="1412298"/>
          </a:xfrm>
        </p:grpSpPr>
        <p:grpSp>
          <p:nvGrpSpPr>
            <p:cNvPr id="5313" name="Google Shape;5313;p43"/>
            <p:cNvGrpSpPr/>
            <p:nvPr/>
          </p:nvGrpSpPr>
          <p:grpSpPr>
            <a:xfrm>
              <a:off x="5037525" y="3081227"/>
              <a:ext cx="3400518" cy="1056500"/>
              <a:chOff x="703175" y="1454752"/>
              <a:chExt cx="3400518" cy="1056500"/>
            </a:xfrm>
          </p:grpSpPr>
          <p:sp>
            <p:nvSpPr>
              <p:cNvPr id="5314" name="Google Shape;5314;p43"/>
              <p:cNvSpPr txBox="1"/>
              <p:nvPr/>
            </p:nvSpPr>
            <p:spPr>
              <a:xfrm>
                <a:off x="703175" y="1877252"/>
                <a:ext cx="3400500" cy="34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“Saturn is a gas giant and has several rings”</a:t>
                </a:r>
                <a:endParaRPr i="1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15" name="Google Shape;5315;p43"/>
              <p:cNvSpPr txBox="1"/>
              <p:nvPr/>
            </p:nvSpPr>
            <p:spPr>
              <a:xfrm>
                <a:off x="703193" y="1454752"/>
                <a:ext cx="34005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Book 04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5316" name="Google Shape;5316;p43"/>
              <p:cNvSpPr txBox="1"/>
              <p:nvPr/>
            </p:nvSpPr>
            <p:spPr>
              <a:xfrm>
                <a:off x="703175" y="2163251"/>
                <a:ext cx="3400500" cy="3480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i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“Sun is the center of the Solar System”</a:t>
                </a:r>
                <a:endParaRPr i="1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5317" name="Google Shape;5317;p43"/>
            <p:cNvSpPr txBox="1"/>
            <p:nvPr/>
          </p:nvSpPr>
          <p:spPr>
            <a:xfrm>
              <a:off x="6696326" y="4137725"/>
              <a:ext cx="6435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5</a:t>
              </a: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/5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1" name="Shape 5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2" name="Google Shape;5322;p44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sp>
        <p:nvSpPr>
          <p:cNvPr id="5323" name="Google Shape;5323;p44"/>
          <p:cNvSpPr txBox="1"/>
          <p:nvPr/>
        </p:nvSpPr>
        <p:spPr>
          <a:xfrm>
            <a:off x="4572000" y="1312375"/>
            <a:ext cx="38589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Mars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5324" name="Google Shape;5324;p44"/>
          <p:cNvSpPr txBox="1"/>
          <p:nvPr/>
        </p:nvSpPr>
        <p:spPr>
          <a:xfrm>
            <a:off x="708550" y="1312375"/>
            <a:ext cx="38589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Mercury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5325" name="Google Shape;5325;p44"/>
          <p:cNvGrpSpPr/>
          <p:nvPr/>
        </p:nvGrpSpPr>
        <p:grpSpPr>
          <a:xfrm>
            <a:off x="4940700" y="1798850"/>
            <a:ext cx="960000" cy="1151025"/>
            <a:chOff x="4940700" y="1798850"/>
            <a:chExt cx="960000" cy="1151025"/>
          </a:xfrm>
        </p:grpSpPr>
        <p:sp>
          <p:nvSpPr>
            <p:cNvPr id="5326" name="Google Shape;5326;p44"/>
            <p:cNvSpPr/>
            <p:nvPr/>
          </p:nvSpPr>
          <p:spPr>
            <a:xfrm>
              <a:off x="5029800" y="1798850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27" name="Google Shape;5327;p44"/>
            <p:cNvSpPr txBox="1"/>
            <p:nvPr/>
          </p:nvSpPr>
          <p:spPr>
            <a:xfrm>
              <a:off x="4940700" y="2594075"/>
              <a:ext cx="9600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328" name="Google Shape;5328;p44"/>
          <p:cNvGrpSpPr/>
          <p:nvPr/>
        </p:nvGrpSpPr>
        <p:grpSpPr>
          <a:xfrm>
            <a:off x="6130575" y="1798850"/>
            <a:ext cx="960000" cy="1151025"/>
            <a:chOff x="6130575" y="1798850"/>
            <a:chExt cx="960000" cy="1151025"/>
          </a:xfrm>
        </p:grpSpPr>
        <p:sp>
          <p:nvSpPr>
            <p:cNvPr id="5329" name="Google Shape;5329;p44"/>
            <p:cNvSpPr/>
            <p:nvPr/>
          </p:nvSpPr>
          <p:spPr>
            <a:xfrm>
              <a:off x="6219675" y="1798850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30" name="Google Shape;5330;p44"/>
            <p:cNvSpPr txBox="1"/>
            <p:nvPr/>
          </p:nvSpPr>
          <p:spPr>
            <a:xfrm>
              <a:off x="6130575" y="2594075"/>
              <a:ext cx="9600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331" name="Google Shape;5331;p44"/>
          <p:cNvGrpSpPr/>
          <p:nvPr/>
        </p:nvGrpSpPr>
        <p:grpSpPr>
          <a:xfrm>
            <a:off x="7320450" y="1798850"/>
            <a:ext cx="960000" cy="1151025"/>
            <a:chOff x="7320450" y="1798850"/>
            <a:chExt cx="960000" cy="1151025"/>
          </a:xfrm>
        </p:grpSpPr>
        <p:sp>
          <p:nvSpPr>
            <p:cNvPr id="5332" name="Google Shape;5332;p44"/>
            <p:cNvSpPr/>
            <p:nvPr/>
          </p:nvSpPr>
          <p:spPr>
            <a:xfrm>
              <a:off x="7409550" y="1798850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33" name="Google Shape;5333;p44"/>
            <p:cNvSpPr txBox="1"/>
            <p:nvPr/>
          </p:nvSpPr>
          <p:spPr>
            <a:xfrm>
              <a:off x="7320450" y="2594075"/>
              <a:ext cx="9600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5334" name="Google Shape;5334;p44"/>
          <p:cNvSpPr/>
          <p:nvPr/>
        </p:nvSpPr>
        <p:spPr>
          <a:xfrm>
            <a:off x="5333978" y="2025482"/>
            <a:ext cx="173457" cy="303458"/>
          </a:xfrm>
          <a:custGeom>
            <a:rect b="b" l="l" r="r" t="t"/>
            <a:pathLst>
              <a:path extrusionOk="0" h="12479" w="7133">
                <a:moveTo>
                  <a:pt x="2001" y="382"/>
                </a:moveTo>
                <a:cubicBezTo>
                  <a:pt x="2120" y="382"/>
                  <a:pt x="2203" y="477"/>
                  <a:pt x="2203" y="596"/>
                </a:cubicBezTo>
                <a:cubicBezTo>
                  <a:pt x="2203" y="715"/>
                  <a:pt x="2120" y="798"/>
                  <a:pt x="2001" y="798"/>
                </a:cubicBezTo>
                <a:cubicBezTo>
                  <a:pt x="1882" y="798"/>
                  <a:pt x="1787" y="703"/>
                  <a:pt x="1787" y="596"/>
                </a:cubicBezTo>
                <a:cubicBezTo>
                  <a:pt x="1787" y="477"/>
                  <a:pt x="1882" y="382"/>
                  <a:pt x="2001" y="382"/>
                </a:cubicBezTo>
                <a:close/>
                <a:moveTo>
                  <a:pt x="5120" y="382"/>
                </a:moveTo>
                <a:cubicBezTo>
                  <a:pt x="5239" y="382"/>
                  <a:pt x="5335" y="477"/>
                  <a:pt x="5335" y="584"/>
                </a:cubicBezTo>
                <a:cubicBezTo>
                  <a:pt x="5335" y="703"/>
                  <a:pt x="5239" y="798"/>
                  <a:pt x="5120" y="798"/>
                </a:cubicBezTo>
                <a:cubicBezTo>
                  <a:pt x="5001" y="798"/>
                  <a:pt x="4918" y="703"/>
                  <a:pt x="4918" y="584"/>
                </a:cubicBezTo>
                <a:cubicBezTo>
                  <a:pt x="4918" y="477"/>
                  <a:pt x="5001" y="382"/>
                  <a:pt x="5120" y="382"/>
                </a:cubicBezTo>
                <a:close/>
                <a:moveTo>
                  <a:pt x="3751" y="382"/>
                </a:moveTo>
                <a:cubicBezTo>
                  <a:pt x="3751" y="382"/>
                  <a:pt x="3763" y="382"/>
                  <a:pt x="3763" y="393"/>
                </a:cubicBezTo>
                <a:lnTo>
                  <a:pt x="3763" y="3930"/>
                </a:lnTo>
                <a:lnTo>
                  <a:pt x="3346" y="3930"/>
                </a:lnTo>
                <a:lnTo>
                  <a:pt x="3346" y="393"/>
                </a:lnTo>
                <a:lnTo>
                  <a:pt x="3751" y="382"/>
                </a:lnTo>
                <a:close/>
                <a:moveTo>
                  <a:pt x="3763" y="4299"/>
                </a:moveTo>
                <a:lnTo>
                  <a:pt x="3763" y="6287"/>
                </a:lnTo>
                <a:cubicBezTo>
                  <a:pt x="3692" y="6275"/>
                  <a:pt x="3632" y="6275"/>
                  <a:pt x="3561" y="6275"/>
                </a:cubicBezTo>
                <a:cubicBezTo>
                  <a:pt x="3489" y="6275"/>
                  <a:pt x="3430" y="6275"/>
                  <a:pt x="3346" y="6287"/>
                </a:cubicBezTo>
                <a:lnTo>
                  <a:pt x="3346" y="4299"/>
                </a:lnTo>
                <a:close/>
                <a:moveTo>
                  <a:pt x="2977" y="6823"/>
                </a:moveTo>
                <a:lnTo>
                  <a:pt x="2977" y="8430"/>
                </a:lnTo>
                <a:cubicBezTo>
                  <a:pt x="2739" y="8252"/>
                  <a:pt x="2561" y="7954"/>
                  <a:pt x="2561" y="7632"/>
                </a:cubicBezTo>
                <a:cubicBezTo>
                  <a:pt x="2561" y="7299"/>
                  <a:pt x="2727" y="7001"/>
                  <a:pt x="2977" y="6823"/>
                </a:cubicBezTo>
                <a:close/>
                <a:moveTo>
                  <a:pt x="4144" y="6823"/>
                </a:moveTo>
                <a:cubicBezTo>
                  <a:pt x="4382" y="7001"/>
                  <a:pt x="4561" y="7299"/>
                  <a:pt x="4561" y="7632"/>
                </a:cubicBezTo>
                <a:cubicBezTo>
                  <a:pt x="4561" y="7954"/>
                  <a:pt x="4394" y="8252"/>
                  <a:pt x="4144" y="8430"/>
                </a:cubicBezTo>
                <a:lnTo>
                  <a:pt x="4144" y="6823"/>
                </a:lnTo>
                <a:close/>
                <a:moveTo>
                  <a:pt x="3561" y="6644"/>
                </a:moveTo>
                <a:cubicBezTo>
                  <a:pt x="3632" y="6644"/>
                  <a:pt x="3692" y="6668"/>
                  <a:pt x="3763" y="6668"/>
                </a:cubicBezTo>
                <a:lnTo>
                  <a:pt x="3763" y="8597"/>
                </a:lnTo>
                <a:cubicBezTo>
                  <a:pt x="3692" y="8609"/>
                  <a:pt x="3632" y="8609"/>
                  <a:pt x="3561" y="8609"/>
                </a:cubicBezTo>
                <a:cubicBezTo>
                  <a:pt x="3489" y="8609"/>
                  <a:pt x="3430" y="8597"/>
                  <a:pt x="3346" y="8597"/>
                </a:cubicBezTo>
                <a:lnTo>
                  <a:pt x="3346" y="6668"/>
                </a:lnTo>
                <a:cubicBezTo>
                  <a:pt x="3430" y="6644"/>
                  <a:pt x="3489" y="6644"/>
                  <a:pt x="3561" y="6644"/>
                </a:cubicBezTo>
                <a:close/>
                <a:moveTo>
                  <a:pt x="3763" y="8966"/>
                </a:moveTo>
                <a:lnTo>
                  <a:pt x="3763" y="9787"/>
                </a:lnTo>
                <a:lnTo>
                  <a:pt x="3346" y="9787"/>
                </a:lnTo>
                <a:lnTo>
                  <a:pt x="3346" y="8966"/>
                </a:lnTo>
                <a:cubicBezTo>
                  <a:pt x="3430" y="8990"/>
                  <a:pt x="3489" y="8990"/>
                  <a:pt x="3561" y="8990"/>
                </a:cubicBezTo>
                <a:cubicBezTo>
                  <a:pt x="3632" y="8990"/>
                  <a:pt x="3692" y="8990"/>
                  <a:pt x="3763" y="8966"/>
                </a:cubicBezTo>
                <a:close/>
                <a:moveTo>
                  <a:pt x="1989" y="1"/>
                </a:moveTo>
                <a:cubicBezTo>
                  <a:pt x="1680" y="1"/>
                  <a:pt x="1418" y="251"/>
                  <a:pt x="1418" y="572"/>
                </a:cubicBezTo>
                <a:cubicBezTo>
                  <a:pt x="1418" y="905"/>
                  <a:pt x="1668" y="1155"/>
                  <a:pt x="1989" y="1155"/>
                </a:cubicBezTo>
                <a:cubicBezTo>
                  <a:pt x="2251" y="1155"/>
                  <a:pt x="2453" y="989"/>
                  <a:pt x="2549" y="774"/>
                </a:cubicBezTo>
                <a:lnTo>
                  <a:pt x="2989" y="774"/>
                </a:lnTo>
                <a:lnTo>
                  <a:pt x="2989" y="6394"/>
                </a:lnTo>
                <a:cubicBezTo>
                  <a:pt x="2525" y="6620"/>
                  <a:pt x="2203" y="7085"/>
                  <a:pt x="2203" y="7632"/>
                </a:cubicBezTo>
                <a:cubicBezTo>
                  <a:pt x="2203" y="8180"/>
                  <a:pt x="2537" y="8644"/>
                  <a:pt x="2989" y="8871"/>
                </a:cubicBezTo>
                <a:lnTo>
                  <a:pt x="2989" y="9799"/>
                </a:lnTo>
                <a:lnTo>
                  <a:pt x="2584" y="9799"/>
                </a:lnTo>
                <a:cubicBezTo>
                  <a:pt x="2382" y="9799"/>
                  <a:pt x="2215" y="9966"/>
                  <a:pt x="2215" y="10180"/>
                </a:cubicBezTo>
                <a:lnTo>
                  <a:pt x="2215" y="10561"/>
                </a:lnTo>
                <a:cubicBezTo>
                  <a:pt x="2215" y="10776"/>
                  <a:pt x="2382" y="10930"/>
                  <a:pt x="2584" y="10930"/>
                </a:cubicBezTo>
                <a:lnTo>
                  <a:pt x="3573" y="10930"/>
                </a:lnTo>
                <a:cubicBezTo>
                  <a:pt x="3680" y="10930"/>
                  <a:pt x="3751" y="10847"/>
                  <a:pt x="3751" y="10752"/>
                </a:cubicBezTo>
                <a:cubicBezTo>
                  <a:pt x="3751" y="10669"/>
                  <a:pt x="3668" y="10573"/>
                  <a:pt x="3573" y="10573"/>
                </a:cubicBezTo>
                <a:lnTo>
                  <a:pt x="2584" y="10573"/>
                </a:lnTo>
                <a:cubicBezTo>
                  <a:pt x="2584" y="10573"/>
                  <a:pt x="2572" y="10573"/>
                  <a:pt x="2572" y="10561"/>
                </a:cubicBezTo>
                <a:lnTo>
                  <a:pt x="2572" y="10180"/>
                </a:lnTo>
                <a:cubicBezTo>
                  <a:pt x="2572" y="10180"/>
                  <a:pt x="2572" y="10157"/>
                  <a:pt x="2584" y="10157"/>
                </a:cubicBezTo>
                <a:lnTo>
                  <a:pt x="4537" y="10157"/>
                </a:lnTo>
                <a:cubicBezTo>
                  <a:pt x="4537" y="10157"/>
                  <a:pt x="4561" y="10157"/>
                  <a:pt x="4561" y="10180"/>
                </a:cubicBezTo>
                <a:lnTo>
                  <a:pt x="4561" y="10561"/>
                </a:lnTo>
                <a:cubicBezTo>
                  <a:pt x="4561" y="10561"/>
                  <a:pt x="4561" y="10573"/>
                  <a:pt x="4537" y="10573"/>
                </a:cubicBezTo>
                <a:lnTo>
                  <a:pt x="4347" y="10573"/>
                </a:lnTo>
                <a:cubicBezTo>
                  <a:pt x="4239" y="10573"/>
                  <a:pt x="4168" y="10669"/>
                  <a:pt x="4168" y="10752"/>
                </a:cubicBezTo>
                <a:cubicBezTo>
                  <a:pt x="4168" y="10847"/>
                  <a:pt x="4263" y="10930"/>
                  <a:pt x="4347" y="10930"/>
                </a:cubicBezTo>
                <a:lnTo>
                  <a:pt x="4537" y="10930"/>
                </a:lnTo>
                <a:cubicBezTo>
                  <a:pt x="4751" y="10930"/>
                  <a:pt x="4906" y="10776"/>
                  <a:pt x="4906" y="10561"/>
                </a:cubicBezTo>
                <a:lnTo>
                  <a:pt x="4906" y="10180"/>
                </a:lnTo>
                <a:cubicBezTo>
                  <a:pt x="4906" y="9966"/>
                  <a:pt x="4751" y="9799"/>
                  <a:pt x="4537" y="9799"/>
                </a:cubicBezTo>
                <a:lnTo>
                  <a:pt x="4132" y="9799"/>
                </a:lnTo>
                <a:lnTo>
                  <a:pt x="4132" y="8871"/>
                </a:lnTo>
                <a:cubicBezTo>
                  <a:pt x="4597" y="8644"/>
                  <a:pt x="4930" y="8180"/>
                  <a:pt x="4930" y="7632"/>
                </a:cubicBezTo>
                <a:cubicBezTo>
                  <a:pt x="4930" y="7085"/>
                  <a:pt x="4597" y="6620"/>
                  <a:pt x="4132" y="6394"/>
                </a:cubicBezTo>
                <a:lnTo>
                  <a:pt x="4132" y="4287"/>
                </a:lnTo>
                <a:cubicBezTo>
                  <a:pt x="4644" y="4311"/>
                  <a:pt x="5085" y="4656"/>
                  <a:pt x="5228" y="5144"/>
                </a:cubicBezTo>
                <a:lnTo>
                  <a:pt x="6668" y="10371"/>
                </a:lnTo>
                <a:cubicBezTo>
                  <a:pt x="6752" y="10692"/>
                  <a:pt x="6692" y="11038"/>
                  <a:pt x="6490" y="11311"/>
                </a:cubicBezTo>
                <a:cubicBezTo>
                  <a:pt x="6275" y="11573"/>
                  <a:pt x="5966" y="11728"/>
                  <a:pt x="5644" y="11728"/>
                </a:cubicBezTo>
                <a:lnTo>
                  <a:pt x="1501" y="11728"/>
                </a:lnTo>
                <a:cubicBezTo>
                  <a:pt x="1156" y="11728"/>
                  <a:pt x="846" y="11573"/>
                  <a:pt x="656" y="11311"/>
                </a:cubicBezTo>
                <a:cubicBezTo>
                  <a:pt x="441" y="11038"/>
                  <a:pt x="382" y="10692"/>
                  <a:pt x="477" y="10371"/>
                </a:cubicBezTo>
                <a:lnTo>
                  <a:pt x="1918" y="5144"/>
                </a:lnTo>
                <a:cubicBezTo>
                  <a:pt x="1989" y="4846"/>
                  <a:pt x="2191" y="4596"/>
                  <a:pt x="2453" y="4442"/>
                </a:cubicBezTo>
                <a:cubicBezTo>
                  <a:pt x="2549" y="4406"/>
                  <a:pt x="2572" y="4287"/>
                  <a:pt x="2513" y="4192"/>
                </a:cubicBezTo>
                <a:cubicBezTo>
                  <a:pt x="2482" y="4137"/>
                  <a:pt x="2419" y="4102"/>
                  <a:pt x="2357" y="4102"/>
                </a:cubicBezTo>
                <a:cubicBezTo>
                  <a:pt x="2324" y="4102"/>
                  <a:pt x="2291" y="4112"/>
                  <a:pt x="2263" y="4132"/>
                </a:cubicBezTo>
                <a:cubicBezTo>
                  <a:pt x="1918" y="4346"/>
                  <a:pt x="1668" y="4668"/>
                  <a:pt x="1560" y="5061"/>
                </a:cubicBezTo>
                <a:lnTo>
                  <a:pt x="120" y="10276"/>
                </a:lnTo>
                <a:cubicBezTo>
                  <a:pt x="1" y="10716"/>
                  <a:pt x="84" y="11169"/>
                  <a:pt x="358" y="11526"/>
                </a:cubicBezTo>
                <a:cubicBezTo>
                  <a:pt x="620" y="11883"/>
                  <a:pt x="1037" y="12097"/>
                  <a:pt x="1501" y="12097"/>
                </a:cubicBezTo>
                <a:lnTo>
                  <a:pt x="3394" y="12097"/>
                </a:lnTo>
                <a:lnTo>
                  <a:pt x="3394" y="12300"/>
                </a:lnTo>
                <a:cubicBezTo>
                  <a:pt x="3394" y="12407"/>
                  <a:pt x="3477" y="12478"/>
                  <a:pt x="3573" y="12478"/>
                </a:cubicBezTo>
                <a:cubicBezTo>
                  <a:pt x="3680" y="12478"/>
                  <a:pt x="3751" y="12395"/>
                  <a:pt x="3751" y="12300"/>
                </a:cubicBezTo>
                <a:lnTo>
                  <a:pt x="3751" y="12097"/>
                </a:lnTo>
                <a:lnTo>
                  <a:pt x="5644" y="12097"/>
                </a:lnTo>
                <a:cubicBezTo>
                  <a:pt x="6085" y="12097"/>
                  <a:pt x="6502" y="11883"/>
                  <a:pt x="6787" y="11526"/>
                </a:cubicBezTo>
                <a:cubicBezTo>
                  <a:pt x="7037" y="11192"/>
                  <a:pt x="7133" y="10728"/>
                  <a:pt x="7014" y="10299"/>
                </a:cubicBezTo>
                <a:lnTo>
                  <a:pt x="5573" y="5073"/>
                </a:lnTo>
                <a:cubicBezTo>
                  <a:pt x="5394" y="4418"/>
                  <a:pt x="4799" y="3953"/>
                  <a:pt x="4120" y="3930"/>
                </a:cubicBezTo>
                <a:lnTo>
                  <a:pt x="4120" y="774"/>
                </a:lnTo>
                <a:lnTo>
                  <a:pt x="4573" y="774"/>
                </a:lnTo>
                <a:cubicBezTo>
                  <a:pt x="4644" y="989"/>
                  <a:pt x="4870" y="1155"/>
                  <a:pt x="5120" y="1155"/>
                </a:cubicBezTo>
                <a:cubicBezTo>
                  <a:pt x="5430" y="1155"/>
                  <a:pt x="5704" y="905"/>
                  <a:pt x="5704" y="572"/>
                </a:cubicBezTo>
                <a:cubicBezTo>
                  <a:pt x="5704" y="251"/>
                  <a:pt x="5454" y="1"/>
                  <a:pt x="5120" y="1"/>
                </a:cubicBezTo>
                <a:cubicBezTo>
                  <a:pt x="4870" y="1"/>
                  <a:pt x="4656" y="155"/>
                  <a:pt x="4573" y="382"/>
                </a:cubicBezTo>
                <a:lnTo>
                  <a:pt x="4120" y="382"/>
                </a:lnTo>
                <a:lnTo>
                  <a:pt x="4120" y="370"/>
                </a:lnTo>
                <a:cubicBezTo>
                  <a:pt x="4120" y="155"/>
                  <a:pt x="3966" y="1"/>
                  <a:pt x="3751" y="1"/>
                </a:cubicBezTo>
                <a:lnTo>
                  <a:pt x="3370" y="1"/>
                </a:lnTo>
                <a:cubicBezTo>
                  <a:pt x="3156" y="1"/>
                  <a:pt x="2989" y="155"/>
                  <a:pt x="2989" y="370"/>
                </a:cubicBezTo>
                <a:lnTo>
                  <a:pt x="2989" y="382"/>
                </a:lnTo>
                <a:lnTo>
                  <a:pt x="2549" y="382"/>
                </a:lnTo>
                <a:cubicBezTo>
                  <a:pt x="2477" y="155"/>
                  <a:pt x="2251" y="1"/>
                  <a:pt x="198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35" name="Google Shape;5335;p44"/>
          <p:cNvGrpSpPr/>
          <p:nvPr/>
        </p:nvGrpSpPr>
        <p:grpSpPr>
          <a:xfrm>
            <a:off x="6516331" y="2043728"/>
            <a:ext cx="271019" cy="303507"/>
            <a:chOff x="4028475" y="1963100"/>
            <a:chExt cx="278625" cy="312025"/>
          </a:xfrm>
        </p:grpSpPr>
        <p:sp>
          <p:nvSpPr>
            <p:cNvPr id="5336" name="Google Shape;5336;p44"/>
            <p:cNvSpPr/>
            <p:nvPr/>
          </p:nvSpPr>
          <p:spPr>
            <a:xfrm>
              <a:off x="4084125" y="1963100"/>
              <a:ext cx="222975" cy="126600"/>
            </a:xfrm>
            <a:custGeom>
              <a:rect b="b" l="l" r="r" t="t"/>
              <a:pathLst>
                <a:path extrusionOk="0" h="5064" w="8919">
                  <a:moveTo>
                    <a:pt x="7350" y="1"/>
                  </a:moveTo>
                  <a:cubicBezTo>
                    <a:pt x="7310" y="1"/>
                    <a:pt x="7271" y="13"/>
                    <a:pt x="7240" y="39"/>
                  </a:cubicBezTo>
                  <a:lnTo>
                    <a:pt x="5751" y="1194"/>
                  </a:lnTo>
                  <a:cubicBezTo>
                    <a:pt x="5640" y="1277"/>
                    <a:pt x="5522" y="1325"/>
                    <a:pt x="5396" y="1325"/>
                  </a:cubicBezTo>
                  <a:cubicBezTo>
                    <a:pt x="5360" y="1325"/>
                    <a:pt x="5324" y="1321"/>
                    <a:pt x="5287" y="1313"/>
                  </a:cubicBezTo>
                  <a:lnTo>
                    <a:pt x="3620" y="1063"/>
                  </a:lnTo>
                  <a:cubicBezTo>
                    <a:pt x="3553" y="1053"/>
                    <a:pt x="3486" y="1048"/>
                    <a:pt x="3420" y="1048"/>
                  </a:cubicBezTo>
                  <a:cubicBezTo>
                    <a:pt x="3096" y="1048"/>
                    <a:pt x="2784" y="1165"/>
                    <a:pt x="2537" y="1372"/>
                  </a:cubicBezTo>
                  <a:lnTo>
                    <a:pt x="251" y="3337"/>
                  </a:lnTo>
                  <a:cubicBezTo>
                    <a:pt x="48" y="3516"/>
                    <a:pt x="1" y="3837"/>
                    <a:pt x="155" y="4075"/>
                  </a:cubicBezTo>
                  <a:cubicBezTo>
                    <a:pt x="239" y="4194"/>
                    <a:pt x="358" y="4278"/>
                    <a:pt x="513" y="4313"/>
                  </a:cubicBezTo>
                  <a:cubicBezTo>
                    <a:pt x="536" y="4313"/>
                    <a:pt x="584" y="4325"/>
                    <a:pt x="620" y="4325"/>
                  </a:cubicBezTo>
                  <a:cubicBezTo>
                    <a:pt x="715" y="4325"/>
                    <a:pt x="822" y="4289"/>
                    <a:pt x="929" y="4230"/>
                  </a:cubicBezTo>
                  <a:lnTo>
                    <a:pt x="1513" y="3849"/>
                  </a:lnTo>
                  <a:lnTo>
                    <a:pt x="1513" y="3908"/>
                  </a:lnTo>
                  <a:cubicBezTo>
                    <a:pt x="1513" y="4551"/>
                    <a:pt x="2025" y="5063"/>
                    <a:pt x="2668" y="5063"/>
                  </a:cubicBezTo>
                  <a:cubicBezTo>
                    <a:pt x="3037" y="5063"/>
                    <a:pt x="3370" y="4909"/>
                    <a:pt x="3596" y="4611"/>
                  </a:cubicBezTo>
                  <a:cubicBezTo>
                    <a:pt x="3656" y="4528"/>
                    <a:pt x="3632" y="4409"/>
                    <a:pt x="3561" y="4349"/>
                  </a:cubicBezTo>
                  <a:cubicBezTo>
                    <a:pt x="3533" y="4326"/>
                    <a:pt x="3498" y="4315"/>
                    <a:pt x="3462" y="4315"/>
                  </a:cubicBezTo>
                  <a:cubicBezTo>
                    <a:pt x="3405" y="4315"/>
                    <a:pt x="3347" y="4341"/>
                    <a:pt x="3311" y="4385"/>
                  </a:cubicBezTo>
                  <a:cubicBezTo>
                    <a:pt x="3156" y="4587"/>
                    <a:pt x="2918" y="4694"/>
                    <a:pt x="2668" y="4694"/>
                  </a:cubicBezTo>
                  <a:cubicBezTo>
                    <a:pt x="2239" y="4694"/>
                    <a:pt x="1882" y="4337"/>
                    <a:pt x="1882" y="3908"/>
                  </a:cubicBezTo>
                  <a:cubicBezTo>
                    <a:pt x="1882" y="3480"/>
                    <a:pt x="2239" y="3123"/>
                    <a:pt x="2668" y="3123"/>
                  </a:cubicBezTo>
                  <a:cubicBezTo>
                    <a:pt x="2775" y="3123"/>
                    <a:pt x="2858" y="3135"/>
                    <a:pt x="2953" y="3170"/>
                  </a:cubicBezTo>
                  <a:cubicBezTo>
                    <a:pt x="2894" y="3277"/>
                    <a:pt x="2858" y="3397"/>
                    <a:pt x="2858" y="3527"/>
                  </a:cubicBezTo>
                  <a:cubicBezTo>
                    <a:pt x="2858" y="3742"/>
                    <a:pt x="3025" y="3908"/>
                    <a:pt x="3239" y="3908"/>
                  </a:cubicBezTo>
                  <a:lnTo>
                    <a:pt x="4942" y="3908"/>
                  </a:lnTo>
                  <a:cubicBezTo>
                    <a:pt x="5525" y="3908"/>
                    <a:pt x="6097" y="3730"/>
                    <a:pt x="6549" y="3385"/>
                  </a:cubicBezTo>
                  <a:lnTo>
                    <a:pt x="8811" y="1730"/>
                  </a:lnTo>
                  <a:cubicBezTo>
                    <a:pt x="8895" y="1634"/>
                    <a:pt x="8918" y="1515"/>
                    <a:pt x="8859" y="1420"/>
                  </a:cubicBezTo>
                  <a:cubicBezTo>
                    <a:pt x="8820" y="1374"/>
                    <a:pt x="8757" y="1342"/>
                    <a:pt x="8697" y="1342"/>
                  </a:cubicBezTo>
                  <a:cubicBezTo>
                    <a:pt x="8665" y="1342"/>
                    <a:pt x="8634" y="1352"/>
                    <a:pt x="8609" y="1372"/>
                  </a:cubicBezTo>
                  <a:lnTo>
                    <a:pt x="6347" y="3027"/>
                  </a:lnTo>
                  <a:cubicBezTo>
                    <a:pt x="5942" y="3325"/>
                    <a:pt x="5454" y="3492"/>
                    <a:pt x="4942" y="3492"/>
                  </a:cubicBezTo>
                  <a:lnTo>
                    <a:pt x="3227" y="3492"/>
                  </a:lnTo>
                  <a:cubicBezTo>
                    <a:pt x="3227" y="3492"/>
                    <a:pt x="3215" y="3492"/>
                    <a:pt x="3215" y="3480"/>
                  </a:cubicBezTo>
                  <a:cubicBezTo>
                    <a:pt x="3215" y="3254"/>
                    <a:pt x="3394" y="3075"/>
                    <a:pt x="3620" y="3075"/>
                  </a:cubicBezTo>
                  <a:lnTo>
                    <a:pt x="4989" y="3075"/>
                  </a:lnTo>
                  <a:cubicBezTo>
                    <a:pt x="5097" y="3075"/>
                    <a:pt x="5168" y="2980"/>
                    <a:pt x="5168" y="2896"/>
                  </a:cubicBezTo>
                  <a:cubicBezTo>
                    <a:pt x="5168" y="2801"/>
                    <a:pt x="5085" y="2718"/>
                    <a:pt x="4989" y="2718"/>
                  </a:cubicBezTo>
                  <a:lnTo>
                    <a:pt x="3620" y="2718"/>
                  </a:lnTo>
                  <a:cubicBezTo>
                    <a:pt x="3453" y="2718"/>
                    <a:pt x="3311" y="2765"/>
                    <a:pt x="3192" y="2849"/>
                  </a:cubicBezTo>
                  <a:cubicBezTo>
                    <a:pt x="3156" y="2837"/>
                    <a:pt x="3132" y="2825"/>
                    <a:pt x="3084" y="2801"/>
                  </a:cubicBezTo>
                  <a:lnTo>
                    <a:pt x="3346" y="2611"/>
                  </a:lnTo>
                  <a:cubicBezTo>
                    <a:pt x="3430" y="2551"/>
                    <a:pt x="3453" y="2432"/>
                    <a:pt x="3394" y="2361"/>
                  </a:cubicBezTo>
                  <a:cubicBezTo>
                    <a:pt x="3355" y="2314"/>
                    <a:pt x="3292" y="2283"/>
                    <a:pt x="3232" y="2283"/>
                  </a:cubicBezTo>
                  <a:cubicBezTo>
                    <a:pt x="3200" y="2283"/>
                    <a:pt x="3169" y="2292"/>
                    <a:pt x="3144" y="2313"/>
                  </a:cubicBezTo>
                  <a:lnTo>
                    <a:pt x="2596" y="2718"/>
                  </a:lnTo>
                  <a:cubicBezTo>
                    <a:pt x="2203" y="2730"/>
                    <a:pt x="1858" y="2956"/>
                    <a:pt x="1668" y="3266"/>
                  </a:cubicBezTo>
                  <a:lnTo>
                    <a:pt x="715" y="3908"/>
                  </a:lnTo>
                  <a:cubicBezTo>
                    <a:pt x="681" y="3925"/>
                    <a:pt x="654" y="3942"/>
                    <a:pt x="619" y="3942"/>
                  </a:cubicBezTo>
                  <a:cubicBezTo>
                    <a:pt x="605" y="3942"/>
                    <a:pt x="590" y="3939"/>
                    <a:pt x="572" y="3932"/>
                  </a:cubicBezTo>
                  <a:cubicBezTo>
                    <a:pt x="525" y="3920"/>
                    <a:pt x="477" y="3897"/>
                    <a:pt x="453" y="3861"/>
                  </a:cubicBezTo>
                  <a:cubicBezTo>
                    <a:pt x="394" y="3789"/>
                    <a:pt x="405" y="3670"/>
                    <a:pt x="477" y="3611"/>
                  </a:cubicBezTo>
                  <a:lnTo>
                    <a:pt x="2751" y="1646"/>
                  </a:lnTo>
                  <a:cubicBezTo>
                    <a:pt x="2935" y="1491"/>
                    <a:pt x="3159" y="1407"/>
                    <a:pt x="3397" y="1407"/>
                  </a:cubicBezTo>
                  <a:cubicBezTo>
                    <a:pt x="3451" y="1407"/>
                    <a:pt x="3506" y="1411"/>
                    <a:pt x="3561" y="1420"/>
                  </a:cubicBezTo>
                  <a:lnTo>
                    <a:pt x="5228" y="1670"/>
                  </a:lnTo>
                  <a:cubicBezTo>
                    <a:pt x="5281" y="1680"/>
                    <a:pt x="5335" y="1685"/>
                    <a:pt x="5389" y="1685"/>
                  </a:cubicBezTo>
                  <a:cubicBezTo>
                    <a:pt x="5598" y="1685"/>
                    <a:pt x="5805" y="1612"/>
                    <a:pt x="5966" y="1480"/>
                  </a:cubicBezTo>
                  <a:lnTo>
                    <a:pt x="7454" y="325"/>
                  </a:lnTo>
                  <a:cubicBezTo>
                    <a:pt x="7537" y="265"/>
                    <a:pt x="7549" y="146"/>
                    <a:pt x="7490" y="63"/>
                  </a:cubicBezTo>
                  <a:cubicBezTo>
                    <a:pt x="7456" y="22"/>
                    <a:pt x="7403" y="1"/>
                    <a:pt x="7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44"/>
            <p:cNvSpPr/>
            <p:nvPr/>
          </p:nvSpPr>
          <p:spPr>
            <a:xfrm>
              <a:off x="4028475" y="2100400"/>
              <a:ext cx="244100" cy="174725"/>
            </a:xfrm>
            <a:custGeom>
              <a:rect b="b" l="l" r="r" t="t"/>
              <a:pathLst>
                <a:path extrusionOk="0" h="6989" w="9764">
                  <a:moveTo>
                    <a:pt x="8156" y="345"/>
                  </a:moveTo>
                  <a:cubicBezTo>
                    <a:pt x="8227" y="345"/>
                    <a:pt x="8299" y="393"/>
                    <a:pt x="8346" y="464"/>
                  </a:cubicBezTo>
                  <a:lnTo>
                    <a:pt x="8501" y="762"/>
                  </a:lnTo>
                  <a:lnTo>
                    <a:pt x="8001" y="762"/>
                  </a:lnTo>
                  <a:cubicBezTo>
                    <a:pt x="7906" y="762"/>
                    <a:pt x="7823" y="857"/>
                    <a:pt x="7823" y="941"/>
                  </a:cubicBezTo>
                  <a:cubicBezTo>
                    <a:pt x="7823" y="1036"/>
                    <a:pt x="7918" y="1119"/>
                    <a:pt x="8001" y="1119"/>
                  </a:cubicBezTo>
                  <a:lnTo>
                    <a:pt x="8989" y="1119"/>
                  </a:lnTo>
                  <a:cubicBezTo>
                    <a:pt x="8989" y="1119"/>
                    <a:pt x="9001" y="1119"/>
                    <a:pt x="9001" y="1143"/>
                  </a:cubicBezTo>
                  <a:lnTo>
                    <a:pt x="9001" y="1524"/>
                  </a:lnTo>
                  <a:cubicBezTo>
                    <a:pt x="9001" y="1524"/>
                    <a:pt x="9001" y="1536"/>
                    <a:pt x="8989" y="1536"/>
                  </a:cubicBezTo>
                  <a:lnTo>
                    <a:pt x="762" y="1524"/>
                  </a:lnTo>
                  <a:lnTo>
                    <a:pt x="762" y="1143"/>
                  </a:lnTo>
                  <a:cubicBezTo>
                    <a:pt x="762" y="1143"/>
                    <a:pt x="762" y="1119"/>
                    <a:pt x="774" y="1119"/>
                  </a:cubicBezTo>
                  <a:lnTo>
                    <a:pt x="7215" y="1119"/>
                  </a:lnTo>
                  <a:cubicBezTo>
                    <a:pt x="7323" y="1119"/>
                    <a:pt x="7394" y="1036"/>
                    <a:pt x="7394" y="941"/>
                  </a:cubicBezTo>
                  <a:cubicBezTo>
                    <a:pt x="7394" y="857"/>
                    <a:pt x="7311" y="762"/>
                    <a:pt x="7215" y="762"/>
                  </a:cubicBezTo>
                  <a:lnTo>
                    <a:pt x="1262" y="762"/>
                  </a:lnTo>
                  <a:lnTo>
                    <a:pt x="1417" y="464"/>
                  </a:lnTo>
                  <a:cubicBezTo>
                    <a:pt x="1441" y="393"/>
                    <a:pt x="1512" y="345"/>
                    <a:pt x="1608" y="345"/>
                  </a:cubicBezTo>
                  <a:close/>
                  <a:moveTo>
                    <a:pt x="8608" y="1917"/>
                  </a:moveTo>
                  <a:lnTo>
                    <a:pt x="8608" y="5846"/>
                  </a:lnTo>
                  <a:lnTo>
                    <a:pt x="2548" y="5846"/>
                  </a:lnTo>
                  <a:cubicBezTo>
                    <a:pt x="2441" y="5846"/>
                    <a:pt x="2358" y="5929"/>
                    <a:pt x="2358" y="6025"/>
                  </a:cubicBezTo>
                  <a:cubicBezTo>
                    <a:pt x="2358" y="6108"/>
                    <a:pt x="2453" y="6203"/>
                    <a:pt x="2548" y="6203"/>
                  </a:cubicBezTo>
                  <a:lnTo>
                    <a:pt x="8942" y="6203"/>
                  </a:lnTo>
                  <a:cubicBezTo>
                    <a:pt x="9013" y="6203"/>
                    <a:pt x="9097" y="6239"/>
                    <a:pt x="9132" y="6322"/>
                  </a:cubicBezTo>
                  <a:lnTo>
                    <a:pt x="9287" y="6620"/>
                  </a:lnTo>
                  <a:lnTo>
                    <a:pt x="476" y="6620"/>
                  </a:lnTo>
                  <a:lnTo>
                    <a:pt x="619" y="6322"/>
                  </a:lnTo>
                  <a:cubicBezTo>
                    <a:pt x="655" y="6239"/>
                    <a:pt x="726" y="6203"/>
                    <a:pt x="822" y="6203"/>
                  </a:cubicBezTo>
                  <a:lnTo>
                    <a:pt x="1750" y="6203"/>
                  </a:lnTo>
                  <a:cubicBezTo>
                    <a:pt x="1858" y="6203"/>
                    <a:pt x="1929" y="6108"/>
                    <a:pt x="1929" y="6025"/>
                  </a:cubicBezTo>
                  <a:cubicBezTo>
                    <a:pt x="1929" y="5929"/>
                    <a:pt x="1846" y="5846"/>
                    <a:pt x="1750" y="5846"/>
                  </a:cubicBezTo>
                  <a:lnTo>
                    <a:pt x="1155" y="5846"/>
                  </a:lnTo>
                  <a:lnTo>
                    <a:pt x="1155" y="1917"/>
                  </a:lnTo>
                  <a:close/>
                  <a:moveTo>
                    <a:pt x="1608" y="0"/>
                  </a:moveTo>
                  <a:cubicBezTo>
                    <a:pt x="1381" y="0"/>
                    <a:pt x="1191" y="119"/>
                    <a:pt x="1096" y="321"/>
                  </a:cubicBezTo>
                  <a:lnTo>
                    <a:pt x="857" y="786"/>
                  </a:lnTo>
                  <a:lnTo>
                    <a:pt x="774" y="786"/>
                  </a:lnTo>
                  <a:cubicBezTo>
                    <a:pt x="560" y="786"/>
                    <a:pt x="405" y="941"/>
                    <a:pt x="405" y="1155"/>
                  </a:cubicBezTo>
                  <a:lnTo>
                    <a:pt x="405" y="1536"/>
                  </a:lnTo>
                  <a:cubicBezTo>
                    <a:pt x="405" y="1750"/>
                    <a:pt x="560" y="1917"/>
                    <a:pt x="774" y="1917"/>
                  </a:cubicBezTo>
                  <a:lnTo>
                    <a:pt x="786" y="1917"/>
                  </a:lnTo>
                  <a:lnTo>
                    <a:pt x="786" y="5846"/>
                  </a:lnTo>
                  <a:cubicBezTo>
                    <a:pt x="584" y="5858"/>
                    <a:pt x="405" y="5977"/>
                    <a:pt x="310" y="6156"/>
                  </a:cubicBezTo>
                  <a:lnTo>
                    <a:pt x="24" y="6715"/>
                  </a:lnTo>
                  <a:cubicBezTo>
                    <a:pt x="0" y="6775"/>
                    <a:pt x="0" y="6834"/>
                    <a:pt x="48" y="6894"/>
                  </a:cubicBezTo>
                  <a:cubicBezTo>
                    <a:pt x="72" y="6953"/>
                    <a:pt x="131" y="6989"/>
                    <a:pt x="191" y="6989"/>
                  </a:cubicBezTo>
                  <a:lnTo>
                    <a:pt x="9585" y="6989"/>
                  </a:lnTo>
                  <a:cubicBezTo>
                    <a:pt x="9644" y="6989"/>
                    <a:pt x="9704" y="6953"/>
                    <a:pt x="9728" y="6894"/>
                  </a:cubicBezTo>
                  <a:cubicBezTo>
                    <a:pt x="9763" y="6834"/>
                    <a:pt x="9763" y="6775"/>
                    <a:pt x="9740" y="6715"/>
                  </a:cubicBezTo>
                  <a:lnTo>
                    <a:pt x="9454" y="6156"/>
                  </a:lnTo>
                  <a:cubicBezTo>
                    <a:pt x="9359" y="5977"/>
                    <a:pt x="9180" y="5858"/>
                    <a:pt x="8978" y="5846"/>
                  </a:cubicBezTo>
                  <a:lnTo>
                    <a:pt x="8978" y="1917"/>
                  </a:lnTo>
                  <a:lnTo>
                    <a:pt x="8989" y="1917"/>
                  </a:lnTo>
                  <a:cubicBezTo>
                    <a:pt x="9192" y="1917"/>
                    <a:pt x="9359" y="1750"/>
                    <a:pt x="9359" y="1536"/>
                  </a:cubicBezTo>
                  <a:lnTo>
                    <a:pt x="9359" y="1155"/>
                  </a:lnTo>
                  <a:cubicBezTo>
                    <a:pt x="9359" y="941"/>
                    <a:pt x="9192" y="786"/>
                    <a:pt x="8989" y="786"/>
                  </a:cubicBezTo>
                  <a:lnTo>
                    <a:pt x="8894" y="786"/>
                  </a:lnTo>
                  <a:lnTo>
                    <a:pt x="8656" y="321"/>
                  </a:lnTo>
                  <a:cubicBezTo>
                    <a:pt x="8561" y="119"/>
                    <a:pt x="8358" y="0"/>
                    <a:pt x="81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44"/>
            <p:cNvSpPr/>
            <p:nvPr/>
          </p:nvSpPr>
          <p:spPr>
            <a:xfrm>
              <a:off x="4111525" y="2158125"/>
              <a:ext cx="77400" cy="77425"/>
            </a:xfrm>
            <a:custGeom>
              <a:rect b="b" l="l" r="r" t="t"/>
              <a:pathLst>
                <a:path extrusionOk="0" h="3097" w="3096">
                  <a:moveTo>
                    <a:pt x="1536" y="584"/>
                  </a:moveTo>
                  <a:lnTo>
                    <a:pt x="1691" y="882"/>
                  </a:lnTo>
                  <a:cubicBezTo>
                    <a:pt x="1727" y="937"/>
                    <a:pt x="1785" y="977"/>
                    <a:pt x="1852" y="977"/>
                  </a:cubicBezTo>
                  <a:cubicBezTo>
                    <a:pt x="1873" y="977"/>
                    <a:pt x="1895" y="974"/>
                    <a:pt x="1917" y="965"/>
                  </a:cubicBezTo>
                  <a:lnTo>
                    <a:pt x="2227" y="870"/>
                  </a:lnTo>
                  <a:lnTo>
                    <a:pt x="2119" y="1180"/>
                  </a:lnTo>
                  <a:cubicBezTo>
                    <a:pt x="2096" y="1275"/>
                    <a:pt x="2131" y="1358"/>
                    <a:pt x="2215" y="1406"/>
                  </a:cubicBezTo>
                  <a:lnTo>
                    <a:pt x="2512" y="1549"/>
                  </a:lnTo>
                  <a:lnTo>
                    <a:pt x="2215" y="1703"/>
                  </a:lnTo>
                  <a:cubicBezTo>
                    <a:pt x="2131" y="1751"/>
                    <a:pt x="2096" y="1834"/>
                    <a:pt x="2119" y="1930"/>
                  </a:cubicBezTo>
                  <a:lnTo>
                    <a:pt x="2227" y="2239"/>
                  </a:lnTo>
                  <a:lnTo>
                    <a:pt x="2227" y="2239"/>
                  </a:lnTo>
                  <a:lnTo>
                    <a:pt x="1917" y="2132"/>
                  </a:lnTo>
                  <a:cubicBezTo>
                    <a:pt x="1897" y="2127"/>
                    <a:pt x="1879" y="2125"/>
                    <a:pt x="1860" y="2125"/>
                  </a:cubicBezTo>
                  <a:cubicBezTo>
                    <a:pt x="1789" y="2125"/>
                    <a:pt x="1729" y="2161"/>
                    <a:pt x="1691" y="2227"/>
                  </a:cubicBezTo>
                  <a:lnTo>
                    <a:pt x="1536" y="2525"/>
                  </a:lnTo>
                  <a:lnTo>
                    <a:pt x="1393" y="2227"/>
                  </a:lnTo>
                  <a:cubicBezTo>
                    <a:pt x="1357" y="2168"/>
                    <a:pt x="1310" y="2120"/>
                    <a:pt x="1226" y="2120"/>
                  </a:cubicBezTo>
                  <a:cubicBezTo>
                    <a:pt x="1214" y="2120"/>
                    <a:pt x="1191" y="2120"/>
                    <a:pt x="1167" y="2132"/>
                  </a:cubicBezTo>
                  <a:lnTo>
                    <a:pt x="857" y="2239"/>
                  </a:lnTo>
                  <a:lnTo>
                    <a:pt x="857" y="2239"/>
                  </a:lnTo>
                  <a:lnTo>
                    <a:pt x="964" y="1930"/>
                  </a:lnTo>
                  <a:cubicBezTo>
                    <a:pt x="988" y="1834"/>
                    <a:pt x="953" y="1751"/>
                    <a:pt x="869" y="1703"/>
                  </a:cubicBezTo>
                  <a:lnTo>
                    <a:pt x="572" y="1549"/>
                  </a:lnTo>
                  <a:lnTo>
                    <a:pt x="869" y="1406"/>
                  </a:lnTo>
                  <a:cubicBezTo>
                    <a:pt x="953" y="1358"/>
                    <a:pt x="988" y="1275"/>
                    <a:pt x="964" y="1180"/>
                  </a:cubicBezTo>
                  <a:lnTo>
                    <a:pt x="857" y="870"/>
                  </a:lnTo>
                  <a:lnTo>
                    <a:pt x="1167" y="965"/>
                  </a:lnTo>
                  <a:cubicBezTo>
                    <a:pt x="1189" y="974"/>
                    <a:pt x="1211" y="977"/>
                    <a:pt x="1231" y="977"/>
                  </a:cubicBezTo>
                  <a:cubicBezTo>
                    <a:pt x="1299" y="977"/>
                    <a:pt x="1357" y="937"/>
                    <a:pt x="1393" y="882"/>
                  </a:cubicBezTo>
                  <a:lnTo>
                    <a:pt x="1536" y="584"/>
                  </a:lnTo>
                  <a:close/>
                  <a:moveTo>
                    <a:pt x="1548" y="1"/>
                  </a:moveTo>
                  <a:cubicBezTo>
                    <a:pt x="1465" y="1"/>
                    <a:pt x="1405" y="48"/>
                    <a:pt x="1381" y="108"/>
                  </a:cubicBezTo>
                  <a:lnTo>
                    <a:pt x="1143" y="584"/>
                  </a:lnTo>
                  <a:lnTo>
                    <a:pt x="631" y="418"/>
                  </a:lnTo>
                  <a:cubicBezTo>
                    <a:pt x="617" y="415"/>
                    <a:pt x="602" y="413"/>
                    <a:pt x="587" y="413"/>
                  </a:cubicBezTo>
                  <a:cubicBezTo>
                    <a:pt x="539" y="413"/>
                    <a:pt x="489" y="429"/>
                    <a:pt x="452" y="465"/>
                  </a:cubicBezTo>
                  <a:cubicBezTo>
                    <a:pt x="417" y="513"/>
                    <a:pt x="393" y="584"/>
                    <a:pt x="417" y="644"/>
                  </a:cubicBezTo>
                  <a:lnTo>
                    <a:pt x="572" y="1144"/>
                  </a:lnTo>
                  <a:lnTo>
                    <a:pt x="95" y="1382"/>
                  </a:lnTo>
                  <a:cubicBezTo>
                    <a:pt x="36" y="1418"/>
                    <a:pt x="0" y="1477"/>
                    <a:pt x="0" y="1549"/>
                  </a:cubicBezTo>
                  <a:cubicBezTo>
                    <a:pt x="0" y="1632"/>
                    <a:pt x="36" y="1692"/>
                    <a:pt x="95" y="1715"/>
                  </a:cubicBezTo>
                  <a:lnTo>
                    <a:pt x="572" y="1953"/>
                  </a:lnTo>
                  <a:lnTo>
                    <a:pt x="417" y="2465"/>
                  </a:lnTo>
                  <a:cubicBezTo>
                    <a:pt x="393" y="2525"/>
                    <a:pt x="417" y="2596"/>
                    <a:pt x="452" y="2644"/>
                  </a:cubicBezTo>
                  <a:cubicBezTo>
                    <a:pt x="487" y="2670"/>
                    <a:pt x="533" y="2689"/>
                    <a:pt x="579" y="2689"/>
                  </a:cubicBezTo>
                  <a:cubicBezTo>
                    <a:pt x="597" y="2689"/>
                    <a:pt x="614" y="2686"/>
                    <a:pt x="631" y="2680"/>
                  </a:cubicBezTo>
                  <a:lnTo>
                    <a:pt x="1143" y="2525"/>
                  </a:lnTo>
                  <a:lnTo>
                    <a:pt x="1381" y="3001"/>
                  </a:lnTo>
                  <a:cubicBezTo>
                    <a:pt x="1405" y="3049"/>
                    <a:pt x="1465" y="3096"/>
                    <a:pt x="1548" y="3096"/>
                  </a:cubicBezTo>
                  <a:cubicBezTo>
                    <a:pt x="1619" y="3096"/>
                    <a:pt x="1679" y="3049"/>
                    <a:pt x="1703" y="3001"/>
                  </a:cubicBezTo>
                  <a:lnTo>
                    <a:pt x="1941" y="2525"/>
                  </a:lnTo>
                  <a:lnTo>
                    <a:pt x="2453" y="2680"/>
                  </a:lnTo>
                  <a:cubicBezTo>
                    <a:pt x="2469" y="2686"/>
                    <a:pt x="2487" y="2689"/>
                    <a:pt x="2505" y="2689"/>
                  </a:cubicBezTo>
                  <a:cubicBezTo>
                    <a:pt x="2550" y="2689"/>
                    <a:pt x="2597" y="2670"/>
                    <a:pt x="2631" y="2644"/>
                  </a:cubicBezTo>
                  <a:cubicBezTo>
                    <a:pt x="2679" y="2596"/>
                    <a:pt x="2691" y="2525"/>
                    <a:pt x="2679" y="2465"/>
                  </a:cubicBezTo>
                  <a:lnTo>
                    <a:pt x="2512" y="1953"/>
                  </a:lnTo>
                  <a:lnTo>
                    <a:pt x="2989" y="1715"/>
                  </a:lnTo>
                  <a:cubicBezTo>
                    <a:pt x="3048" y="1692"/>
                    <a:pt x="3096" y="1632"/>
                    <a:pt x="3096" y="1549"/>
                  </a:cubicBezTo>
                  <a:cubicBezTo>
                    <a:pt x="3096" y="1477"/>
                    <a:pt x="3048" y="1418"/>
                    <a:pt x="2989" y="1382"/>
                  </a:cubicBezTo>
                  <a:lnTo>
                    <a:pt x="2512" y="1144"/>
                  </a:lnTo>
                  <a:lnTo>
                    <a:pt x="2679" y="644"/>
                  </a:lnTo>
                  <a:cubicBezTo>
                    <a:pt x="2691" y="584"/>
                    <a:pt x="2679" y="513"/>
                    <a:pt x="2631" y="465"/>
                  </a:cubicBezTo>
                  <a:cubicBezTo>
                    <a:pt x="2595" y="429"/>
                    <a:pt x="2545" y="413"/>
                    <a:pt x="2496" y="413"/>
                  </a:cubicBezTo>
                  <a:cubicBezTo>
                    <a:pt x="2481" y="413"/>
                    <a:pt x="2467" y="415"/>
                    <a:pt x="2453" y="418"/>
                  </a:cubicBezTo>
                  <a:lnTo>
                    <a:pt x="1941" y="584"/>
                  </a:lnTo>
                  <a:lnTo>
                    <a:pt x="1703" y="108"/>
                  </a:lnTo>
                  <a:cubicBezTo>
                    <a:pt x="1679" y="48"/>
                    <a:pt x="1619" y="1"/>
                    <a:pt x="1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39" name="Google Shape;5339;p44"/>
          <p:cNvSpPr/>
          <p:nvPr/>
        </p:nvSpPr>
        <p:spPr>
          <a:xfrm>
            <a:off x="7713736" y="2044472"/>
            <a:ext cx="187634" cy="302023"/>
          </a:xfrm>
          <a:custGeom>
            <a:rect b="b" l="l" r="r" t="t"/>
            <a:pathLst>
              <a:path extrusionOk="0" h="12420" w="7716">
                <a:moveTo>
                  <a:pt x="3810" y="310"/>
                </a:moveTo>
                <a:cubicBezTo>
                  <a:pt x="3930" y="310"/>
                  <a:pt x="4025" y="406"/>
                  <a:pt x="4025" y="525"/>
                </a:cubicBezTo>
                <a:cubicBezTo>
                  <a:pt x="4025" y="644"/>
                  <a:pt x="3930" y="727"/>
                  <a:pt x="3810" y="727"/>
                </a:cubicBezTo>
                <a:cubicBezTo>
                  <a:pt x="3691" y="727"/>
                  <a:pt x="3608" y="644"/>
                  <a:pt x="3608" y="525"/>
                </a:cubicBezTo>
                <a:cubicBezTo>
                  <a:pt x="3608" y="418"/>
                  <a:pt x="3691" y="310"/>
                  <a:pt x="3810" y="310"/>
                </a:cubicBezTo>
                <a:close/>
                <a:moveTo>
                  <a:pt x="4739" y="430"/>
                </a:moveTo>
                <a:cubicBezTo>
                  <a:pt x="4846" y="465"/>
                  <a:pt x="4918" y="584"/>
                  <a:pt x="4882" y="691"/>
                </a:cubicBezTo>
                <a:cubicBezTo>
                  <a:pt x="4862" y="771"/>
                  <a:pt x="4775" y="843"/>
                  <a:pt x="4684" y="843"/>
                </a:cubicBezTo>
                <a:cubicBezTo>
                  <a:pt x="4667" y="843"/>
                  <a:pt x="4649" y="840"/>
                  <a:pt x="4632" y="834"/>
                </a:cubicBezTo>
                <a:cubicBezTo>
                  <a:pt x="4572" y="822"/>
                  <a:pt x="4525" y="787"/>
                  <a:pt x="4513" y="727"/>
                </a:cubicBezTo>
                <a:cubicBezTo>
                  <a:pt x="4465" y="703"/>
                  <a:pt x="4453" y="644"/>
                  <a:pt x="4465" y="584"/>
                </a:cubicBezTo>
                <a:cubicBezTo>
                  <a:pt x="4489" y="525"/>
                  <a:pt x="4513" y="477"/>
                  <a:pt x="4572" y="465"/>
                </a:cubicBezTo>
                <a:cubicBezTo>
                  <a:pt x="4608" y="453"/>
                  <a:pt x="4644" y="430"/>
                  <a:pt x="4680" y="430"/>
                </a:cubicBezTo>
                <a:close/>
                <a:moveTo>
                  <a:pt x="2965" y="453"/>
                </a:moveTo>
                <a:cubicBezTo>
                  <a:pt x="3001" y="453"/>
                  <a:pt x="3037" y="465"/>
                  <a:pt x="3072" y="477"/>
                </a:cubicBezTo>
                <a:cubicBezTo>
                  <a:pt x="3120" y="513"/>
                  <a:pt x="3156" y="549"/>
                  <a:pt x="3179" y="596"/>
                </a:cubicBezTo>
                <a:cubicBezTo>
                  <a:pt x="3203" y="703"/>
                  <a:pt x="3144" y="822"/>
                  <a:pt x="3025" y="846"/>
                </a:cubicBezTo>
                <a:cubicBezTo>
                  <a:pt x="3006" y="854"/>
                  <a:pt x="2989" y="856"/>
                  <a:pt x="2972" y="856"/>
                </a:cubicBezTo>
                <a:cubicBezTo>
                  <a:pt x="2934" y="856"/>
                  <a:pt x="2899" y="843"/>
                  <a:pt x="2858" y="834"/>
                </a:cubicBezTo>
                <a:cubicBezTo>
                  <a:pt x="2822" y="811"/>
                  <a:pt x="2775" y="763"/>
                  <a:pt x="2763" y="715"/>
                </a:cubicBezTo>
                <a:cubicBezTo>
                  <a:pt x="2727" y="584"/>
                  <a:pt x="2787" y="477"/>
                  <a:pt x="2906" y="453"/>
                </a:cubicBezTo>
                <a:close/>
                <a:moveTo>
                  <a:pt x="5477" y="763"/>
                </a:moveTo>
                <a:cubicBezTo>
                  <a:pt x="5513" y="763"/>
                  <a:pt x="5561" y="775"/>
                  <a:pt x="5585" y="787"/>
                </a:cubicBezTo>
                <a:cubicBezTo>
                  <a:pt x="5632" y="822"/>
                  <a:pt x="5680" y="870"/>
                  <a:pt x="5692" y="906"/>
                </a:cubicBezTo>
                <a:cubicBezTo>
                  <a:pt x="5704" y="965"/>
                  <a:pt x="5692" y="1013"/>
                  <a:pt x="5680" y="1072"/>
                </a:cubicBezTo>
                <a:cubicBezTo>
                  <a:pt x="5644" y="1120"/>
                  <a:pt x="5596" y="1168"/>
                  <a:pt x="5561" y="1180"/>
                </a:cubicBezTo>
                <a:cubicBezTo>
                  <a:pt x="5543" y="1183"/>
                  <a:pt x="5527" y="1185"/>
                  <a:pt x="5511" y="1185"/>
                </a:cubicBezTo>
                <a:cubicBezTo>
                  <a:pt x="5472" y="1185"/>
                  <a:pt x="5436" y="1176"/>
                  <a:pt x="5394" y="1168"/>
                </a:cubicBezTo>
                <a:cubicBezTo>
                  <a:pt x="5346" y="1132"/>
                  <a:pt x="5299" y="1084"/>
                  <a:pt x="5287" y="1049"/>
                </a:cubicBezTo>
                <a:cubicBezTo>
                  <a:pt x="5263" y="965"/>
                  <a:pt x="5275" y="930"/>
                  <a:pt x="5299" y="870"/>
                </a:cubicBezTo>
                <a:cubicBezTo>
                  <a:pt x="5334" y="822"/>
                  <a:pt x="5382" y="775"/>
                  <a:pt x="5418" y="763"/>
                </a:cubicBezTo>
                <a:close/>
                <a:moveTo>
                  <a:pt x="2227" y="775"/>
                </a:moveTo>
                <a:cubicBezTo>
                  <a:pt x="2286" y="787"/>
                  <a:pt x="2322" y="822"/>
                  <a:pt x="2346" y="882"/>
                </a:cubicBezTo>
                <a:cubicBezTo>
                  <a:pt x="2370" y="930"/>
                  <a:pt x="2370" y="989"/>
                  <a:pt x="2358" y="1049"/>
                </a:cubicBezTo>
                <a:cubicBezTo>
                  <a:pt x="2346" y="1108"/>
                  <a:pt x="2310" y="1144"/>
                  <a:pt x="2251" y="1168"/>
                </a:cubicBezTo>
                <a:cubicBezTo>
                  <a:pt x="2223" y="1182"/>
                  <a:pt x="2191" y="1187"/>
                  <a:pt x="2157" y="1187"/>
                </a:cubicBezTo>
                <a:cubicBezTo>
                  <a:pt x="2133" y="1187"/>
                  <a:pt x="2109" y="1185"/>
                  <a:pt x="2084" y="1180"/>
                </a:cubicBezTo>
                <a:cubicBezTo>
                  <a:pt x="2025" y="1168"/>
                  <a:pt x="1989" y="1132"/>
                  <a:pt x="1965" y="1072"/>
                </a:cubicBezTo>
                <a:cubicBezTo>
                  <a:pt x="1953" y="1013"/>
                  <a:pt x="1941" y="965"/>
                  <a:pt x="1953" y="930"/>
                </a:cubicBezTo>
                <a:cubicBezTo>
                  <a:pt x="1965" y="870"/>
                  <a:pt x="2001" y="822"/>
                  <a:pt x="2060" y="811"/>
                </a:cubicBezTo>
                <a:cubicBezTo>
                  <a:pt x="2084" y="787"/>
                  <a:pt x="2132" y="775"/>
                  <a:pt x="2167" y="775"/>
                </a:cubicBezTo>
                <a:close/>
                <a:moveTo>
                  <a:pt x="1465" y="1299"/>
                </a:moveTo>
                <a:cubicBezTo>
                  <a:pt x="1524" y="1299"/>
                  <a:pt x="1572" y="1311"/>
                  <a:pt x="1608" y="1358"/>
                </a:cubicBezTo>
                <a:cubicBezTo>
                  <a:pt x="1691" y="1430"/>
                  <a:pt x="1691" y="1561"/>
                  <a:pt x="1608" y="1656"/>
                </a:cubicBezTo>
                <a:cubicBezTo>
                  <a:pt x="1572" y="1692"/>
                  <a:pt x="1522" y="1709"/>
                  <a:pt x="1468" y="1709"/>
                </a:cubicBezTo>
                <a:cubicBezTo>
                  <a:pt x="1414" y="1709"/>
                  <a:pt x="1358" y="1692"/>
                  <a:pt x="1310" y="1656"/>
                </a:cubicBezTo>
                <a:cubicBezTo>
                  <a:pt x="1239" y="1561"/>
                  <a:pt x="1239" y="1430"/>
                  <a:pt x="1310" y="1358"/>
                </a:cubicBezTo>
                <a:cubicBezTo>
                  <a:pt x="1358" y="1311"/>
                  <a:pt x="1405" y="1299"/>
                  <a:pt x="1465" y="1299"/>
                </a:cubicBezTo>
                <a:close/>
                <a:moveTo>
                  <a:pt x="6168" y="1299"/>
                </a:moveTo>
                <a:cubicBezTo>
                  <a:pt x="6227" y="1299"/>
                  <a:pt x="6275" y="1311"/>
                  <a:pt x="6311" y="1358"/>
                </a:cubicBezTo>
                <a:cubicBezTo>
                  <a:pt x="6394" y="1430"/>
                  <a:pt x="6394" y="1561"/>
                  <a:pt x="6311" y="1656"/>
                </a:cubicBezTo>
                <a:cubicBezTo>
                  <a:pt x="6275" y="1692"/>
                  <a:pt x="6224" y="1709"/>
                  <a:pt x="6171" y="1709"/>
                </a:cubicBezTo>
                <a:cubicBezTo>
                  <a:pt x="6117" y="1709"/>
                  <a:pt x="6061" y="1692"/>
                  <a:pt x="6013" y="1656"/>
                </a:cubicBezTo>
                <a:cubicBezTo>
                  <a:pt x="5942" y="1584"/>
                  <a:pt x="5942" y="1442"/>
                  <a:pt x="6013" y="1358"/>
                </a:cubicBezTo>
                <a:cubicBezTo>
                  <a:pt x="6061" y="1311"/>
                  <a:pt x="6108" y="1299"/>
                  <a:pt x="6168" y="1299"/>
                </a:cubicBezTo>
                <a:close/>
                <a:moveTo>
                  <a:pt x="941" y="1977"/>
                </a:moveTo>
                <a:cubicBezTo>
                  <a:pt x="977" y="1977"/>
                  <a:pt x="1013" y="2001"/>
                  <a:pt x="1048" y="2013"/>
                </a:cubicBezTo>
                <a:cubicBezTo>
                  <a:pt x="1155" y="2073"/>
                  <a:pt x="1179" y="2192"/>
                  <a:pt x="1120" y="2299"/>
                </a:cubicBezTo>
                <a:cubicBezTo>
                  <a:pt x="1080" y="2362"/>
                  <a:pt x="1014" y="2399"/>
                  <a:pt x="942" y="2399"/>
                </a:cubicBezTo>
                <a:cubicBezTo>
                  <a:pt x="907" y="2399"/>
                  <a:pt x="870" y="2390"/>
                  <a:pt x="834" y="2370"/>
                </a:cubicBezTo>
                <a:cubicBezTo>
                  <a:pt x="798" y="2335"/>
                  <a:pt x="751" y="2299"/>
                  <a:pt x="739" y="2251"/>
                </a:cubicBezTo>
                <a:cubicBezTo>
                  <a:pt x="715" y="2192"/>
                  <a:pt x="739" y="2132"/>
                  <a:pt x="762" y="2084"/>
                </a:cubicBezTo>
                <a:cubicBezTo>
                  <a:pt x="798" y="2037"/>
                  <a:pt x="834" y="2001"/>
                  <a:pt x="882" y="1977"/>
                </a:cubicBezTo>
                <a:close/>
                <a:moveTo>
                  <a:pt x="6751" y="1977"/>
                </a:moveTo>
                <a:cubicBezTo>
                  <a:pt x="6811" y="2013"/>
                  <a:pt x="6847" y="2037"/>
                  <a:pt x="6882" y="2084"/>
                </a:cubicBezTo>
                <a:cubicBezTo>
                  <a:pt x="6906" y="2132"/>
                  <a:pt x="6906" y="2192"/>
                  <a:pt x="6894" y="2251"/>
                </a:cubicBezTo>
                <a:cubicBezTo>
                  <a:pt x="6882" y="2311"/>
                  <a:pt x="6847" y="2358"/>
                  <a:pt x="6787" y="2370"/>
                </a:cubicBezTo>
                <a:cubicBezTo>
                  <a:pt x="6755" y="2390"/>
                  <a:pt x="6721" y="2399"/>
                  <a:pt x="6687" y="2399"/>
                </a:cubicBezTo>
                <a:cubicBezTo>
                  <a:pt x="6619" y="2399"/>
                  <a:pt x="6553" y="2362"/>
                  <a:pt x="6513" y="2299"/>
                </a:cubicBezTo>
                <a:cubicBezTo>
                  <a:pt x="6442" y="2192"/>
                  <a:pt x="6477" y="2073"/>
                  <a:pt x="6585" y="2013"/>
                </a:cubicBezTo>
                <a:cubicBezTo>
                  <a:pt x="6608" y="2001"/>
                  <a:pt x="6656" y="1977"/>
                  <a:pt x="6692" y="1977"/>
                </a:cubicBezTo>
                <a:close/>
                <a:moveTo>
                  <a:pt x="7001" y="2787"/>
                </a:moveTo>
                <a:cubicBezTo>
                  <a:pt x="7025" y="2787"/>
                  <a:pt x="7073" y="2799"/>
                  <a:pt x="7109" y="2811"/>
                </a:cubicBezTo>
                <a:cubicBezTo>
                  <a:pt x="7144" y="2846"/>
                  <a:pt x="7192" y="2894"/>
                  <a:pt x="7204" y="2930"/>
                </a:cubicBezTo>
                <a:cubicBezTo>
                  <a:pt x="7251" y="3049"/>
                  <a:pt x="7192" y="3156"/>
                  <a:pt x="7073" y="3192"/>
                </a:cubicBezTo>
                <a:cubicBezTo>
                  <a:pt x="7057" y="3195"/>
                  <a:pt x="7042" y="3196"/>
                  <a:pt x="7027" y="3196"/>
                </a:cubicBezTo>
                <a:cubicBezTo>
                  <a:pt x="6987" y="3196"/>
                  <a:pt x="6950" y="3185"/>
                  <a:pt x="6906" y="3168"/>
                </a:cubicBezTo>
                <a:cubicBezTo>
                  <a:pt x="6870" y="3144"/>
                  <a:pt x="6823" y="3097"/>
                  <a:pt x="6811" y="3049"/>
                </a:cubicBezTo>
                <a:cubicBezTo>
                  <a:pt x="6787" y="2989"/>
                  <a:pt x="6811" y="2954"/>
                  <a:pt x="6823" y="2894"/>
                </a:cubicBezTo>
                <a:cubicBezTo>
                  <a:pt x="6835" y="2835"/>
                  <a:pt x="6894" y="2799"/>
                  <a:pt x="6942" y="2787"/>
                </a:cubicBezTo>
                <a:close/>
                <a:moveTo>
                  <a:pt x="679" y="2787"/>
                </a:moveTo>
                <a:cubicBezTo>
                  <a:pt x="739" y="2799"/>
                  <a:pt x="774" y="2835"/>
                  <a:pt x="798" y="2894"/>
                </a:cubicBezTo>
                <a:cubicBezTo>
                  <a:pt x="822" y="2930"/>
                  <a:pt x="822" y="2989"/>
                  <a:pt x="810" y="3049"/>
                </a:cubicBezTo>
                <a:cubicBezTo>
                  <a:pt x="779" y="3142"/>
                  <a:pt x="685" y="3208"/>
                  <a:pt x="598" y="3208"/>
                </a:cubicBezTo>
                <a:cubicBezTo>
                  <a:pt x="585" y="3208"/>
                  <a:pt x="572" y="3207"/>
                  <a:pt x="560" y="3204"/>
                </a:cubicBezTo>
                <a:cubicBezTo>
                  <a:pt x="441" y="3156"/>
                  <a:pt x="381" y="3049"/>
                  <a:pt x="405" y="2930"/>
                </a:cubicBezTo>
                <a:cubicBezTo>
                  <a:pt x="417" y="2870"/>
                  <a:pt x="453" y="2835"/>
                  <a:pt x="512" y="2811"/>
                </a:cubicBezTo>
                <a:cubicBezTo>
                  <a:pt x="536" y="2799"/>
                  <a:pt x="584" y="2787"/>
                  <a:pt x="620" y="2787"/>
                </a:cubicBezTo>
                <a:close/>
                <a:moveTo>
                  <a:pt x="501" y="3644"/>
                </a:moveTo>
                <a:cubicBezTo>
                  <a:pt x="620" y="3644"/>
                  <a:pt x="703" y="3739"/>
                  <a:pt x="703" y="3859"/>
                </a:cubicBezTo>
                <a:cubicBezTo>
                  <a:pt x="703" y="3978"/>
                  <a:pt x="620" y="4061"/>
                  <a:pt x="501" y="4061"/>
                </a:cubicBezTo>
                <a:cubicBezTo>
                  <a:pt x="370" y="4061"/>
                  <a:pt x="286" y="3978"/>
                  <a:pt x="286" y="3859"/>
                </a:cubicBezTo>
                <a:cubicBezTo>
                  <a:pt x="286" y="3739"/>
                  <a:pt x="381" y="3644"/>
                  <a:pt x="501" y="3644"/>
                </a:cubicBezTo>
                <a:close/>
                <a:moveTo>
                  <a:pt x="7132" y="3644"/>
                </a:moveTo>
                <a:cubicBezTo>
                  <a:pt x="7251" y="3644"/>
                  <a:pt x="7347" y="3739"/>
                  <a:pt x="7347" y="3859"/>
                </a:cubicBezTo>
                <a:cubicBezTo>
                  <a:pt x="7347" y="3966"/>
                  <a:pt x="7251" y="4061"/>
                  <a:pt x="7132" y="4061"/>
                </a:cubicBezTo>
                <a:cubicBezTo>
                  <a:pt x="7013" y="4061"/>
                  <a:pt x="6918" y="3978"/>
                  <a:pt x="6918" y="3859"/>
                </a:cubicBezTo>
                <a:cubicBezTo>
                  <a:pt x="6918" y="3739"/>
                  <a:pt x="7013" y="3644"/>
                  <a:pt x="7132" y="3644"/>
                </a:cubicBezTo>
                <a:close/>
                <a:moveTo>
                  <a:pt x="7109" y="4501"/>
                </a:moveTo>
                <a:cubicBezTo>
                  <a:pt x="7168" y="4513"/>
                  <a:pt x="7204" y="4537"/>
                  <a:pt x="7228" y="4597"/>
                </a:cubicBezTo>
                <a:cubicBezTo>
                  <a:pt x="7239" y="4656"/>
                  <a:pt x="7239" y="4716"/>
                  <a:pt x="7228" y="4763"/>
                </a:cubicBezTo>
                <a:cubicBezTo>
                  <a:pt x="7197" y="4857"/>
                  <a:pt x="7102" y="4923"/>
                  <a:pt x="7008" y="4923"/>
                </a:cubicBezTo>
                <a:cubicBezTo>
                  <a:pt x="6994" y="4923"/>
                  <a:pt x="6980" y="4921"/>
                  <a:pt x="6966" y="4918"/>
                </a:cubicBezTo>
                <a:cubicBezTo>
                  <a:pt x="6906" y="4894"/>
                  <a:pt x="6870" y="4871"/>
                  <a:pt x="6847" y="4811"/>
                </a:cubicBezTo>
                <a:cubicBezTo>
                  <a:pt x="6823" y="4763"/>
                  <a:pt x="6823" y="4704"/>
                  <a:pt x="6835" y="4644"/>
                </a:cubicBezTo>
                <a:cubicBezTo>
                  <a:pt x="6847" y="4585"/>
                  <a:pt x="6882" y="4537"/>
                  <a:pt x="6942" y="4525"/>
                </a:cubicBezTo>
                <a:cubicBezTo>
                  <a:pt x="6966" y="4513"/>
                  <a:pt x="7013" y="4501"/>
                  <a:pt x="7049" y="4501"/>
                </a:cubicBezTo>
                <a:close/>
                <a:moveTo>
                  <a:pt x="596" y="4513"/>
                </a:moveTo>
                <a:cubicBezTo>
                  <a:pt x="632" y="4513"/>
                  <a:pt x="679" y="4525"/>
                  <a:pt x="703" y="4537"/>
                </a:cubicBezTo>
                <a:cubicBezTo>
                  <a:pt x="751" y="4573"/>
                  <a:pt x="798" y="4621"/>
                  <a:pt x="810" y="4656"/>
                </a:cubicBezTo>
                <a:cubicBezTo>
                  <a:pt x="822" y="4716"/>
                  <a:pt x="810" y="4763"/>
                  <a:pt x="798" y="4823"/>
                </a:cubicBezTo>
                <a:cubicBezTo>
                  <a:pt x="762" y="4871"/>
                  <a:pt x="715" y="4918"/>
                  <a:pt x="679" y="4930"/>
                </a:cubicBezTo>
                <a:cubicBezTo>
                  <a:pt x="663" y="4934"/>
                  <a:pt x="648" y="4935"/>
                  <a:pt x="632" y="4935"/>
                </a:cubicBezTo>
                <a:cubicBezTo>
                  <a:pt x="539" y="4935"/>
                  <a:pt x="448" y="4877"/>
                  <a:pt x="417" y="4775"/>
                </a:cubicBezTo>
                <a:cubicBezTo>
                  <a:pt x="393" y="4716"/>
                  <a:pt x="393" y="4656"/>
                  <a:pt x="417" y="4621"/>
                </a:cubicBezTo>
                <a:cubicBezTo>
                  <a:pt x="453" y="4573"/>
                  <a:pt x="501" y="4525"/>
                  <a:pt x="536" y="4513"/>
                </a:cubicBezTo>
                <a:close/>
                <a:moveTo>
                  <a:pt x="950" y="5303"/>
                </a:moveTo>
                <a:cubicBezTo>
                  <a:pt x="1019" y="5303"/>
                  <a:pt x="1081" y="5337"/>
                  <a:pt x="1120" y="5406"/>
                </a:cubicBezTo>
                <a:cubicBezTo>
                  <a:pt x="1179" y="5513"/>
                  <a:pt x="1155" y="5633"/>
                  <a:pt x="1048" y="5692"/>
                </a:cubicBezTo>
                <a:cubicBezTo>
                  <a:pt x="1013" y="5711"/>
                  <a:pt x="976" y="5721"/>
                  <a:pt x="940" y="5721"/>
                </a:cubicBezTo>
                <a:cubicBezTo>
                  <a:pt x="865" y="5721"/>
                  <a:pt x="795" y="5681"/>
                  <a:pt x="762" y="5609"/>
                </a:cubicBezTo>
                <a:cubicBezTo>
                  <a:pt x="703" y="5513"/>
                  <a:pt x="739" y="5394"/>
                  <a:pt x="834" y="5335"/>
                </a:cubicBezTo>
                <a:cubicBezTo>
                  <a:pt x="872" y="5314"/>
                  <a:pt x="912" y="5303"/>
                  <a:pt x="950" y="5303"/>
                </a:cubicBezTo>
                <a:close/>
                <a:moveTo>
                  <a:pt x="6704" y="5299"/>
                </a:moveTo>
                <a:cubicBezTo>
                  <a:pt x="6728" y="5299"/>
                  <a:pt x="6775" y="5311"/>
                  <a:pt x="6811" y="5335"/>
                </a:cubicBezTo>
                <a:cubicBezTo>
                  <a:pt x="6894" y="5394"/>
                  <a:pt x="6930" y="5525"/>
                  <a:pt x="6882" y="5609"/>
                </a:cubicBezTo>
                <a:cubicBezTo>
                  <a:pt x="6842" y="5681"/>
                  <a:pt x="6775" y="5721"/>
                  <a:pt x="6703" y="5721"/>
                </a:cubicBezTo>
                <a:cubicBezTo>
                  <a:pt x="6668" y="5721"/>
                  <a:pt x="6631" y="5711"/>
                  <a:pt x="6597" y="5692"/>
                </a:cubicBezTo>
                <a:cubicBezTo>
                  <a:pt x="6489" y="5633"/>
                  <a:pt x="6466" y="5513"/>
                  <a:pt x="6525" y="5406"/>
                </a:cubicBezTo>
                <a:cubicBezTo>
                  <a:pt x="6573" y="5347"/>
                  <a:pt x="6632" y="5299"/>
                  <a:pt x="6704" y="5299"/>
                </a:cubicBezTo>
                <a:close/>
                <a:moveTo>
                  <a:pt x="1465" y="6002"/>
                </a:moveTo>
                <a:cubicBezTo>
                  <a:pt x="1524" y="6002"/>
                  <a:pt x="1572" y="6014"/>
                  <a:pt x="1608" y="6061"/>
                </a:cubicBezTo>
                <a:cubicBezTo>
                  <a:pt x="1655" y="6109"/>
                  <a:pt x="1667" y="6144"/>
                  <a:pt x="1667" y="6204"/>
                </a:cubicBezTo>
                <a:cubicBezTo>
                  <a:pt x="1667" y="6264"/>
                  <a:pt x="1655" y="6311"/>
                  <a:pt x="1608" y="6359"/>
                </a:cubicBezTo>
                <a:cubicBezTo>
                  <a:pt x="1572" y="6395"/>
                  <a:pt x="1522" y="6412"/>
                  <a:pt x="1468" y="6412"/>
                </a:cubicBezTo>
                <a:cubicBezTo>
                  <a:pt x="1414" y="6412"/>
                  <a:pt x="1358" y="6395"/>
                  <a:pt x="1310" y="6359"/>
                </a:cubicBezTo>
                <a:cubicBezTo>
                  <a:pt x="1274" y="6311"/>
                  <a:pt x="1251" y="6264"/>
                  <a:pt x="1251" y="6204"/>
                </a:cubicBezTo>
                <a:cubicBezTo>
                  <a:pt x="1251" y="6144"/>
                  <a:pt x="1263" y="6109"/>
                  <a:pt x="1310" y="6061"/>
                </a:cubicBezTo>
                <a:cubicBezTo>
                  <a:pt x="1358" y="6014"/>
                  <a:pt x="1405" y="6002"/>
                  <a:pt x="1465" y="6002"/>
                </a:cubicBezTo>
                <a:close/>
                <a:moveTo>
                  <a:pt x="6168" y="6002"/>
                </a:moveTo>
                <a:cubicBezTo>
                  <a:pt x="6227" y="6002"/>
                  <a:pt x="6275" y="6014"/>
                  <a:pt x="6311" y="6061"/>
                </a:cubicBezTo>
                <a:cubicBezTo>
                  <a:pt x="6394" y="6133"/>
                  <a:pt x="6394" y="6264"/>
                  <a:pt x="6311" y="6359"/>
                </a:cubicBezTo>
                <a:cubicBezTo>
                  <a:pt x="6275" y="6395"/>
                  <a:pt x="6224" y="6412"/>
                  <a:pt x="6171" y="6412"/>
                </a:cubicBezTo>
                <a:cubicBezTo>
                  <a:pt x="6117" y="6412"/>
                  <a:pt x="6061" y="6395"/>
                  <a:pt x="6013" y="6359"/>
                </a:cubicBezTo>
                <a:cubicBezTo>
                  <a:pt x="5942" y="6287"/>
                  <a:pt x="5942" y="6144"/>
                  <a:pt x="6013" y="6061"/>
                </a:cubicBezTo>
                <a:cubicBezTo>
                  <a:pt x="6061" y="6014"/>
                  <a:pt x="6108" y="6002"/>
                  <a:pt x="6168" y="6002"/>
                </a:cubicBezTo>
                <a:close/>
                <a:moveTo>
                  <a:pt x="4215" y="977"/>
                </a:moveTo>
                <a:cubicBezTo>
                  <a:pt x="4287" y="1096"/>
                  <a:pt x="4406" y="1192"/>
                  <a:pt x="4537" y="1215"/>
                </a:cubicBezTo>
                <a:cubicBezTo>
                  <a:pt x="4584" y="1239"/>
                  <a:pt x="4644" y="1239"/>
                  <a:pt x="4692" y="1239"/>
                </a:cubicBezTo>
                <a:cubicBezTo>
                  <a:pt x="4775" y="1239"/>
                  <a:pt x="4870" y="1215"/>
                  <a:pt x="4942" y="1180"/>
                </a:cubicBezTo>
                <a:cubicBezTo>
                  <a:pt x="4989" y="1311"/>
                  <a:pt x="5084" y="1418"/>
                  <a:pt x="5204" y="1489"/>
                </a:cubicBezTo>
                <a:cubicBezTo>
                  <a:pt x="5287" y="1537"/>
                  <a:pt x="5394" y="1561"/>
                  <a:pt x="5477" y="1561"/>
                </a:cubicBezTo>
                <a:cubicBezTo>
                  <a:pt x="5525" y="1561"/>
                  <a:pt x="5561" y="1561"/>
                  <a:pt x="5596" y="1549"/>
                </a:cubicBezTo>
                <a:cubicBezTo>
                  <a:pt x="5620" y="1680"/>
                  <a:pt x="5656" y="1811"/>
                  <a:pt x="5763" y="1918"/>
                </a:cubicBezTo>
                <a:cubicBezTo>
                  <a:pt x="5870" y="2025"/>
                  <a:pt x="6001" y="2084"/>
                  <a:pt x="6132" y="2084"/>
                </a:cubicBezTo>
                <a:cubicBezTo>
                  <a:pt x="6108" y="2215"/>
                  <a:pt x="6120" y="2370"/>
                  <a:pt x="6192" y="2489"/>
                </a:cubicBezTo>
                <a:cubicBezTo>
                  <a:pt x="6275" y="2608"/>
                  <a:pt x="6394" y="2692"/>
                  <a:pt x="6513" y="2739"/>
                </a:cubicBezTo>
                <a:cubicBezTo>
                  <a:pt x="6442" y="2858"/>
                  <a:pt x="6430" y="3001"/>
                  <a:pt x="6466" y="3144"/>
                </a:cubicBezTo>
                <a:cubicBezTo>
                  <a:pt x="6489" y="3275"/>
                  <a:pt x="6585" y="3394"/>
                  <a:pt x="6704" y="3466"/>
                </a:cubicBezTo>
                <a:cubicBezTo>
                  <a:pt x="6608" y="3573"/>
                  <a:pt x="6549" y="3704"/>
                  <a:pt x="6549" y="3859"/>
                </a:cubicBezTo>
                <a:cubicBezTo>
                  <a:pt x="6549" y="4001"/>
                  <a:pt x="6608" y="4132"/>
                  <a:pt x="6704" y="4240"/>
                </a:cubicBezTo>
                <a:cubicBezTo>
                  <a:pt x="6585" y="4311"/>
                  <a:pt x="6489" y="4430"/>
                  <a:pt x="6466" y="4573"/>
                </a:cubicBezTo>
                <a:cubicBezTo>
                  <a:pt x="6418" y="4704"/>
                  <a:pt x="6454" y="4847"/>
                  <a:pt x="6513" y="4966"/>
                </a:cubicBezTo>
                <a:cubicBezTo>
                  <a:pt x="6394" y="5013"/>
                  <a:pt x="6275" y="5109"/>
                  <a:pt x="6192" y="5228"/>
                </a:cubicBezTo>
                <a:cubicBezTo>
                  <a:pt x="6120" y="5359"/>
                  <a:pt x="6108" y="5490"/>
                  <a:pt x="6132" y="5633"/>
                </a:cubicBezTo>
                <a:cubicBezTo>
                  <a:pt x="6001" y="5644"/>
                  <a:pt x="5870" y="5692"/>
                  <a:pt x="5763" y="5787"/>
                </a:cubicBezTo>
                <a:cubicBezTo>
                  <a:pt x="5656" y="5894"/>
                  <a:pt x="5596" y="6025"/>
                  <a:pt x="5596" y="6168"/>
                </a:cubicBezTo>
                <a:cubicBezTo>
                  <a:pt x="5551" y="6156"/>
                  <a:pt x="5505" y="6149"/>
                  <a:pt x="5458" y="6149"/>
                </a:cubicBezTo>
                <a:cubicBezTo>
                  <a:pt x="5370" y="6149"/>
                  <a:pt x="5281" y="6173"/>
                  <a:pt x="5204" y="6228"/>
                </a:cubicBezTo>
                <a:cubicBezTo>
                  <a:pt x="5084" y="6299"/>
                  <a:pt x="4989" y="6418"/>
                  <a:pt x="4942" y="6537"/>
                </a:cubicBezTo>
                <a:cubicBezTo>
                  <a:pt x="4860" y="6497"/>
                  <a:pt x="4768" y="6478"/>
                  <a:pt x="4672" y="6478"/>
                </a:cubicBezTo>
                <a:cubicBezTo>
                  <a:pt x="4627" y="6478"/>
                  <a:pt x="4582" y="6482"/>
                  <a:pt x="4537" y="6490"/>
                </a:cubicBezTo>
                <a:cubicBezTo>
                  <a:pt x="4406" y="6537"/>
                  <a:pt x="4287" y="6609"/>
                  <a:pt x="4215" y="6728"/>
                </a:cubicBezTo>
                <a:cubicBezTo>
                  <a:pt x="4108" y="6645"/>
                  <a:pt x="3977" y="6585"/>
                  <a:pt x="3834" y="6585"/>
                </a:cubicBezTo>
                <a:cubicBezTo>
                  <a:pt x="3680" y="6585"/>
                  <a:pt x="3549" y="6645"/>
                  <a:pt x="3441" y="6728"/>
                </a:cubicBezTo>
                <a:cubicBezTo>
                  <a:pt x="3370" y="6609"/>
                  <a:pt x="3251" y="6525"/>
                  <a:pt x="3120" y="6490"/>
                </a:cubicBezTo>
                <a:cubicBezTo>
                  <a:pt x="3075" y="6482"/>
                  <a:pt x="3029" y="6478"/>
                  <a:pt x="2985" y="6478"/>
                </a:cubicBezTo>
                <a:cubicBezTo>
                  <a:pt x="2889" y="6478"/>
                  <a:pt x="2796" y="6497"/>
                  <a:pt x="2715" y="6537"/>
                </a:cubicBezTo>
                <a:cubicBezTo>
                  <a:pt x="2667" y="6406"/>
                  <a:pt x="2572" y="6299"/>
                  <a:pt x="2453" y="6228"/>
                </a:cubicBezTo>
                <a:cubicBezTo>
                  <a:pt x="2383" y="6173"/>
                  <a:pt x="2292" y="6149"/>
                  <a:pt x="2201" y="6149"/>
                </a:cubicBezTo>
                <a:cubicBezTo>
                  <a:pt x="2154" y="6149"/>
                  <a:pt x="2105" y="6156"/>
                  <a:pt x="2060" y="6168"/>
                </a:cubicBezTo>
                <a:cubicBezTo>
                  <a:pt x="2048" y="6025"/>
                  <a:pt x="2001" y="5894"/>
                  <a:pt x="1894" y="5787"/>
                </a:cubicBezTo>
                <a:cubicBezTo>
                  <a:pt x="1786" y="5692"/>
                  <a:pt x="1655" y="5633"/>
                  <a:pt x="1524" y="5633"/>
                </a:cubicBezTo>
                <a:cubicBezTo>
                  <a:pt x="1548" y="5490"/>
                  <a:pt x="1536" y="5347"/>
                  <a:pt x="1465" y="5228"/>
                </a:cubicBezTo>
                <a:cubicBezTo>
                  <a:pt x="1382" y="5097"/>
                  <a:pt x="1263" y="5013"/>
                  <a:pt x="1155" y="4966"/>
                </a:cubicBezTo>
                <a:cubicBezTo>
                  <a:pt x="1215" y="4859"/>
                  <a:pt x="1227" y="4704"/>
                  <a:pt x="1191" y="4573"/>
                </a:cubicBezTo>
                <a:cubicBezTo>
                  <a:pt x="1167" y="4430"/>
                  <a:pt x="1072" y="4311"/>
                  <a:pt x="953" y="4240"/>
                </a:cubicBezTo>
                <a:cubicBezTo>
                  <a:pt x="1048" y="4132"/>
                  <a:pt x="1108" y="4001"/>
                  <a:pt x="1108" y="3859"/>
                </a:cubicBezTo>
                <a:cubicBezTo>
                  <a:pt x="1108" y="3704"/>
                  <a:pt x="1048" y="3573"/>
                  <a:pt x="953" y="3466"/>
                </a:cubicBezTo>
                <a:cubicBezTo>
                  <a:pt x="1072" y="3394"/>
                  <a:pt x="1167" y="3275"/>
                  <a:pt x="1191" y="3144"/>
                </a:cubicBezTo>
                <a:cubicBezTo>
                  <a:pt x="1227" y="3001"/>
                  <a:pt x="1203" y="2858"/>
                  <a:pt x="1155" y="2739"/>
                </a:cubicBezTo>
                <a:cubicBezTo>
                  <a:pt x="1286" y="2692"/>
                  <a:pt x="1382" y="2608"/>
                  <a:pt x="1465" y="2489"/>
                </a:cubicBezTo>
                <a:cubicBezTo>
                  <a:pt x="1536" y="2346"/>
                  <a:pt x="1548" y="2215"/>
                  <a:pt x="1524" y="2084"/>
                </a:cubicBezTo>
                <a:cubicBezTo>
                  <a:pt x="1655" y="2073"/>
                  <a:pt x="1786" y="2025"/>
                  <a:pt x="1894" y="1918"/>
                </a:cubicBezTo>
                <a:cubicBezTo>
                  <a:pt x="2001" y="1811"/>
                  <a:pt x="2060" y="1680"/>
                  <a:pt x="2060" y="1549"/>
                </a:cubicBezTo>
                <a:cubicBezTo>
                  <a:pt x="2096" y="1561"/>
                  <a:pt x="2132" y="1561"/>
                  <a:pt x="2179" y="1561"/>
                </a:cubicBezTo>
                <a:cubicBezTo>
                  <a:pt x="2275" y="1561"/>
                  <a:pt x="2370" y="1537"/>
                  <a:pt x="2453" y="1489"/>
                </a:cubicBezTo>
                <a:cubicBezTo>
                  <a:pt x="2572" y="1418"/>
                  <a:pt x="2667" y="1299"/>
                  <a:pt x="2715" y="1180"/>
                </a:cubicBezTo>
                <a:cubicBezTo>
                  <a:pt x="2787" y="1215"/>
                  <a:pt x="2870" y="1239"/>
                  <a:pt x="2965" y="1239"/>
                </a:cubicBezTo>
                <a:cubicBezTo>
                  <a:pt x="3013" y="1239"/>
                  <a:pt x="3072" y="1239"/>
                  <a:pt x="3120" y="1215"/>
                </a:cubicBezTo>
                <a:cubicBezTo>
                  <a:pt x="3251" y="1192"/>
                  <a:pt x="3370" y="1096"/>
                  <a:pt x="3441" y="977"/>
                </a:cubicBezTo>
                <a:cubicBezTo>
                  <a:pt x="3549" y="1072"/>
                  <a:pt x="3680" y="1132"/>
                  <a:pt x="3834" y="1132"/>
                </a:cubicBezTo>
                <a:cubicBezTo>
                  <a:pt x="3977" y="1132"/>
                  <a:pt x="4108" y="1072"/>
                  <a:pt x="4215" y="977"/>
                </a:cubicBezTo>
                <a:close/>
                <a:moveTo>
                  <a:pt x="5537" y="6502"/>
                </a:moveTo>
                <a:cubicBezTo>
                  <a:pt x="5596" y="6514"/>
                  <a:pt x="5644" y="6549"/>
                  <a:pt x="5656" y="6609"/>
                </a:cubicBezTo>
                <a:cubicBezTo>
                  <a:pt x="5692" y="6668"/>
                  <a:pt x="5692" y="6728"/>
                  <a:pt x="5680" y="6787"/>
                </a:cubicBezTo>
                <a:cubicBezTo>
                  <a:pt x="5656" y="6847"/>
                  <a:pt x="5632" y="6895"/>
                  <a:pt x="5573" y="6906"/>
                </a:cubicBezTo>
                <a:cubicBezTo>
                  <a:pt x="5546" y="6926"/>
                  <a:pt x="5517" y="6935"/>
                  <a:pt x="5485" y="6935"/>
                </a:cubicBezTo>
                <a:cubicBezTo>
                  <a:pt x="5459" y="6935"/>
                  <a:pt x="5433" y="6929"/>
                  <a:pt x="5406" y="6918"/>
                </a:cubicBezTo>
                <a:cubicBezTo>
                  <a:pt x="5346" y="6906"/>
                  <a:pt x="5299" y="6883"/>
                  <a:pt x="5287" y="6811"/>
                </a:cubicBezTo>
                <a:cubicBezTo>
                  <a:pt x="5263" y="6776"/>
                  <a:pt x="5263" y="6716"/>
                  <a:pt x="5275" y="6656"/>
                </a:cubicBezTo>
                <a:cubicBezTo>
                  <a:pt x="5287" y="6597"/>
                  <a:pt x="5323" y="6549"/>
                  <a:pt x="5382" y="6537"/>
                </a:cubicBezTo>
                <a:cubicBezTo>
                  <a:pt x="5406" y="6514"/>
                  <a:pt x="5454" y="6502"/>
                  <a:pt x="5477" y="6502"/>
                </a:cubicBezTo>
                <a:close/>
                <a:moveTo>
                  <a:pt x="2132" y="6537"/>
                </a:moveTo>
                <a:cubicBezTo>
                  <a:pt x="2167" y="6537"/>
                  <a:pt x="2203" y="6549"/>
                  <a:pt x="2239" y="6561"/>
                </a:cubicBezTo>
                <a:cubicBezTo>
                  <a:pt x="2286" y="6597"/>
                  <a:pt x="2322" y="6645"/>
                  <a:pt x="2346" y="6680"/>
                </a:cubicBezTo>
                <a:cubicBezTo>
                  <a:pt x="2370" y="6728"/>
                  <a:pt x="2358" y="6787"/>
                  <a:pt x="2322" y="6835"/>
                </a:cubicBezTo>
                <a:cubicBezTo>
                  <a:pt x="2298" y="6883"/>
                  <a:pt x="2251" y="6918"/>
                  <a:pt x="2203" y="6942"/>
                </a:cubicBezTo>
                <a:cubicBezTo>
                  <a:pt x="2187" y="6945"/>
                  <a:pt x="2173" y="6947"/>
                  <a:pt x="2159" y="6947"/>
                </a:cubicBezTo>
                <a:cubicBezTo>
                  <a:pt x="2123" y="6947"/>
                  <a:pt x="2092" y="6936"/>
                  <a:pt x="2048" y="6918"/>
                </a:cubicBezTo>
                <a:cubicBezTo>
                  <a:pt x="2001" y="6895"/>
                  <a:pt x="1953" y="6847"/>
                  <a:pt x="1941" y="6799"/>
                </a:cubicBezTo>
                <a:cubicBezTo>
                  <a:pt x="1929" y="6740"/>
                  <a:pt x="1941" y="6704"/>
                  <a:pt x="1953" y="6645"/>
                </a:cubicBezTo>
                <a:cubicBezTo>
                  <a:pt x="1989" y="6597"/>
                  <a:pt x="2025" y="6549"/>
                  <a:pt x="2072" y="6537"/>
                </a:cubicBezTo>
                <a:close/>
                <a:moveTo>
                  <a:pt x="3025" y="6859"/>
                </a:moveTo>
                <a:cubicBezTo>
                  <a:pt x="3084" y="6883"/>
                  <a:pt x="3132" y="6906"/>
                  <a:pt x="3144" y="6966"/>
                </a:cubicBezTo>
                <a:cubicBezTo>
                  <a:pt x="3156" y="7014"/>
                  <a:pt x="3179" y="7061"/>
                  <a:pt x="3156" y="7121"/>
                </a:cubicBezTo>
                <a:cubicBezTo>
                  <a:pt x="3136" y="7201"/>
                  <a:pt x="3049" y="7272"/>
                  <a:pt x="2958" y="7272"/>
                </a:cubicBezTo>
                <a:cubicBezTo>
                  <a:pt x="2941" y="7272"/>
                  <a:pt x="2923" y="7269"/>
                  <a:pt x="2906" y="7264"/>
                </a:cubicBezTo>
                <a:cubicBezTo>
                  <a:pt x="2798" y="7240"/>
                  <a:pt x="2727" y="7121"/>
                  <a:pt x="2763" y="7014"/>
                </a:cubicBezTo>
                <a:cubicBezTo>
                  <a:pt x="2775" y="6954"/>
                  <a:pt x="2798" y="6906"/>
                  <a:pt x="2858" y="6895"/>
                </a:cubicBezTo>
                <a:cubicBezTo>
                  <a:pt x="2894" y="6883"/>
                  <a:pt x="2941" y="6859"/>
                  <a:pt x="2965" y="6859"/>
                </a:cubicBezTo>
                <a:close/>
                <a:moveTo>
                  <a:pt x="4680" y="6859"/>
                </a:moveTo>
                <a:cubicBezTo>
                  <a:pt x="4703" y="6859"/>
                  <a:pt x="4751" y="6883"/>
                  <a:pt x="4787" y="6895"/>
                </a:cubicBezTo>
                <a:cubicBezTo>
                  <a:pt x="4823" y="6918"/>
                  <a:pt x="4870" y="6966"/>
                  <a:pt x="4882" y="7014"/>
                </a:cubicBezTo>
                <a:cubicBezTo>
                  <a:pt x="4906" y="7121"/>
                  <a:pt x="4846" y="7240"/>
                  <a:pt x="4727" y="7264"/>
                </a:cubicBezTo>
                <a:cubicBezTo>
                  <a:pt x="4706" y="7271"/>
                  <a:pt x="4685" y="7274"/>
                  <a:pt x="4664" y="7274"/>
                </a:cubicBezTo>
                <a:cubicBezTo>
                  <a:pt x="4577" y="7274"/>
                  <a:pt x="4494" y="7217"/>
                  <a:pt x="4465" y="7121"/>
                </a:cubicBezTo>
                <a:cubicBezTo>
                  <a:pt x="4442" y="7014"/>
                  <a:pt x="4501" y="6895"/>
                  <a:pt x="4620" y="6859"/>
                </a:cubicBezTo>
                <a:close/>
                <a:moveTo>
                  <a:pt x="3810" y="6966"/>
                </a:moveTo>
                <a:cubicBezTo>
                  <a:pt x="3930" y="6966"/>
                  <a:pt x="4025" y="7061"/>
                  <a:pt x="4025" y="7180"/>
                </a:cubicBezTo>
                <a:cubicBezTo>
                  <a:pt x="4025" y="7299"/>
                  <a:pt x="3930" y="7383"/>
                  <a:pt x="3810" y="7383"/>
                </a:cubicBezTo>
                <a:cubicBezTo>
                  <a:pt x="3691" y="7383"/>
                  <a:pt x="3608" y="7299"/>
                  <a:pt x="3608" y="7180"/>
                </a:cubicBezTo>
                <a:cubicBezTo>
                  <a:pt x="3608" y="7061"/>
                  <a:pt x="3691" y="6966"/>
                  <a:pt x="3810" y="6966"/>
                </a:cubicBezTo>
                <a:close/>
                <a:moveTo>
                  <a:pt x="3810" y="8728"/>
                </a:moveTo>
                <a:cubicBezTo>
                  <a:pt x="3930" y="8728"/>
                  <a:pt x="4025" y="8811"/>
                  <a:pt x="4025" y="8931"/>
                </a:cubicBezTo>
                <a:lnTo>
                  <a:pt x="4025" y="9335"/>
                </a:lnTo>
                <a:lnTo>
                  <a:pt x="3608" y="9335"/>
                </a:lnTo>
                <a:lnTo>
                  <a:pt x="3608" y="8931"/>
                </a:lnTo>
                <a:cubicBezTo>
                  <a:pt x="3608" y="8811"/>
                  <a:pt x="3691" y="8728"/>
                  <a:pt x="3810" y="8728"/>
                </a:cubicBezTo>
                <a:close/>
                <a:moveTo>
                  <a:pt x="3560" y="9704"/>
                </a:moveTo>
                <a:cubicBezTo>
                  <a:pt x="3275" y="10633"/>
                  <a:pt x="3120" y="11681"/>
                  <a:pt x="3072" y="12074"/>
                </a:cubicBezTo>
                <a:lnTo>
                  <a:pt x="2667" y="12074"/>
                </a:lnTo>
                <a:cubicBezTo>
                  <a:pt x="2739" y="11645"/>
                  <a:pt x="2977" y="10574"/>
                  <a:pt x="3513" y="9704"/>
                </a:cubicBezTo>
                <a:close/>
                <a:moveTo>
                  <a:pt x="4096" y="9716"/>
                </a:moveTo>
                <a:cubicBezTo>
                  <a:pt x="4644" y="10586"/>
                  <a:pt x="4882" y="11657"/>
                  <a:pt x="4965" y="12086"/>
                </a:cubicBezTo>
                <a:lnTo>
                  <a:pt x="4561" y="12074"/>
                </a:lnTo>
                <a:cubicBezTo>
                  <a:pt x="4549" y="12014"/>
                  <a:pt x="4549" y="11919"/>
                  <a:pt x="4525" y="11836"/>
                </a:cubicBezTo>
                <a:cubicBezTo>
                  <a:pt x="4514" y="11738"/>
                  <a:pt x="4443" y="11679"/>
                  <a:pt x="4349" y="11679"/>
                </a:cubicBezTo>
                <a:cubicBezTo>
                  <a:pt x="4340" y="11679"/>
                  <a:pt x="4332" y="11680"/>
                  <a:pt x="4322" y="11681"/>
                </a:cubicBezTo>
                <a:cubicBezTo>
                  <a:pt x="4215" y="11705"/>
                  <a:pt x="4156" y="11788"/>
                  <a:pt x="4168" y="11895"/>
                </a:cubicBezTo>
                <a:cubicBezTo>
                  <a:pt x="4180" y="11967"/>
                  <a:pt x="4180" y="12026"/>
                  <a:pt x="4203" y="12074"/>
                </a:cubicBezTo>
                <a:lnTo>
                  <a:pt x="3441" y="12074"/>
                </a:lnTo>
                <a:cubicBezTo>
                  <a:pt x="3501" y="11717"/>
                  <a:pt x="3620" y="10919"/>
                  <a:pt x="3810" y="10169"/>
                </a:cubicBezTo>
                <a:cubicBezTo>
                  <a:pt x="3894" y="10455"/>
                  <a:pt x="3965" y="10764"/>
                  <a:pt x="4025" y="11109"/>
                </a:cubicBezTo>
                <a:cubicBezTo>
                  <a:pt x="4037" y="11193"/>
                  <a:pt x="4108" y="11252"/>
                  <a:pt x="4203" y="11252"/>
                </a:cubicBezTo>
                <a:lnTo>
                  <a:pt x="4227" y="11252"/>
                </a:lnTo>
                <a:cubicBezTo>
                  <a:pt x="4334" y="11240"/>
                  <a:pt x="4394" y="11133"/>
                  <a:pt x="4382" y="11050"/>
                </a:cubicBezTo>
                <a:cubicBezTo>
                  <a:pt x="4275" y="10538"/>
                  <a:pt x="4168" y="10097"/>
                  <a:pt x="4049" y="9716"/>
                </a:cubicBezTo>
                <a:close/>
                <a:moveTo>
                  <a:pt x="3858" y="1"/>
                </a:moveTo>
                <a:cubicBezTo>
                  <a:pt x="3668" y="1"/>
                  <a:pt x="3489" y="108"/>
                  <a:pt x="3382" y="251"/>
                </a:cubicBezTo>
                <a:cubicBezTo>
                  <a:pt x="3358" y="227"/>
                  <a:pt x="3322" y="203"/>
                  <a:pt x="3299" y="179"/>
                </a:cubicBezTo>
                <a:cubicBezTo>
                  <a:pt x="3200" y="130"/>
                  <a:pt x="3102" y="98"/>
                  <a:pt x="3001" y="98"/>
                </a:cubicBezTo>
                <a:cubicBezTo>
                  <a:pt x="2954" y="98"/>
                  <a:pt x="2907" y="105"/>
                  <a:pt x="2858" y="120"/>
                </a:cubicBezTo>
                <a:cubicBezTo>
                  <a:pt x="2715" y="168"/>
                  <a:pt x="2596" y="251"/>
                  <a:pt x="2525" y="382"/>
                </a:cubicBezTo>
                <a:cubicBezTo>
                  <a:pt x="2501" y="418"/>
                  <a:pt x="2489" y="465"/>
                  <a:pt x="2477" y="489"/>
                </a:cubicBezTo>
                <a:cubicBezTo>
                  <a:pt x="2396" y="449"/>
                  <a:pt x="2308" y="428"/>
                  <a:pt x="2217" y="428"/>
                </a:cubicBezTo>
                <a:cubicBezTo>
                  <a:pt x="2120" y="428"/>
                  <a:pt x="2022" y="452"/>
                  <a:pt x="1929" y="501"/>
                </a:cubicBezTo>
                <a:cubicBezTo>
                  <a:pt x="1751" y="608"/>
                  <a:pt x="1655" y="787"/>
                  <a:pt x="1644" y="965"/>
                </a:cubicBezTo>
                <a:cubicBezTo>
                  <a:pt x="1609" y="958"/>
                  <a:pt x="1574" y="955"/>
                  <a:pt x="1537" y="955"/>
                </a:cubicBezTo>
                <a:cubicBezTo>
                  <a:pt x="1386" y="955"/>
                  <a:pt x="1225" y="1014"/>
                  <a:pt x="1120" y="1120"/>
                </a:cubicBezTo>
                <a:cubicBezTo>
                  <a:pt x="989" y="1251"/>
                  <a:pt x="929" y="1453"/>
                  <a:pt x="977" y="1644"/>
                </a:cubicBezTo>
                <a:cubicBezTo>
                  <a:pt x="929" y="1644"/>
                  <a:pt x="893" y="1656"/>
                  <a:pt x="858" y="1656"/>
                </a:cubicBezTo>
                <a:cubicBezTo>
                  <a:pt x="703" y="1692"/>
                  <a:pt x="584" y="1787"/>
                  <a:pt x="512" y="1918"/>
                </a:cubicBezTo>
                <a:cubicBezTo>
                  <a:pt x="405" y="2096"/>
                  <a:pt x="405" y="2287"/>
                  <a:pt x="501" y="2477"/>
                </a:cubicBezTo>
                <a:cubicBezTo>
                  <a:pt x="465" y="2489"/>
                  <a:pt x="417" y="2501"/>
                  <a:pt x="393" y="2513"/>
                </a:cubicBezTo>
                <a:cubicBezTo>
                  <a:pt x="262" y="2585"/>
                  <a:pt x="167" y="2704"/>
                  <a:pt x="120" y="2858"/>
                </a:cubicBezTo>
                <a:cubicBezTo>
                  <a:pt x="84" y="3001"/>
                  <a:pt x="108" y="3156"/>
                  <a:pt x="179" y="3287"/>
                </a:cubicBezTo>
                <a:cubicBezTo>
                  <a:pt x="203" y="3323"/>
                  <a:pt x="227" y="3347"/>
                  <a:pt x="262" y="3382"/>
                </a:cubicBezTo>
                <a:cubicBezTo>
                  <a:pt x="108" y="3478"/>
                  <a:pt x="0" y="3656"/>
                  <a:pt x="0" y="3859"/>
                </a:cubicBezTo>
                <a:cubicBezTo>
                  <a:pt x="0" y="4049"/>
                  <a:pt x="108" y="4228"/>
                  <a:pt x="262" y="4335"/>
                </a:cubicBezTo>
                <a:cubicBezTo>
                  <a:pt x="227" y="4359"/>
                  <a:pt x="215" y="4394"/>
                  <a:pt x="179" y="4418"/>
                </a:cubicBezTo>
                <a:cubicBezTo>
                  <a:pt x="108" y="4561"/>
                  <a:pt x="84" y="4704"/>
                  <a:pt x="120" y="4859"/>
                </a:cubicBezTo>
                <a:cubicBezTo>
                  <a:pt x="167" y="5002"/>
                  <a:pt x="262" y="5121"/>
                  <a:pt x="393" y="5192"/>
                </a:cubicBezTo>
                <a:cubicBezTo>
                  <a:pt x="417" y="5216"/>
                  <a:pt x="465" y="5228"/>
                  <a:pt x="501" y="5240"/>
                </a:cubicBezTo>
                <a:cubicBezTo>
                  <a:pt x="405" y="5406"/>
                  <a:pt x="405" y="5609"/>
                  <a:pt x="512" y="5787"/>
                </a:cubicBezTo>
                <a:cubicBezTo>
                  <a:pt x="620" y="5966"/>
                  <a:pt x="798" y="6061"/>
                  <a:pt x="977" y="6073"/>
                </a:cubicBezTo>
                <a:cubicBezTo>
                  <a:pt x="953" y="6121"/>
                  <a:pt x="953" y="6144"/>
                  <a:pt x="953" y="6192"/>
                </a:cubicBezTo>
                <a:cubicBezTo>
                  <a:pt x="953" y="6335"/>
                  <a:pt x="1013" y="6490"/>
                  <a:pt x="1120" y="6597"/>
                </a:cubicBezTo>
                <a:cubicBezTo>
                  <a:pt x="1239" y="6716"/>
                  <a:pt x="1370" y="6752"/>
                  <a:pt x="1524" y="6752"/>
                </a:cubicBezTo>
                <a:cubicBezTo>
                  <a:pt x="1572" y="6752"/>
                  <a:pt x="1596" y="6752"/>
                  <a:pt x="1644" y="6740"/>
                </a:cubicBezTo>
                <a:cubicBezTo>
                  <a:pt x="1655" y="6930"/>
                  <a:pt x="1763" y="7097"/>
                  <a:pt x="1929" y="7204"/>
                </a:cubicBezTo>
                <a:cubicBezTo>
                  <a:pt x="2013" y="7252"/>
                  <a:pt x="2120" y="7276"/>
                  <a:pt x="2203" y="7276"/>
                </a:cubicBezTo>
                <a:cubicBezTo>
                  <a:pt x="2251" y="7276"/>
                  <a:pt x="2310" y="7276"/>
                  <a:pt x="2358" y="7264"/>
                </a:cubicBezTo>
                <a:cubicBezTo>
                  <a:pt x="2406" y="7252"/>
                  <a:pt x="2429" y="7228"/>
                  <a:pt x="2465" y="7216"/>
                </a:cubicBezTo>
                <a:cubicBezTo>
                  <a:pt x="2525" y="7395"/>
                  <a:pt x="2667" y="7549"/>
                  <a:pt x="2858" y="7597"/>
                </a:cubicBezTo>
                <a:cubicBezTo>
                  <a:pt x="2906" y="7609"/>
                  <a:pt x="2965" y="7609"/>
                  <a:pt x="3013" y="7609"/>
                </a:cubicBezTo>
                <a:cubicBezTo>
                  <a:pt x="3120" y="7609"/>
                  <a:pt x="3203" y="7573"/>
                  <a:pt x="3299" y="7538"/>
                </a:cubicBezTo>
                <a:cubicBezTo>
                  <a:pt x="3322" y="7514"/>
                  <a:pt x="3358" y="7490"/>
                  <a:pt x="3382" y="7454"/>
                </a:cubicBezTo>
                <a:cubicBezTo>
                  <a:pt x="3453" y="7561"/>
                  <a:pt x="3560" y="7645"/>
                  <a:pt x="3680" y="7680"/>
                </a:cubicBezTo>
                <a:lnTo>
                  <a:pt x="3680" y="8347"/>
                </a:lnTo>
                <a:cubicBezTo>
                  <a:pt x="3453" y="8430"/>
                  <a:pt x="3299" y="8645"/>
                  <a:pt x="3299" y="8907"/>
                </a:cubicBezTo>
                <a:lnTo>
                  <a:pt x="3299" y="9443"/>
                </a:lnTo>
                <a:cubicBezTo>
                  <a:pt x="2525" y="10633"/>
                  <a:pt x="2322" y="12145"/>
                  <a:pt x="2310" y="12205"/>
                </a:cubicBezTo>
                <a:cubicBezTo>
                  <a:pt x="2310" y="12252"/>
                  <a:pt x="2322" y="12312"/>
                  <a:pt x="2358" y="12360"/>
                </a:cubicBezTo>
                <a:cubicBezTo>
                  <a:pt x="2382" y="12395"/>
                  <a:pt x="2441" y="12419"/>
                  <a:pt x="2489" y="12419"/>
                </a:cubicBezTo>
                <a:lnTo>
                  <a:pt x="5227" y="12419"/>
                </a:lnTo>
                <a:cubicBezTo>
                  <a:pt x="5287" y="12419"/>
                  <a:pt x="5334" y="12383"/>
                  <a:pt x="5358" y="12360"/>
                </a:cubicBezTo>
                <a:cubicBezTo>
                  <a:pt x="5394" y="12312"/>
                  <a:pt x="5406" y="12264"/>
                  <a:pt x="5406" y="12205"/>
                </a:cubicBezTo>
                <a:cubicBezTo>
                  <a:pt x="5394" y="12145"/>
                  <a:pt x="5204" y="10633"/>
                  <a:pt x="4430" y="9443"/>
                </a:cubicBezTo>
                <a:lnTo>
                  <a:pt x="4430" y="8907"/>
                </a:lnTo>
                <a:cubicBezTo>
                  <a:pt x="4430" y="8645"/>
                  <a:pt x="4263" y="8442"/>
                  <a:pt x="4037" y="8347"/>
                </a:cubicBezTo>
                <a:lnTo>
                  <a:pt x="4037" y="7680"/>
                </a:lnTo>
                <a:cubicBezTo>
                  <a:pt x="4156" y="7633"/>
                  <a:pt x="4263" y="7561"/>
                  <a:pt x="4334" y="7454"/>
                </a:cubicBezTo>
                <a:cubicBezTo>
                  <a:pt x="4442" y="7549"/>
                  <a:pt x="4572" y="7609"/>
                  <a:pt x="4727" y="7609"/>
                </a:cubicBezTo>
                <a:cubicBezTo>
                  <a:pt x="4763" y="7609"/>
                  <a:pt x="4823" y="7609"/>
                  <a:pt x="4870" y="7597"/>
                </a:cubicBezTo>
                <a:cubicBezTo>
                  <a:pt x="5061" y="7549"/>
                  <a:pt x="5215" y="7395"/>
                  <a:pt x="5275" y="7216"/>
                </a:cubicBezTo>
                <a:cubicBezTo>
                  <a:pt x="5299" y="7240"/>
                  <a:pt x="5346" y="7252"/>
                  <a:pt x="5382" y="7264"/>
                </a:cubicBezTo>
                <a:cubicBezTo>
                  <a:pt x="5418" y="7276"/>
                  <a:pt x="5477" y="7276"/>
                  <a:pt x="5525" y="7276"/>
                </a:cubicBezTo>
                <a:cubicBezTo>
                  <a:pt x="5632" y="7276"/>
                  <a:pt x="5715" y="7252"/>
                  <a:pt x="5811" y="7204"/>
                </a:cubicBezTo>
                <a:cubicBezTo>
                  <a:pt x="5989" y="7097"/>
                  <a:pt x="6073" y="6918"/>
                  <a:pt x="6096" y="6740"/>
                </a:cubicBezTo>
                <a:cubicBezTo>
                  <a:pt x="6132" y="6752"/>
                  <a:pt x="6168" y="6752"/>
                  <a:pt x="6216" y="6752"/>
                </a:cubicBezTo>
                <a:cubicBezTo>
                  <a:pt x="6358" y="6752"/>
                  <a:pt x="6513" y="6704"/>
                  <a:pt x="6608" y="6597"/>
                </a:cubicBezTo>
                <a:cubicBezTo>
                  <a:pt x="6763" y="6442"/>
                  <a:pt x="6811" y="6252"/>
                  <a:pt x="6763" y="6073"/>
                </a:cubicBezTo>
                <a:cubicBezTo>
                  <a:pt x="6954" y="6061"/>
                  <a:pt x="7120" y="5954"/>
                  <a:pt x="7228" y="5787"/>
                </a:cubicBezTo>
                <a:cubicBezTo>
                  <a:pt x="7323" y="5609"/>
                  <a:pt x="7323" y="5418"/>
                  <a:pt x="7239" y="5240"/>
                </a:cubicBezTo>
                <a:cubicBezTo>
                  <a:pt x="7263" y="5228"/>
                  <a:pt x="7311" y="5204"/>
                  <a:pt x="7347" y="5192"/>
                </a:cubicBezTo>
                <a:cubicBezTo>
                  <a:pt x="7478" y="5121"/>
                  <a:pt x="7561" y="5002"/>
                  <a:pt x="7609" y="4859"/>
                </a:cubicBezTo>
                <a:cubicBezTo>
                  <a:pt x="7656" y="4704"/>
                  <a:pt x="7620" y="4561"/>
                  <a:pt x="7549" y="4418"/>
                </a:cubicBezTo>
                <a:cubicBezTo>
                  <a:pt x="7501" y="4394"/>
                  <a:pt x="7478" y="4359"/>
                  <a:pt x="7466" y="4335"/>
                </a:cubicBezTo>
                <a:cubicBezTo>
                  <a:pt x="7609" y="4228"/>
                  <a:pt x="7716" y="4049"/>
                  <a:pt x="7716" y="3859"/>
                </a:cubicBezTo>
                <a:cubicBezTo>
                  <a:pt x="7716" y="3668"/>
                  <a:pt x="7609" y="3478"/>
                  <a:pt x="7466" y="3382"/>
                </a:cubicBezTo>
                <a:cubicBezTo>
                  <a:pt x="7490" y="3347"/>
                  <a:pt x="7501" y="3323"/>
                  <a:pt x="7537" y="3287"/>
                </a:cubicBezTo>
                <a:cubicBezTo>
                  <a:pt x="7609" y="3156"/>
                  <a:pt x="7644" y="3001"/>
                  <a:pt x="7597" y="2858"/>
                </a:cubicBezTo>
                <a:cubicBezTo>
                  <a:pt x="7549" y="2704"/>
                  <a:pt x="7466" y="2585"/>
                  <a:pt x="7323" y="2513"/>
                </a:cubicBezTo>
                <a:cubicBezTo>
                  <a:pt x="7299" y="2501"/>
                  <a:pt x="7251" y="2489"/>
                  <a:pt x="7228" y="2477"/>
                </a:cubicBezTo>
                <a:cubicBezTo>
                  <a:pt x="7311" y="2311"/>
                  <a:pt x="7311" y="2096"/>
                  <a:pt x="7204" y="1918"/>
                </a:cubicBezTo>
                <a:cubicBezTo>
                  <a:pt x="7132" y="1787"/>
                  <a:pt x="7013" y="1692"/>
                  <a:pt x="6870" y="1656"/>
                </a:cubicBezTo>
                <a:cubicBezTo>
                  <a:pt x="6823" y="1644"/>
                  <a:pt x="6787" y="1644"/>
                  <a:pt x="6751" y="1644"/>
                </a:cubicBezTo>
                <a:cubicBezTo>
                  <a:pt x="6775" y="1453"/>
                  <a:pt x="6728" y="1251"/>
                  <a:pt x="6597" y="1120"/>
                </a:cubicBezTo>
                <a:cubicBezTo>
                  <a:pt x="6487" y="1001"/>
                  <a:pt x="6342" y="953"/>
                  <a:pt x="6200" y="953"/>
                </a:cubicBezTo>
                <a:cubicBezTo>
                  <a:pt x="6157" y="953"/>
                  <a:pt x="6114" y="957"/>
                  <a:pt x="6073" y="965"/>
                </a:cubicBezTo>
                <a:cubicBezTo>
                  <a:pt x="6061" y="775"/>
                  <a:pt x="5954" y="608"/>
                  <a:pt x="5799" y="501"/>
                </a:cubicBezTo>
                <a:cubicBezTo>
                  <a:pt x="5707" y="452"/>
                  <a:pt x="5608" y="428"/>
                  <a:pt x="5509" y="428"/>
                </a:cubicBezTo>
                <a:cubicBezTo>
                  <a:pt x="5417" y="428"/>
                  <a:pt x="5326" y="449"/>
                  <a:pt x="5239" y="489"/>
                </a:cubicBezTo>
                <a:cubicBezTo>
                  <a:pt x="5227" y="465"/>
                  <a:pt x="5215" y="418"/>
                  <a:pt x="5204" y="382"/>
                </a:cubicBezTo>
                <a:cubicBezTo>
                  <a:pt x="5120" y="251"/>
                  <a:pt x="5001" y="168"/>
                  <a:pt x="4858" y="120"/>
                </a:cubicBezTo>
                <a:cubicBezTo>
                  <a:pt x="4810" y="105"/>
                  <a:pt x="4762" y="98"/>
                  <a:pt x="4716" y="98"/>
                </a:cubicBezTo>
                <a:cubicBezTo>
                  <a:pt x="4615" y="98"/>
                  <a:pt x="4519" y="130"/>
                  <a:pt x="4430" y="179"/>
                </a:cubicBezTo>
                <a:cubicBezTo>
                  <a:pt x="4394" y="191"/>
                  <a:pt x="4370" y="227"/>
                  <a:pt x="4334" y="251"/>
                </a:cubicBezTo>
                <a:cubicBezTo>
                  <a:pt x="4227" y="108"/>
                  <a:pt x="4049" y="1"/>
                  <a:pt x="385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0" name="Google Shape;5340;p44"/>
          <p:cNvSpPr txBox="1"/>
          <p:nvPr/>
        </p:nvSpPr>
        <p:spPr>
          <a:xfrm>
            <a:off x="4572000" y="3015500"/>
            <a:ext cx="3858900" cy="48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Earth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grpSp>
        <p:nvGrpSpPr>
          <p:cNvPr id="5341" name="Google Shape;5341;p44"/>
          <p:cNvGrpSpPr/>
          <p:nvPr/>
        </p:nvGrpSpPr>
        <p:grpSpPr>
          <a:xfrm>
            <a:off x="4568325" y="3500000"/>
            <a:ext cx="3877200" cy="355800"/>
            <a:chOff x="4568325" y="3728600"/>
            <a:chExt cx="3877200" cy="355800"/>
          </a:xfrm>
        </p:grpSpPr>
        <p:sp>
          <p:nvSpPr>
            <p:cNvPr id="5342" name="Google Shape;5342;p44"/>
            <p:cNvSpPr txBox="1"/>
            <p:nvPr/>
          </p:nvSpPr>
          <p:spPr>
            <a:xfrm>
              <a:off x="4568325" y="3728600"/>
              <a:ext cx="13260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43" name="Google Shape;5343;p44"/>
            <p:cNvSpPr txBox="1"/>
            <p:nvPr/>
          </p:nvSpPr>
          <p:spPr>
            <a:xfrm>
              <a:off x="7663725" y="3728600"/>
              <a:ext cx="7818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40%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344" name="Google Shape;5344;p44"/>
          <p:cNvGrpSpPr/>
          <p:nvPr/>
        </p:nvGrpSpPr>
        <p:grpSpPr>
          <a:xfrm>
            <a:off x="4568325" y="3936400"/>
            <a:ext cx="3877200" cy="355800"/>
            <a:chOff x="4568325" y="3936400"/>
            <a:chExt cx="3877200" cy="355800"/>
          </a:xfrm>
        </p:grpSpPr>
        <p:sp>
          <p:nvSpPr>
            <p:cNvPr id="5345" name="Google Shape;5345;p44"/>
            <p:cNvSpPr txBox="1"/>
            <p:nvPr/>
          </p:nvSpPr>
          <p:spPr>
            <a:xfrm>
              <a:off x="4568325" y="3936400"/>
              <a:ext cx="13260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46" name="Google Shape;5346;p44"/>
            <p:cNvSpPr txBox="1"/>
            <p:nvPr/>
          </p:nvSpPr>
          <p:spPr>
            <a:xfrm>
              <a:off x="7663725" y="3936400"/>
              <a:ext cx="7818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60</a:t>
              </a: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%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347" name="Google Shape;5347;p44"/>
          <p:cNvGrpSpPr/>
          <p:nvPr/>
        </p:nvGrpSpPr>
        <p:grpSpPr>
          <a:xfrm>
            <a:off x="3345768" y="3689600"/>
            <a:ext cx="1207182" cy="640350"/>
            <a:chOff x="3345768" y="3918200"/>
            <a:chExt cx="1207182" cy="640350"/>
          </a:xfrm>
        </p:grpSpPr>
        <p:grpSp>
          <p:nvGrpSpPr>
            <p:cNvPr id="5348" name="Google Shape;5348;p44"/>
            <p:cNvGrpSpPr/>
            <p:nvPr/>
          </p:nvGrpSpPr>
          <p:grpSpPr>
            <a:xfrm>
              <a:off x="3592950" y="3918200"/>
              <a:ext cx="960000" cy="640350"/>
              <a:chOff x="3320850" y="3918200"/>
              <a:chExt cx="960000" cy="640350"/>
            </a:xfrm>
          </p:grpSpPr>
          <p:sp>
            <p:nvSpPr>
              <p:cNvPr id="5349" name="Google Shape;5349;p44"/>
              <p:cNvSpPr txBox="1"/>
              <p:nvPr/>
            </p:nvSpPr>
            <p:spPr>
              <a:xfrm>
                <a:off x="3320850" y="4202750"/>
                <a:ext cx="960000" cy="35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Saturn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50" name="Google Shape;5350;p44"/>
              <p:cNvSpPr txBox="1"/>
              <p:nvPr/>
            </p:nvSpPr>
            <p:spPr>
              <a:xfrm>
                <a:off x="3320850" y="3918200"/>
                <a:ext cx="960000" cy="355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30%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351" name="Google Shape;5351;p44"/>
            <p:cNvSpPr/>
            <p:nvPr/>
          </p:nvSpPr>
          <p:spPr>
            <a:xfrm>
              <a:off x="3345768" y="3962300"/>
              <a:ext cx="272100" cy="2676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grpSp>
        <p:nvGrpSpPr>
          <p:cNvPr id="5352" name="Google Shape;5352;p44"/>
          <p:cNvGrpSpPr/>
          <p:nvPr/>
        </p:nvGrpSpPr>
        <p:grpSpPr>
          <a:xfrm>
            <a:off x="2027264" y="3689600"/>
            <a:ext cx="1207390" cy="640350"/>
            <a:chOff x="1933235" y="3918200"/>
            <a:chExt cx="1207390" cy="640350"/>
          </a:xfrm>
        </p:grpSpPr>
        <p:sp>
          <p:nvSpPr>
            <p:cNvPr id="5353" name="Google Shape;5353;p44"/>
            <p:cNvSpPr txBox="1"/>
            <p:nvPr/>
          </p:nvSpPr>
          <p:spPr>
            <a:xfrm>
              <a:off x="2180625" y="4202750"/>
              <a:ext cx="9600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54" name="Google Shape;5354;p44"/>
            <p:cNvSpPr txBox="1"/>
            <p:nvPr/>
          </p:nvSpPr>
          <p:spPr>
            <a:xfrm>
              <a:off x="2180625" y="3918200"/>
              <a:ext cx="9600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55%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355" name="Google Shape;5355;p44"/>
            <p:cNvSpPr/>
            <p:nvPr/>
          </p:nvSpPr>
          <p:spPr>
            <a:xfrm>
              <a:off x="1933235" y="3962300"/>
              <a:ext cx="272100" cy="2676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grpSp>
        <p:nvGrpSpPr>
          <p:cNvPr id="5356" name="Google Shape;5356;p44"/>
          <p:cNvGrpSpPr/>
          <p:nvPr/>
        </p:nvGrpSpPr>
        <p:grpSpPr>
          <a:xfrm>
            <a:off x="708552" y="3689600"/>
            <a:ext cx="1207598" cy="640350"/>
            <a:chOff x="708552" y="3918200"/>
            <a:chExt cx="1207598" cy="640350"/>
          </a:xfrm>
        </p:grpSpPr>
        <p:sp>
          <p:nvSpPr>
            <p:cNvPr id="5357" name="Google Shape;5357;p44"/>
            <p:cNvSpPr txBox="1"/>
            <p:nvPr/>
          </p:nvSpPr>
          <p:spPr>
            <a:xfrm>
              <a:off x="956150" y="4202750"/>
              <a:ext cx="9600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58" name="Google Shape;5358;p44"/>
            <p:cNvSpPr txBox="1"/>
            <p:nvPr/>
          </p:nvSpPr>
          <p:spPr>
            <a:xfrm>
              <a:off x="956150" y="3918200"/>
              <a:ext cx="9600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25%</a:t>
              </a:r>
              <a:endParaRPr sz="2000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359" name="Google Shape;5359;p44"/>
            <p:cNvSpPr/>
            <p:nvPr/>
          </p:nvSpPr>
          <p:spPr>
            <a:xfrm>
              <a:off x="708552" y="3962300"/>
              <a:ext cx="272100" cy="2676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sp>
        <p:nvSpPr>
          <p:cNvPr id="5360" name="Google Shape;5360;p44"/>
          <p:cNvSpPr txBox="1"/>
          <p:nvPr/>
        </p:nvSpPr>
        <p:spPr>
          <a:xfrm>
            <a:off x="703175" y="4436325"/>
            <a:ext cx="7727700" cy="17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61" name="Google Shape;5361;p44"/>
          <p:cNvSpPr/>
          <p:nvPr/>
        </p:nvSpPr>
        <p:spPr>
          <a:xfrm>
            <a:off x="5925700" y="3659670"/>
            <a:ext cx="1615200" cy="132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2" name="Google Shape;5362;p44"/>
          <p:cNvSpPr/>
          <p:nvPr/>
        </p:nvSpPr>
        <p:spPr>
          <a:xfrm>
            <a:off x="5925700" y="4096070"/>
            <a:ext cx="1615200" cy="132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3" name="Google Shape;5363;p44"/>
          <p:cNvSpPr/>
          <p:nvPr/>
        </p:nvSpPr>
        <p:spPr>
          <a:xfrm>
            <a:off x="5925700" y="3659675"/>
            <a:ext cx="728100" cy="13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4" name="Google Shape;5364;p44"/>
          <p:cNvSpPr/>
          <p:nvPr/>
        </p:nvSpPr>
        <p:spPr>
          <a:xfrm>
            <a:off x="5925700" y="4096070"/>
            <a:ext cx="1075800" cy="132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365" name="Google Shape;5365;p44" title="Chart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8475" y="1910800"/>
            <a:ext cx="2999049" cy="162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69" name="Shape 5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0" name="Google Shape;5370;p45"/>
          <p:cNvSpPr/>
          <p:nvPr/>
        </p:nvSpPr>
        <p:spPr>
          <a:xfrm>
            <a:off x="1854225" y="1480713"/>
            <a:ext cx="1442700" cy="1442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1" name="Google Shape;5371;p45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sp>
        <p:nvSpPr>
          <p:cNvPr id="5372" name="Google Shape;5372;p45"/>
          <p:cNvSpPr/>
          <p:nvPr/>
        </p:nvSpPr>
        <p:spPr>
          <a:xfrm flipH="1">
            <a:off x="1855790" y="1482277"/>
            <a:ext cx="1439700" cy="1439700"/>
          </a:xfrm>
          <a:prstGeom prst="pie">
            <a:avLst>
              <a:gd fmla="val 8096817" name="adj1"/>
              <a:gd fmla="val 1620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3" name="Google Shape;5373;p45"/>
          <p:cNvSpPr/>
          <p:nvPr/>
        </p:nvSpPr>
        <p:spPr>
          <a:xfrm>
            <a:off x="2116821" y="1744230"/>
            <a:ext cx="917686" cy="915778"/>
          </a:xfrm>
          <a:custGeom>
            <a:rect b="b" l="l" r="r" t="t"/>
            <a:pathLst>
              <a:path extrusionOk="0" h="72753" w="72919">
                <a:moveTo>
                  <a:pt x="36598" y="0"/>
                </a:moveTo>
                <a:lnTo>
                  <a:pt x="25785" y="10702"/>
                </a:lnTo>
                <a:lnTo>
                  <a:pt x="10647" y="10813"/>
                </a:lnTo>
                <a:lnTo>
                  <a:pt x="10647" y="25674"/>
                </a:lnTo>
                <a:lnTo>
                  <a:pt x="1" y="36487"/>
                </a:lnTo>
                <a:lnTo>
                  <a:pt x="10647" y="47189"/>
                </a:lnTo>
                <a:lnTo>
                  <a:pt x="10647" y="62217"/>
                </a:lnTo>
                <a:lnTo>
                  <a:pt x="25730" y="62217"/>
                </a:lnTo>
                <a:lnTo>
                  <a:pt x="36598" y="72752"/>
                </a:lnTo>
                <a:lnTo>
                  <a:pt x="47134" y="62217"/>
                </a:lnTo>
                <a:lnTo>
                  <a:pt x="62217" y="62217"/>
                </a:lnTo>
                <a:lnTo>
                  <a:pt x="62328" y="47023"/>
                </a:lnTo>
                <a:lnTo>
                  <a:pt x="72919" y="36487"/>
                </a:lnTo>
                <a:lnTo>
                  <a:pt x="62161" y="25674"/>
                </a:lnTo>
                <a:lnTo>
                  <a:pt x="62161" y="10813"/>
                </a:lnTo>
                <a:lnTo>
                  <a:pt x="47079" y="10702"/>
                </a:lnTo>
                <a:lnTo>
                  <a:pt x="365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5374" name="Google Shape;5374;p45"/>
          <p:cNvGrpSpPr/>
          <p:nvPr/>
        </p:nvGrpSpPr>
        <p:grpSpPr>
          <a:xfrm>
            <a:off x="713218" y="3151525"/>
            <a:ext cx="1645708" cy="1457050"/>
            <a:chOff x="831180" y="3151525"/>
            <a:chExt cx="1645708" cy="1457050"/>
          </a:xfrm>
        </p:grpSpPr>
        <p:grpSp>
          <p:nvGrpSpPr>
            <p:cNvPr id="5375" name="Google Shape;5375;p45"/>
            <p:cNvGrpSpPr/>
            <p:nvPr/>
          </p:nvGrpSpPr>
          <p:grpSpPr>
            <a:xfrm>
              <a:off x="831180" y="3676561"/>
              <a:ext cx="1645648" cy="932015"/>
              <a:chOff x="5928146" y="2010625"/>
              <a:chExt cx="2018705" cy="932015"/>
            </a:xfrm>
          </p:grpSpPr>
          <p:sp>
            <p:nvSpPr>
              <p:cNvPr id="5376" name="Google Shape;5376;p45"/>
              <p:cNvSpPr txBox="1"/>
              <p:nvPr/>
            </p:nvSpPr>
            <p:spPr>
              <a:xfrm>
                <a:off x="5928146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smallest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77" name="Google Shape;5377;p45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378" name="Google Shape;5378;p45"/>
            <p:cNvSpPr txBox="1"/>
            <p:nvPr/>
          </p:nvSpPr>
          <p:spPr>
            <a:xfrm>
              <a:off x="831388" y="3151525"/>
              <a:ext cx="1645500" cy="60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65</a:t>
              </a:r>
              <a:r>
                <a:rPr lang="en"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%</a:t>
              </a:r>
              <a:endParaRPr sz="34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379" name="Google Shape;5379;p45"/>
          <p:cNvGrpSpPr/>
          <p:nvPr/>
        </p:nvGrpSpPr>
        <p:grpSpPr>
          <a:xfrm>
            <a:off x="2792218" y="3151525"/>
            <a:ext cx="1645708" cy="1457050"/>
            <a:chOff x="2910180" y="3151525"/>
            <a:chExt cx="1645708" cy="1457050"/>
          </a:xfrm>
        </p:grpSpPr>
        <p:grpSp>
          <p:nvGrpSpPr>
            <p:cNvPr id="5380" name="Google Shape;5380;p45"/>
            <p:cNvGrpSpPr/>
            <p:nvPr/>
          </p:nvGrpSpPr>
          <p:grpSpPr>
            <a:xfrm>
              <a:off x="2910180" y="3676561"/>
              <a:ext cx="1645648" cy="932015"/>
              <a:chOff x="5928146" y="2010625"/>
              <a:chExt cx="2018705" cy="932015"/>
            </a:xfrm>
          </p:grpSpPr>
          <p:sp>
            <p:nvSpPr>
              <p:cNvPr id="5381" name="Google Shape;5381;p45"/>
              <p:cNvSpPr txBox="1"/>
              <p:nvPr/>
            </p:nvSpPr>
            <p:spPr>
              <a:xfrm>
                <a:off x="5928146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Saturn was named after a god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382" name="Google Shape;5382;p45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Saturn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383" name="Google Shape;5383;p45"/>
            <p:cNvSpPr txBox="1"/>
            <p:nvPr/>
          </p:nvSpPr>
          <p:spPr>
            <a:xfrm>
              <a:off x="2910388" y="3151525"/>
              <a:ext cx="1645500" cy="60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35</a:t>
              </a:r>
              <a:r>
                <a:rPr lang="en"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%</a:t>
              </a:r>
              <a:endParaRPr sz="34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5384" name="Google Shape;5384;p45"/>
          <p:cNvCxnSpPr>
            <a:stCxn id="5378" idx="0"/>
            <a:endCxn id="5370" idx="2"/>
          </p:cNvCxnSpPr>
          <p:nvPr/>
        </p:nvCxnSpPr>
        <p:spPr>
          <a:xfrm rot="-5400000">
            <a:off x="1220426" y="2517775"/>
            <a:ext cx="949500" cy="3180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385" name="Google Shape;5385;p45"/>
          <p:cNvCxnSpPr>
            <a:stCxn id="5383" idx="0"/>
            <a:endCxn id="5370" idx="6"/>
          </p:cNvCxnSpPr>
          <p:nvPr/>
        </p:nvCxnSpPr>
        <p:spPr>
          <a:xfrm flipH="1" rot="5400000">
            <a:off x="2981276" y="2517625"/>
            <a:ext cx="949500" cy="3183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5386" name="Google Shape;5386;p45"/>
          <p:cNvGrpSpPr/>
          <p:nvPr/>
        </p:nvGrpSpPr>
        <p:grpSpPr>
          <a:xfrm>
            <a:off x="4566659" y="1369739"/>
            <a:ext cx="3862725" cy="736809"/>
            <a:chOff x="4572000" y="1353716"/>
            <a:chExt cx="3862725" cy="736809"/>
          </a:xfrm>
        </p:grpSpPr>
        <p:sp>
          <p:nvSpPr>
            <p:cNvPr id="5387" name="Google Shape;5387;p45"/>
            <p:cNvSpPr txBox="1"/>
            <p:nvPr/>
          </p:nvSpPr>
          <p:spPr>
            <a:xfrm>
              <a:off x="4572000" y="1734725"/>
              <a:ext cx="11355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88" name="Google Shape;5388;p45"/>
            <p:cNvSpPr txBox="1"/>
            <p:nvPr/>
          </p:nvSpPr>
          <p:spPr>
            <a:xfrm>
              <a:off x="7481025" y="1353725"/>
              <a:ext cx="953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r>
                <a:rPr b="1" lang="en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0%</a:t>
              </a:r>
              <a:endParaRPr b="1" sz="2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389" name="Google Shape;5389;p45"/>
            <p:cNvSpPr txBox="1"/>
            <p:nvPr/>
          </p:nvSpPr>
          <p:spPr>
            <a:xfrm>
              <a:off x="4572000" y="1353716"/>
              <a:ext cx="11355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1XXX</a:t>
              </a:r>
              <a:endParaRPr b="1" sz="2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5390" name="Google Shape;5390;p45"/>
          <p:cNvCxnSpPr/>
          <p:nvPr/>
        </p:nvCxnSpPr>
        <p:spPr>
          <a:xfrm>
            <a:off x="5702159" y="1608707"/>
            <a:ext cx="1773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391" name="Google Shape;5391;p45"/>
          <p:cNvSpPr/>
          <p:nvPr/>
        </p:nvSpPr>
        <p:spPr>
          <a:xfrm flipH="1">
            <a:off x="6056403" y="1471604"/>
            <a:ext cx="274200" cy="274200"/>
          </a:xfrm>
          <a:prstGeom prst="star8">
            <a:avLst>
              <a:gd fmla="val 37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5392" name="Google Shape;5392;p45"/>
          <p:cNvCxnSpPr>
            <a:stCxn id="5389" idx="3"/>
            <a:endCxn id="5391" idx="0"/>
          </p:cNvCxnSpPr>
          <p:nvPr/>
        </p:nvCxnSpPr>
        <p:spPr>
          <a:xfrm>
            <a:off x="5702159" y="1598339"/>
            <a:ext cx="354300" cy="10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grpSp>
        <p:nvGrpSpPr>
          <p:cNvPr id="5393" name="Google Shape;5393;p45"/>
          <p:cNvGrpSpPr/>
          <p:nvPr/>
        </p:nvGrpSpPr>
        <p:grpSpPr>
          <a:xfrm>
            <a:off x="4566659" y="2210898"/>
            <a:ext cx="3862725" cy="736809"/>
            <a:chOff x="4572000" y="1353716"/>
            <a:chExt cx="3862725" cy="736809"/>
          </a:xfrm>
        </p:grpSpPr>
        <p:sp>
          <p:nvSpPr>
            <p:cNvPr id="5394" name="Google Shape;5394;p45"/>
            <p:cNvSpPr txBox="1"/>
            <p:nvPr/>
          </p:nvSpPr>
          <p:spPr>
            <a:xfrm>
              <a:off x="4572000" y="1734725"/>
              <a:ext cx="11355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395" name="Google Shape;5395;p45"/>
            <p:cNvSpPr txBox="1"/>
            <p:nvPr/>
          </p:nvSpPr>
          <p:spPr>
            <a:xfrm>
              <a:off x="7481025" y="1353725"/>
              <a:ext cx="953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8</a:t>
              </a: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0%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396" name="Google Shape;5396;p45"/>
            <p:cNvSpPr txBox="1"/>
            <p:nvPr/>
          </p:nvSpPr>
          <p:spPr>
            <a:xfrm>
              <a:off x="4572000" y="1353716"/>
              <a:ext cx="11355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</a:t>
              </a: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XXX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5397" name="Google Shape;5397;p45"/>
          <p:cNvCxnSpPr>
            <a:stCxn id="5396" idx="3"/>
            <a:endCxn id="5395" idx="1"/>
          </p:cNvCxnSpPr>
          <p:nvPr/>
        </p:nvCxnSpPr>
        <p:spPr>
          <a:xfrm>
            <a:off x="5702159" y="2439498"/>
            <a:ext cx="1773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398" name="Google Shape;5398;p45"/>
          <p:cNvSpPr/>
          <p:nvPr/>
        </p:nvSpPr>
        <p:spPr>
          <a:xfrm flipH="1">
            <a:off x="6897403" y="2302029"/>
            <a:ext cx="274200" cy="274200"/>
          </a:xfrm>
          <a:prstGeom prst="star8">
            <a:avLst>
              <a:gd fmla="val 37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5399" name="Google Shape;5399;p45"/>
          <p:cNvCxnSpPr>
            <a:stCxn id="5396" idx="3"/>
            <a:endCxn id="5398" idx="0"/>
          </p:cNvCxnSpPr>
          <p:nvPr/>
        </p:nvCxnSpPr>
        <p:spPr>
          <a:xfrm flipH="1" rot="10800000">
            <a:off x="5702159" y="2439198"/>
            <a:ext cx="1195200" cy="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grpSp>
        <p:nvGrpSpPr>
          <p:cNvPr id="5400" name="Google Shape;5400;p45"/>
          <p:cNvGrpSpPr/>
          <p:nvPr/>
        </p:nvGrpSpPr>
        <p:grpSpPr>
          <a:xfrm>
            <a:off x="4566659" y="3872482"/>
            <a:ext cx="3862725" cy="736809"/>
            <a:chOff x="4572000" y="1353716"/>
            <a:chExt cx="3862725" cy="736809"/>
          </a:xfrm>
        </p:grpSpPr>
        <p:sp>
          <p:nvSpPr>
            <p:cNvPr id="5401" name="Google Shape;5401;p45"/>
            <p:cNvSpPr txBox="1"/>
            <p:nvPr/>
          </p:nvSpPr>
          <p:spPr>
            <a:xfrm>
              <a:off x="4572000" y="1734725"/>
              <a:ext cx="11355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02" name="Google Shape;5402;p45"/>
            <p:cNvSpPr txBox="1"/>
            <p:nvPr/>
          </p:nvSpPr>
          <p:spPr>
            <a:xfrm>
              <a:off x="7481025" y="1353725"/>
              <a:ext cx="953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4</a:t>
              </a: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0%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403" name="Google Shape;5403;p45"/>
            <p:cNvSpPr txBox="1"/>
            <p:nvPr/>
          </p:nvSpPr>
          <p:spPr>
            <a:xfrm>
              <a:off x="4572000" y="1353716"/>
              <a:ext cx="11355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2XXX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5404" name="Google Shape;5404;p45"/>
          <p:cNvCxnSpPr>
            <a:stCxn id="5403" idx="3"/>
            <a:endCxn id="5402" idx="1"/>
          </p:cNvCxnSpPr>
          <p:nvPr/>
        </p:nvCxnSpPr>
        <p:spPr>
          <a:xfrm>
            <a:off x="5702159" y="4101082"/>
            <a:ext cx="1773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405" name="Google Shape;5405;p45"/>
          <p:cNvSpPr/>
          <p:nvPr/>
        </p:nvSpPr>
        <p:spPr>
          <a:xfrm flipH="1">
            <a:off x="6360915" y="3963979"/>
            <a:ext cx="274200" cy="274200"/>
          </a:xfrm>
          <a:prstGeom prst="star8">
            <a:avLst>
              <a:gd fmla="val 37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5406" name="Google Shape;5406;p45"/>
          <p:cNvCxnSpPr>
            <a:stCxn id="5403" idx="3"/>
            <a:endCxn id="5405" idx="0"/>
          </p:cNvCxnSpPr>
          <p:nvPr/>
        </p:nvCxnSpPr>
        <p:spPr>
          <a:xfrm>
            <a:off x="5702159" y="4101082"/>
            <a:ext cx="658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grpSp>
        <p:nvGrpSpPr>
          <p:cNvPr id="5407" name="Google Shape;5407;p45"/>
          <p:cNvGrpSpPr/>
          <p:nvPr/>
        </p:nvGrpSpPr>
        <p:grpSpPr>
          <a:xfrm>
            <a:off x="4566659" y="3041694"/>
            <a:ext cx="3862725" cy="736809"/>
            <a:chOff x="4572000" y="1353716"/>
            <a:chExt cx="3862725" cy="736809"/>
          </a:xfrm>
        </p:grpSpPr>
        <p:sp>
          <p:nvSpPr>
            <p:cNvPr id="5408" name="Google Shape;5408;p45"/>
            <p:cNvSpPr txBox="1"/>
            <p:nvPr/>
          </p:nvSpPr>
          <p:spPr>
            <a:xfrm>
              <a:off x="4572000" y="1734725"/>
              <a:ext cx="11355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09" name="Google Shape;5409;p45"/>
            <p:cNvSpPr txBox="1"/>
            <p:nvPr/>
          </p:nvSpPr>
          <p:spPr>
            <a:xfrm>
              <a:off x="7481025" y="1353725"/>
              <a:ext cx="9537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6</a:t>
              </a:r>
              <a:r>
                <a:rPr b="1" lang="en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0%</a:t>
              </a:r>
              <a:endParaRPr b="1" sz="2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5410" name="Google Shape;5410;p45"/>
            <p:cNvSpPr txBox="1"/>
            <p:nvPr/>
          </p:nvSpPr>
          <p:spPr>
            <a:xfrm>
              <a:off x="4572000" y="1353716"/>
              <a:ext cx="1135500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1XXX</a:t>
              </a:r>
              <a:endParaRPr b="1" sz="200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cxnSp>
        <p:nvCxnSpPr>
          <p:cNvPr id="5411" name="Google Shape;5411;p45"/>
          <p:cNvCxnSpPr>
            <a:stCxn id="5410" idx="3"/>
            <a:endCxn id="5409" idx="1"/>
          </p:cNvCxnSpPr>
          <p:nvPr/>
        </p:nvCxnSpPr>
        <p:spPr>
          <a:xfrm>
            <a:off x="5702159" y="3270294"/>
            <a:ext cx="17736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5412" name="Google Shape;5412;p45"/>
          <p:cNvSpPr/>
          <p:nvPr/>
        </p:nvSpPr>
        <p:spPr>
          <a:xfrm flipH="1">
            <a:off x="6623203" y="3133191"/>
            <a:ext cx="274200" cy="274200"/>
          </a:xfrm>
          <a:prstGeom prst="star8">
            <a:avLst>
              <a:gd fmla="val 37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5413" name="Google Shape;5413;p45"/>
          <p:cNvCxnSpPr>
            <a:stCxn id="5410" idx="3"/>
            <a:endCxn id="5412" idx="0"/>
          </p:cNvCxnSpPr>
          <p:nvPr/>
        </p:nvCxnSpPr>
        <p:spPr>
          <a:xfrm>
            <a:off x="5702159" y="3270294"/>
            <a:ext cx="921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17" name="Shape 5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8" name="Google Shape;5418;p46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5419" name="Google Shape;5419;p46"/>
          <p:cNvGrpSpPr/>
          <p:nvPr/>
        </p:nvGrpSpPr>
        <p:grpSpPr>
          <a:xfrm>
            <a:off x="704875" y="1491100"/>
            <a:ext cx="1681250" cy="3018723"/>
            <a:chOff x="704875" y="1491100"/>
            <a:chExt cx="1681250" cy="3018723"/>
          </a:xfrm>
        </p:grpSpPr>
        <p:grpSp>
          <p:nvGrpSpPr>
            <p:cNvPr id="5420" name="Google Shape;5420;p46"/>
            <p:cNvGrpSpPr/>
            <p:nvPr/>
          </p:nvGrpSpPr>
          <p:grpSpPr>
            <a:xfrm>
              <a:off x="704875" y="2459500"/>
              <a:ext cx="1681250" cy="2050323"/>
              <a:chOff x="713225" y="2459500"/>
              <a:chExt cx="1681250" cy="2050323"/>
            </a:xfrm>
          </p:grpSpPr>
          <p:grpSp>
            <p:nvGrpSpPr>
              <p:cNvPr id="5421" name="Google Shape;5421;p46"/>
              <p:cNvGrpSpPr/>
              <p:nvPr/>
            </p:nvGrpSpPr>
            <p:grpSpPr>
              <a:xfrm>
                <a:off x="713225" y="3323397"/>
                <a:ext cx="1681185" cy="1186426"/>
                <a:chOff x="5928137" y="2010625"/>
                <a:chExt cx="2018714" cy="1186426"/>
              </a:xfrm>
            </p:grpSpPr>
            <p:sp>
              <p:nvSpPr>
                <p:cNvPr id="5422" name="Google Shape;5422;p46"/>
                <p:cNvSpPr txBox="1"/>
                <p:nvPr/>
              </p:nvSpPr>
              <p:spPr>
                <a:xfrm>
                  <a:off x="5928137" y="2374151"/>
                  <a:ext cx="2018700" cy="822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Mercury is the closest planet to the Sun and the smallest one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5423" name="Google Shape;5423;p46"/>
                <p:cNvSpPr txBox="1"/>
                <p:nvPr/>
              </p:nvSpPr>
              <p:spPr>
                <a:xfrm>
                  <a:off x="5928151" y="2010625"/>
                  <a:ext cx="2018700" cy="484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Mercury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sp>
            <p:nvSpPr>
              <p:cNvPr id="5424" name="Google Shape;5424;p46"/>
              <p:cNvSpPr txBox="1"/>
              <p:nvPr/>
            </p:nvSpPr>
            <p:spPr>
              <a:xfrm>
                <a:off x="713275" y="2459500"/>
                <a:ext cx="1681200" cy="48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5%</a:t>
                </a:r>
                <a:endParaRPr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425" name="Google Shape;5425;p46"/>
            <p:cNvSpPr/>
            <p:nvPr/>
          </p:nvSpPr>
          <p:spPr>
            <a:xfrm>
              <a:off x="1154600" y="1491100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sp>
        <p:nvSpPr>
          <p:cNvPr id="5426" name="Google Shape;5426;p46"/>
          <p:cNvSpPr/>
          <p:nvPr/>
        </p:nvSpPr>
        <p:spPr>
          <a:xfrm>
            <a:off x="704900" y="3029038"/>
            <a:ext cx="1681200" cy="22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7" name="Google Shape;5427;p46"/>
          <p:cNvSpPr/>
          <p:nvPr/>
        </p:nvSpPr>
        <p:spPr>
          <a:xfrm>
            <a:off x="704900" y="3029050"/>
            <a:ext cx="113400" cy="2259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28" name="Google Shape;5428;p46"/>
          <p:cNvGrpSpPr/>
          <p:nvPr/>
        </p:nvGrpSpPr>
        <p:grpSpPr>
          <a:xfrm>
            <a:off x="2722542" y="1491100"/>
            <a:ext cx="1681250" cy="3018723"/>
            <a:chOff x="2722542" y="1491100"/>
            <a:chExt cx="1681250" cy="3018723"/>
          </a:xfrm>
        </p:grpSpPr>
        <p:grpSp>
          <p:nvGrpSpPr>
            <p:cNvPr id="5429" name="Google Shape;5429;p46"/>
            <p:cNvGrpSpPr/>
            <p:nvPr/>
          </p:nvGrpSpPr>
          <p:grpSpPr>
            <a:xfrm>
              <a:off x="2722542" y="2459500"/>
              <a:ext cx="1681250" cy="2050323"/>
              <a:chOff x="2730892" y="2459500"/>
              <a:chExt cx="1681250" cy="2050323"/>
            </a:xfrm>
          </p:grpSpPr>
          <p:grpSp>
            <p:nvGrpSpPr>
              <p:cNvPr id="5430" name="Google Shape;5430;p46"/>
              <p:cNvGrpSpPr/>
              <p:nvPr/>
            </p:nvGrpSpPr>
            <p:grpSpPr>
              <a:xfrm>
                <a:off x="2730892" y="3323397"/>
                <a:ext cx="1681185" cy="1186426"/>
                <a:chOff x="5928137" y="2010625"/>
                <a:chExt cx="2018714" cy="1186426"/>
              </a:xfrm>
            </p:grpSpPr>
            <p:sp>
              <p:nvSpPr>
                <p:cNvPr id="5431" name="Google Shape;5431;p46"/>
                <p:cNvSpPr txBox="1"/>
                <p:nvPr/>
              </p:nvSpPr>
              <p:spPr>
                <a:xfrm>
                  <a:off x="5928137" y="2374151"/>
                  <a:ext cx="2018700" cy="822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Saturn has a high number of moons, like Jupiter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5432" name="Google Shape;5432;p46"/>
                <p:cNvSpPr txBox="1"/>
                <p:nvPr/>
              </p:nvSpPr>
              <p:spPr>
                <a:xfrm>
                  <a:off x="5928151" y="2010625"/>
                  <a:ext cx="2018700" cy="484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Saturn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sp>
            <p:nvSpPr>
              <p:cNvPr id="5433" name="Google Shape;5433;p46"/>
              <p:cNvSpPr txBox="1"/>
              <p:nvPr/>
            </p:nvSpPr>
            <p:spPr>
              <a:xfrm>
                <a:off x="2730942" y="2459500"/>
                <a:ext cx="1681200" cy="48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1</a:t>
                </a: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5%</a:t>
                </a:r>
                <a:endParaRPr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434" name="Google Shape;5434;p46"/>
            <p:cNvSpPr/>
            <p:nvPr/>
          </p:nvSpPr>
          <p:spPr>
            <a:xfrm>
              <a:off x="3172267" y="1491100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sp>
        <p:nvSpPr>
          <p:cNvPr id="5435" name="Google Shape;5435;p46"/>
          <p:cNvSpPr/>
          <p:nvPr/>
        </p:nvSpPr>
        <p:spPr>
          <a:xfrm>
            <a:off x="2722567" y="3029038"/>
            <a:ext cx="1681200" cy="22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436" name="Google Shape;5436;p46"/>
          <p:cNvSpPr/>
          <p:nvPr/>
        </p:nvSpPr>
        <p:spPr>
          <a:xfrm>
            <a:off x="2722571" y="3029050"/>
            <a:ext cx="247200" cy="2259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5437" name="Google Shape;5437;p46"/>
          <p:cNvGrpSpPr/>
          <p:nvPr/>
        </p:nvGrpSpPr>
        <p:grpSpPr>
          <a:xfrm>
            <a:off x="4740208" y="1491100"/>
            <a:ext cx="1681250" cy="3018723"/>
            <a:chOff x="4740208" y="1491100"/>
            <a:chExt cx="1681250" cy="3018723"/>
          </a:xfrm>
        </p:grpSpPr>
        <p:grpSp>
          <p:nvGrpSpPr>
            <p:cNvPr id="5438" name="Google Shape;5438;p46"/>
            <p:cNvGrpSpPr/>
            <p:nvPr/>
          </p:nvGrpSpPr>
          <p:grpSpPr>
            <a:xfrm>
              <a:off x="4740208" y="2459500"/>
              <a:ext cx="1681250" cy="2050323"/>
              <a:chOff x="4748558" y="2459500"/>
              <a:chExt cx="1681250" cy="2050323"/>
            </a:xfrm>
          </p:grpSpPr>
          <p:grpSp>
            <p:nvGrpSpPr>
              <p:cNvPr id="5439" name="Google Shape;5439;p46"/>
              <p:cNvGrpSpPr/>
              <p:nvPr/>
            </p:nvGrpSpPr>
            <p:grpSpPr>
              <a:xfrm>
                <a:off x="4748558" y="3323397"/>
                <a:ext cx="1681185" cy="1186426"/>
                <a:chOff x="5928137" y="2010625"/>
                <a:chExt cx="2018714" cy="1186426"/>
              </a:xfrm>
            </p:grpSpPr>
            <p:sp>
              <p:nvSpPr>
                <p:cNvPr id="5440" name="Google Shape;5440;p46"/>
                <p:cNvSpPr txBox="1"/>
                <p:nvPr/>
              </p:nvSpPr>
              <p:spPr>
                <a:xfrm>
                  <a:off x="5928137" y="2374151"/>
                  <a:ext cx="2018700" cy="822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Neptune is the farthest planet from the Sun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5441" name="Google Shape;5441;p46"/>
                <p:cNvSpPr txBox="1"/>
                <p:nvPr/>
              </p:nvSpPr>
              <p:spPr>
                <a:xfrm>
                  <a:off x="5928151" y="2010625"/>
                  <a:ext cx="2018700" cy="484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Neptune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sp>
            <p:nvSpPr>
              <p:cNvPr id="5442" name="Google Shape;5442;p46"/>
              <p:cNvSpPr txBox="1"/>
              <p:nvPr/>
            </p:nvSpPr>
            <p:spPr>
              <a:xfrm>
                <a:off x="4748608" y="2459500"/>
                <a:ext cx="1681200" cy="48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30</a:t>
                </a: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%</a:t>
                </a:r>
                <a:endParaRPr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443" name="Google Shape;5443;p46"/>
            <p:cNvSpPr/>
            <p:nvPr/>
          </p:nvSpPr>
          <p:spPr>
            <a:xfrm>
              <a:off x="5189933" y="1491100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sp>
        <p:nvSpPr>
          <p:cNvPr id="5444" name="Google Shape;5444;p46"/>
          <p:cNvSpPr/>
          <p:nvPr/>
        </p:nvSpPr>
        <p:spPr>
          <a:xfrm>
            <a:off x="4740233" y="3029038"/>
            <a:ext cx="1681200" cy="22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445" name="Google Shape;5445;p46"/>
          <p:cNvSpPr/>
          <p:nvPr/>
        </p:nvSpPr>
        <p:spPr>
          <a:xfrm>
            <a:off x="4740233" y="3029038"/>
            <a:ext cx="489300" cy="225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5446" name="Google Shape;5446;p46"/>
          <p:cNvGrpSpPr/>
          <p:nvPr/>
        </p:nvGrpSpPr>
        <p:grpSpPr>
          <a:xfrm>
            <a:off x="6757875" y="1491100"/>
            <a:ext cx="1681250" cy="3018723"/>
            <a:chOff x="6757875" y="1491100"/>
            <a:chExt cx="1681250" cy="3018723"/>
          </a:xfrm>
        </p:grpSpPr>
        <p:grpSp>
          <p:nvGrpSpPr>
            <p:cNvPr id="5447" name="Google Shape;5447;p46"/>
            <p:cNvGrpSpPr/>
            <p:nvPr/>
          </p:nvGrpSpPr>
          <p:grpSpPr>
            <a:xfrm>
              <a:off x="6757875" y="2459500"/>
              <a:ext cx="1681250" cy="2050323"/>
              <a:chOff x="6766225" y="2459500"/>
              <a:chExt cx="1681250" cy="2050323"/>
            </a:xfrm>
          </p:grpSpPr>
          <p:grpSp>
            <p:nvGrpSpPr>
              <p:cNvPr id="5448" name="Google Shape;5448;p46"/>
              <p:cNvGrpSpPr/>
              <p:nvPr/>
            </p:nvGrpSpPr>
            <p:grpSpPr>
              <a:xfrm>
                <a:off x="6766225" y="3323397"/>
                <a:ext cx="1681185" cy="1186426"/>
                <a:chOff x="5928137" y="2010625"/>
                <a:chExt cx="2018714" cy="1186426"/>
              </a:xfrm>
            </p:grpSpPr>
            <p:sp>
              <p:nvSpPr>
                <p:cNvPr id="5449" name="Google Shape;5449;p46"/>
                <p:cNvSpPr txBox="1"/>
                <p:nvPr/>
              </p:nvSpPr>
              <p:spPr>
                <a:xfrm>
                  <a:off x="5928137" y="2374151"/>
                  <a:ext cx="2018700" cy="822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Earth is the only planet known to harbor life</a:t>
                  </a:r>
                  <a:endParaRPr sz="1200">
                    <a:solidFill>
                      <a:schemeClr val="dk1"/>
                    </a:solidFill>
                    <a:latin typeface="Spectral"/>
                    <a:ea typeface="Spectral"/>
                    <a:cs typeface="Spectral"/>
                    <a:sym typeface="Spectral"/>
                  </a:endParaRPr>
                </a:p>
              </p:txBody>
            </p:sp>
            <p:sp>
              <p:nvSpPr>
                <p:cNvPr id="5450" name="Google Shape;5450;p46"/>
                <p:cNvSpPr txBox="1"/>
                <p:nvPr/>
              </p:nvSpPr>
              <p:spPr>
                <a:xfrm>
                  <a:off x="5928151" y="2010625"/>
                  <a:ext cx="2018700" cy="484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Earth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sp>
            <p:nvSpPr>
              <p:cNvPr id="5451" name="Google Shape;5451;p46"/>
              <p:cNvSpPr txBox="1"/>
              <p:nvPr/>
            </p:nvSpPr>
            <p:spPr>
              <a:xfrm>
                <a:off x="6766275" y="2459500"/>
                <a:ext cx="1681200" cy="486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50%</a:t>
                </a:r>
                <a:endParaRPr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452" name="Google Shape;5452;p46"/>
            <p:cNvSpPr/>
            <p:nvPr/>
          </p:nvSpPr>
          <p:spPr>
            <a:xfrm>
              <a:off x="7207600" y="1491100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sp>
        <p:nvSpPr>
          <p:cNvPr id="5453" name="Google Shape;5453;p46"/>
          <p:cNvSpPr/>
          <p:nvPr/>
        </p:nvSpPr>
        <p:spPr>
          <a:xfrm>
            <a:off x="6757900" y="3029038"/>
            <a:ext cx="1681200" cy="225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5454" name="Google Shape;5454;p46"/>
          <p:cNvSpPr/>
          <p:nvPr/>
        </p:nvSpPr>
        <p:spPr>
          <a:xfrm>
            <a:off x="6757900" y="3029050"/>
            <a:ext cx="781800" cy="2259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5455" name="Google Shape;5455;p46"/>
          <p:cNvGrpSpPr/>
          <p:nvPr/>
        </p:nvGrpSpPr>
        <p:grpSpPr>
          <a:xfrm>
            <a:off x="5462063" y="1730271"/>
            <a:ext cx="237436" cy="303458"/>
            <a:chOff x="4739875" y="2634975"/>
            <a:chExt cx="244100" cy="311975"/>
          </a:xfrm>
        </p:grpSpPr>
        <p:sp>
          <p:nvSpPr>
            <p:cNvPr id="5456" name="Google Shape;5456;p46"/>
            <p:cNvSpPr/>
            <p:nvPr/>
          </p:nvSpPr>
          <p:spPr>
            <a:xfrm>
              <a:off x="4739875" y="2634975"/>
              <a:ext cx="244100" cy="311975"/>
            </a:xfrm>
            <a:custGeom>
              <a:rect b="b" l="l" r="r" t="t"/>
              <a:pathLst>
                <a:path extrusionOk="0" h="12479" w="9764">
                  <a:moveTo>
                    <a:pt x="4894" y="358"/>
                  </a:moveTo>
                  <a:cubicBezTo>
                    <a:pt x="5322" y="358"/>
                    <a:pt x="5679" y="715"/>
                    <a:pt x="5679" y="1144"/>
                  </a:cubicBezTo>
                  <a:cubicBezTo>
                    <a:pt x="5679" y="1346"/>
                    <a:pt x="5596" y="1548"/>
                    <a:pt x="5453" y="1691"/>
                  </a:cubicBezTo>
                  <a:cubicBezTo>
                    <a:pt x="5441" y="1394"/>
                    <a:pt x="5191" y="1156"/>
                    <a:pt x="4894" y="1156"/>
                  </a:cubicBezTo>
                  <a:cubicBezTo>
                    <a:pt x="4596" y="1156"/>
                    <a:pt x="4346" y="1394"/>
                    <a:pt x="4334" y="1691"/>
                  </a:cubicBezTo>
                  <a:cubicBezTo>
                    <a:pt x="4191" y="1548"/>
                    <a:pt x="4108" y="1346"/>
                    <a:pt x="4108" y="1144"/>
                  </a:cubicBezTo>
                  <a:cubicBezTo>
                    <a:pt x="4096" y="715"/>
                    <a:pt x="4453" y="358"/>
                    <a:pt x="4894" y="358"/>
                  </a:cubicBezTo>
                  <a:close/>
                  <a:moveTo>
                    <a:pt x="4894" y="1525"/>
                  </a:moveTo>
                  <a:cubicBezTo>
                    <a:pt x="5013" y="1525"/>
                    <a:pt x="5108" y="1620"/>
                    <a:pt x="5108" y="1739"/>
                  </a:cubicBezTo>
                  <a:lnTo>
                    <a:pt x="5108" y="2739"/>
                  </a:lnTo>
                  <a:lnTo>
                    <a:pt x="4691" y="2739"/>
                  </a:lnTo>
                  <a:lnTo>
                    <a:pt x="4691" y="1739"/>
                  </a:lnTo>
                  <a:cubicBezTo>
                    <a:pt x="4691" y="1620"/>
                    <a:pt x="4775" y="1525"/>
                    <a:pt x="4894" y="1525"/>
                  </a:cubicBezTo>
                  <a:close/>
                  <a:moveTo>
                    <a:pt x="4894" y="3096"/>
                  </a:moveTo>
                  <a:cubicBezTo>
                    <a:pt x="7382" y="3096"/>
                    <a:pt x="9406" y="5120"/>
                    <a:pt x="9406" y="7597"/>
                  </a:cubicBezTo>
                  <a:cubicBezTo>
                    <a:pt x="9406" y="10085"/>
                    <a:pt x="7382" y="12109"/>
                    <a:pt x="4894" y="12109"/>
                  </a:cubicBezTo>
                  <a:cubicBezTo>
                    <a:pt x="2405" y="12109"/>
                    <a:pt x="381" y="10085"/>
                    <a:pt x="381" y="7597"/>
                  </a:cubicBezTo>
                  <a:cubicBezTo>
                    <a:pt x="381" y="5120"/>
                    <a:pt x="2405" y="3096"/>
                    <a:pt x="4894" y="3096"/>
                  </a:cubicBezTo>
                  <a:close/>
                  <a:moveTo>
                    <a:pt x="4882" y="1"/>
                  </a:moveTo>
                  <a:cubicBezTo>
                    <a:pt x="4239" y="1"/>
                    <a:pt x="3715" y="513"/>
                    <a:pt x="3715" y="1156"/>
                  </a:cubicBezTo>
                  <a:cubicBezTo>
                    <a:pt x="3715" y="1572"/>
                    <a:pt x="3941" y="1953"/>
                    <a:pt x="4298" y="2168"/>
                  </a:cubicBezTo>
                  <a:lnTo>
                    <a:pt x="4298" y="2763"/>
                  </a:lnTo>
                  <a:cubicBezTo>
                    <a:pt x="1869" y="3049"/>
                    <a:pt x="0" y="5120"/>
                    <a:pt x="0" y="7597"/>
                  </a:cubicBezTo>
                  <a:cubicBezTo>
                    <a:pt x="0" y="10299"/>
                    <a:pt x="2191" y="12478"/>
                    <a:pt x="4882" y="12478"/>
                  </a:cubicBezTo>
                  <a:cubicBezTo>
                    <a:pt x="7573" y="12478"/>
                    <a:pt x="9763" y="10288"/>
                    <a:pt x="9763" y="7597"/>
                  </a:cubicBezTo>
                  <a:cubicBezTo>
                    <a:pt x="9763" y="5120"/>
                    <a:pt x="7882" y="3049"/>
                    <a:pt x="5453" y="2763"/>
                  </a:cubicBezTo>
                  <a:lnTo>
                    <a:pt x="5453" y="2168"/>
                  </a:lnTo>
                  <a:cubicBezTo>
                    <a:pt x="5822" y="1965"/>
                    <a:pt x="6037" y="1572"/>
                    <a:pt x="6037" y="1156"/>
                  </a:cubicBezTo>
                  <a:cubicBezTo>
                    <a:pt x="6037" y="513"/>
                    <a:pt x="5525" y="1"/>
                    <a:pt x="4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46"/>
            <p:cNvSpPr/>
            <p:nvPr/>
          </p:nvSpPr>
          <p:spPr>
            <a:xfrm>
              <a:off x="4760400" y="2723075"/>
              <a:ext cx="204525" cy="204525"/>
            </a:xfrm>
            <a:custGeom>
              <a:rect b="b" l="l" r="r" t="t"/>
              <a:pathLst>
                <a:path extrusionOk="0" h="8181" w="8181">
                  <a:moveTo>
                    <a:pt x="4085" y="1"/>
                  </a:moveTo>
                  <a:cubicBezTo>
                    <a:pt x="1822" y="1"/>
                    <a:pt x="1" y="1834"/>
                    <a:pt x="1" y="4097"/>
                  </a:cubicBezTo>
                  <a:cubicBezTo>
                    <a:pt x="1" y="6359"/>
                    <a:pt x="1822" y="8180"/>
                    <a:pt x="4085" y="8180"/>
                  </a:cubicBezTo>
                  <a:cubicBezTo>
                    <a:pt x="6347" y="8180"/>
                    <a:pt x="8180" y="6359"/>
                    <a:pt x="8180" y="4097"/>
                  </a:cubicBezTo>
                  <a:cubicBezTo>
                    <a:pt x="8168" y="3085"/>
                    <a:pt x="7799" y="2132"/>
                    <a:pt x="7144" y="1370"/>
                  </a:cubicBezTo>
                  <a:cubicBezTo>
                    <a:pt x="7111" y="1330"/>
                    <a:pt x="7060" y="1305"/>
                    <a:pt x="7006" y="1305"/>
                  </a:cubicBezTo>
                  <a:cubicBezTo>
                    <a:pt x="6963" y="1305"/>
                    <a:pt x="6919" y="1321"/>
                    <a:pt x="6882" y="1358"/>
                  </a:cubicBezTo>
                  <a:cubicBezTo>
                    <a:pt x="6811" y="1406"/>
                    <a:pt x="6799" y="1537"/>
                    <a:pt x="6871" y="1608"/>
                  </a:cubicBezTo>
                  <a:cubicBezTo>
                    <a:pt x="7466" y="2287"/>
                    <a:pt x="7811" y="3168"/>
                    <a:pt x="7811" y="4073"/>
                  </a:cubicBezTo>
                  <a:cubicBezTo>
                    <a:pt x="7811" y="6133"/>
                    <a:pt x="6144" y="7799"/>
                    <a:pt x="4085" y="7799"/>
                  </a:cubicBezTo>
                  <a:cubicBezTo>
                    <a:pt x="2037" y="7799"/>
                    <a:pt x="370" y="6133"/>
                    <a:pt x="370" y="4073"/>
                  </a:cubicBezTo>
                  <a:cubicBezTo>
                    <a:pt x="370" y="2025"/>
                    <a:pt x="2037" y="358"/>
                    <a:pt x="4085" y="358"/>
                  </a:cubicBezTo>
                  <a:cubicBezTo>
                    <a:pt x="4906" y="358"/>
                    <a:pt x="5680" y="608"/>
                    <a:pt x="6323" y="1096"/>
                  </a:cubicBezTo>
                  <a:cubicBezTo>
                    <a:pt x="6354" y="1122"/>
                    <a:pt x="6394" y="1134"/>
                    <a:pt x="6434" y="1134"/>
                  </a:cubicBezTo>
                  <a:cubicBezTo>
                    <a:pt x="6486" y="1134"/>
                    <a:pt x="6539" y="1113"/>
                    <a:pt x="6573" y="1072"/>
                  </a:cubicBezTo>
                  <a:cubicBezTo>
                    <a:pt x="6632" y="1001"/>
                    <a:pt x="6621" y="882"/>
                    <a:pt x="6549" y="822"/>
                  </a:cubicBezTo>
                  <a:cubicBezTo>
                    <a:pt x="5835" y="287"/>
                    <a:pt x="4977" y="1"/>
                    <a:pt x="4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46"/>
            <p:cNvSpPr/>
            <p:nvPr/>
          </p:nvSpPr>
          <p:spPr>
            <a:xfrm>
              <a:off x="4833325" y="2792075"/>
              <a:ext cx="57775" cy="66175"/>
            </a:xfrm>
            <a:custGeom>
              <a:rect b="b" l="l" r="r" t="t"/>
              <a:pathLst>
                <a:path extrusionOk="0" h="2647" w="2311">
                  <a:moveTo>
                    <a:pt x="1156" y="408"/>
                  </a:moveTo>
                  <a:lnTo>
                    <a:pt x="1763" y="765"/>
                  </a:lnTo>
                  <a:lnTo>
                    <a:pt x="1156" y="1122"/>
                  </a:lnTo>
                  <a:lnTo>
                    <a:pt x="548" y="765"/>
                  </a:lnTo>
                  <a:lnTo>
                    <a:pt x="1156" y="408"/>
                  </a:lnTo>
                  <a:close/>
                  <a:moveTo>
                    <a:pt x="358" y="1075"/>
                  </a:moveTo>
                  <a:lnTo>
                    <a:pt x="965" y="1432"/>
                  </a:lnTo>
                  <a:lnTo>
                    <a:pt x="965" y="2134"/>
                  </a:lnTo>
                  <a:lnTo>
                    <a:pt x="358" y="1777"/>
                  </a:lnTo>
                  <a:lnTo>
                    <a:pt x="358" y="1075"/>
                  </a:lnTo>
                  <a:close/>
                  <a:moveTo>
                    <a:pt x="1941" y="1075"/>
                  </a:moveTo>
                  <a:lnTo>
                    <a:pt x="1941" y="1777"/>
                  </a:lnTo>
                  <a:lnTo>
                    <a:pt x="1334" y="2134"/>
                  </a:lnTo>
                  <a:lnTo>
                    <a:pt x="1334" y="1432"/>
                  </a:lnTo>
                  <a:lnTo>
                    <a:pt x="1941" y="1075"/>
                  </a:lnTo>
                  <a:close/>
                  <a:moveTo>
                    <a:pt x="1162" y="0"/>
                  </a:moveTo>
                  <a:cubicBezTo>
                    <a:pt x="1132" y="0"/>
                    <a:pt x="1102" y="9"/>
                    <a:pt x="1072" y="27"/>
                  </a:cubicBezTo>
                  <a:lnTo>
                    <a:pt x="84" y="586"/>
                  </a:lnTo>
                  <a:cubicBezTo>
                    <a:pt x="25" y="622"/>
                    <a:pt x="1" y="682"/>
                    <a:pt x="1" y="753"/>
                  </a:cubicBezTo>
                  <a:lnTo>
                    <a:pt x="1" y="1884"/>
                  </a:lnTo>
                  <a:cubicBezTo>
                    <a:pt x="1" y="1944"/>
                    <a:pt x="25" y="2003"/>
                    <a:pt x="84" y="2051"/>
                  </a:cubicBezTo>
                  <a:lnTo>
                    <a:pt x="1072" y="2611"/>
                  </a:lnTo>
                  <a:cubicBezTo>
                    <a:pt x="1096" y="2622"/>
                    <a:pt x="1132" y="2646"/>
                    <a:pt x="1156" y="2646"/>
                  </a:cubicBezTo>
                  <a:cubicBezTo>
                    <a:pt x="1179" y="2646"/>
                    <a:pt x="1215" y="2622"/>
                    <a:pt x="1239" y="2611"/>
                  </a:cubicBezTo>
                  <a:lnTo>
                    <a:pt x="2227" y="2051"/>
                  </a:lnTo>
                  <a:cubicBezTo>
                    <a:pt x="2275" y="2015"/>
                    <a:pt x="2311" y="1956"/>
                    <a:pt x="2311" y="1884"/>
                  </a:cubicBezTo>
                  <a:lnTo>
                    <a:pt x="2311" y="753"/>
                  </a:lnTo>
                  <a:cubicBezTo>
                    <a:pt x="2311" y="694"/>
                    <a:pt x="2287" y="634"/>
                    <a:pt x="2227" y="586"/>
                  </a:cubicBezTo>
                  <a:lnTo>
                    <a:pt x="1251" y="27"/>
                  </a:lnTo>
                  <a:cubicBezTo>
                    <a:pt x="1221" y="9"/>
                    <a:pt x="1191" y="0"/>
                    <a:pt x="1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46"/>
            <p:cNvSpPr/>
            <p:nvPr/>
          </p:nvSpPr>
          <p:spPr>
            <a:xfrm>
              <a:off x="4857750" y="2893650"/>
              <a:ext cx="8950" cy="14000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83" y="0"/>
                    <a:pt x="0" y="95"/>
                    <a:pt x="0" y="191"/>
                  </a:cubicBezTo>
                  <a:lnTo>
                    <a:pt x="0" y="381"/>
                  </a:lnTo>
                  <a:cubicBezTo>
                    <a:pt x="0" y="488"/>
                    <a:pt x="83" y="560"/>
                    <a:pt x="179" y="560"/>
                  </a:cubicBezTo>
                  <a:cubicBezTo>
                    <a:pt x="274" y="560"/>
                    <a:pt x="357" y="464"/>
                    <a:pt x="357" y="381"/>
                  </a:cubicBezTo>
                  <a:lnTo>
                    <a:pt x="357" y="191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46"/>
            <p:cNvSpPr/>
            <p:nvPr/>
          </p:nvSpPr>
          <p:spPr>
            <a:xfrm>
              <a:off x="4930950" y="2820425"/>
              <a:ext cx="14025" cy="9050"/>
            </a:xfrm>
            <a:custGeom>
              <a:rect b="b" l="l" r="r" t="t"/>
              <a:pathLst>
                <a:path extrusionOk="0" h="362" w="561">
                  <a:moveTo>
                    <a:pt x="180" y="0"/>
                  </a:moveTo>
                  <a:cubicBezTo>
                    <a:pt x="84" y="0"/>
                    <a:pt x="1" y="95"/>
                    <a:pt x="1" y="179"/>
                  </a:cubicBezTo>
                  <a:cubicBezTo>
                    <a:pt x="1" y="286"/>
                    <a:pt x="96" y="357"/>
                    <a:pt x="180" y="357"/>
                  </a:cubicBezTo>
                  <a:lnTo>
                    <a:pt x="382" y="357"/>
                  </a:lnTo>
                  <a:cubicBezTo>
                    <a:pt x="392" y="360"/>
                    <a:pt x="402" y="361"/>
                    <a:pt x="411" y="361"/>
                  </a:cubicBezTo>
                  <a:cubicBezTo>
                    <a:pt x="494" y="361"/>
                    <a:pt x="561" y="275"/>
                    <a:pt x="561" y="179"/>
                  </a:cubicBezTo>
                  <a:cubicBezTo>
                    <a:pt x="561" y="84"/>
                    <a:pt x="465" y="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46"/>
            <p:cNvSpPr/>
            <p:nvPr/>
          </p:nvSpPr>
          <p:spPr>
            <a:xfrm>
              <a:off x="4779150" y="2820425"/>
              <a:ext cx="14025" cy="8950"/>
            </a:xfrm>
            <a:custGeom>
              <a:rect b="b" l="l" r="r" t="t"/>
              <a:pathLst>
                <a:path extrusionOk="0" h="358" w="561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96" y="357"/>
                    <a:pt x="179" y="357"/>
                  </a:cubicBezTo>
                  <a:lnTo>
                    <a:pt x="382" y="357"/>
                  </a:lnTo>
                  <a:cubicBezTo>
                    <a:pt x="477" y="357"/>
                    <a:pt x="560" y="274"/>
                    <a:pt x="560" y="179"/>
                  </a:cubicBezTo>
                  <a:cubicBezTo>
                    <a:pt x="560" y="84"/>
                    <a:pt x="465" y="0"/>
                    <a:pt x="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46"/>
            <p:cNvSpPr/>
            <p:nvPr/>
          </p:nvSpPr>
          <p:spPr>
            <a:xfrm>
              <a:off x="4842250" y="2742425"/>
              <a:ext cx="39625" cy="43225"/>
            </a:xfrm>
            <a:custGeom>
              <a:rect b="b" l="l" r="r" t="t"/>
              <a:pathLst>
                <a:path extrusionOk="0" h="1729" w="1585">
                  <a:moveTo>
                    <a:pt x="799" y="1"/>
                  </a:moveTo>
                  <a:cubicBezTo>
                    <a:pt x="727" y="1"/>
                    <a:pt x="668" y="48"/>
                    <a:pt x="632" y="108"/>
                  </a:cubicBezTo>
                  <a:lnTo>
                    <a:pt x="49" y="1477"/>
                  </a:lnTo>
                  <a:cubicBezTo>
                    <a:pt x="1" y="1560"/>
                    <a:pt x="37" y="1680"/>
                    <a:pt x="144" y="1715"/>
                  </a:cubicBezTo>
                  <a:cubicBezTo>
                    <a:pt x="168" y="1724"/>
                    <a:pt x="192" y="1729"/>
                    <a:pt x="216" y="1729"/>
                  </a:cubicBezTo>
                  <a:cubicBezTo>
                    <a:pt x="285" y="1729"/>
                    <a:pt x="346" y="1691"/>
                    <a:pt x="382" y="1620"/>
                  </a:cubicBezTo>
                  <a:lnTo>
                    <a:pt x="799" y="632"/>
                  </a:lnTo>
                  <a:lnTo>
                    <a:pt x="1215" y="1620"/>
                  </a:lnTo>
                  <a:cubicBezTo>
                    <a:pt x="1251" y="1691"/>
                    <a:pt x="1322" y="1727"/>
                    <a:pt x="1382" y="1727"/>
                  </a:cubicBezTo>
                  <a:cubicBezTo>
                    <a:pt x="1406" y="1727"/>
                    <a:pt x="1418" y="1727"/>
                    <a:pt x="1453" y="1715"/>
                  </a:cubicBezTo>
                  <a:cubicBezTo>
                    <a:pt x="1537" y="1668"/>
                    <a:pt x="1584" y="1560"/>
                    <a:pt x="1537" y="1477"/>
                  </a:cubicBezTo>
                  <a:lnTo>
                    <a:pt x="965" y="108"/>
                  </a:lnTo>
                  <a:cubicBezTo>
                    <a:pt x="930" y="25"/>
                    <a:pt x="870" y="1"/>
                    <a:pt x="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46"/>
            <p:cNvSpPr/>
            <p:nvPr/>
          </p:nvSpPr>
          <p:spPr>
            <a:xfrm>
              <a:off x="4781550" y="2745650"/>
              <a:ext cx="63125" cy="64075"/>
            </a:xfrm>
            <a:custGeom>
              <a:rect b="b" l="l" r="r" t="t"/>
              <a:pathLst>
                <a:path extrusionOk="0" h="2563" w="2525">
                  <a:moveTo>
                    <a:pt x="2303" y="1"/>
                  </a:moveTo>
                  <a:cubicBezTo>
                    <a:pt x="2294" y="1"/>
                    <a:pt x="2284" y="2"/>
                    <a:pt x="2274" y="3"/>
                  </a:cubicBezTo>
                  <a:cubicBezTo>
                    <a:pt x="1179" y="336"/>
                    <a:pt x="310" y="1229"/>
                    <a:pt x="24" y="2336"/>
                  </a:cubicBezTo>
                  <a:cubicBezTo>
                    <a:pt x="0" y="2443"/>
                    <a:pt x="60" y="2539"/>
                    <a:pt x="167" y="2563"/>
                  </a:cubicBezTo>
                  <a:lnTo>
                    <a:pt x="202" y="2563"/>
                  </a:lnTo>
                  <a:cubicBezTo>
                    <a:pt x="286" y="2563"/>
                    <a:pt x="357" y="2503"/>
                    <a:pt x="381" y="2432"/>
                  </a:cubicBezTo>
                  <a:cubicBezTo>
                    <a:pt x="643" y="1443"/>
                    <a:pt x="1417" y="646"/>
                    <a:pt x="2381" y="348"/>
                  </a:cubicBezTo>
                  <a:cubicBezTo>
                    <a:pt x="2465" y="312"/>
                    <a:pt x="2524" y="217"/>
                    <a:pt x="2500" y="122"/>
                  </a:cubicBezTo>
                  <a:cubicBezTo>
                    <a:pt x="2468" y="47"/>
                    <a:pt x="2388" y="1"/>
                    <a:pt x="23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46"/>
            <p:cNvSpPr/>
            <p:nvPr/>
          </p:nvSpPr>
          <p:spPr>
            <a:xfrm>
              <a:off x="4878875" y="2745575"/>
              <a:ext cx="64025" cy="64150"/>
            </a:xfrm>
            <a:custGeom>
              <a:rect b="b" l="l" r="r" t="t"/>
              <a:pathLst>
                <a:path extrusionOk="0" h="2566" w="2561">
                  <a:moveTo>
                    <a:pt x="215" y="0"/>
                  </a:moveTo>
                  <a:cubicBezTo>
                    <a:pt x="128" y="0"/>
                    <a:pt x="56" y="54"/>
                    <a:pt x="36" y="125"/>
                  </a:cubicBezTo>
                  <a:cubicBezTo>
                    <a:pt x="0" y="220"/>
                    <a:pt x="60" y="315"/>
                    <a:pt x="155" y="351"/>
                  </a:cubicBezTo>
                  <a:cubicBezTo>
                    <a:pt x="1155" y="637"/>
                    <a:pt x="1929" y="1434"/>
                    <a:pt x="2179" y="2435"/>
                  </a:cubicBezTo>
                  <a:cubicBezTo>
                    <a:pt x="2191" y="2518"/>
                    <a:pt x="2263" y="2566"/>
                    <a:pt x="2358" y="2566"/>
                  </a:cubicBezTo>
                  <a:lnTo>
                    <a:pt x="2394" y="2566"/>
                  </a:lnTo>
                  <a:cubicBezTo>
                    <a:pt x="2501" y="2542"/>
                    <a:pt x="2560" y="2446"/>
                    <a:pt x="2536" y="2339"/>
                  </a:cubicBezTo>
                  <a:cubicBezTo>
                    <a:pt x="2251" y="1232"/>
                    <a:pt x="1370" y="339"/>
                    <a:pt x="262" y="6"/>
                  </a:cubicBezTo>
                  <a:cubicBezTo>
                    <a:pt x="246" y="2"/>
                    <a:pt x="230" y="0"/>
                    <a:pt x="2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46"/>
            <p:cNvSpPr/>
            <p:nvPr/>
          </p:nvSpPr>
          <p:spPr>
            <a:xfrm>
              <a:off x="4781250" y="2839625"/>
              <a:ext cx="66400" cy="65350"/>
            </a:xfrm>
            <a:custGeom>
              <a:rect b="b" l="l" r="r" t="t"/>
              <a:pathLst>
                <a:path extrusionOk="0" h="2614" w="2656">
                  <a:moveTo>
                    <a:pt x="201" y="1"/>
                  </a:moveTo>
                  <a:cubicBezTo>
                    <a:pt x="186" y="1"/>
                    <a:pt x="171" y="3"/>
                    <a:pt x="155" y="6"/>
                  </a:cubicBezTo>
                  <a:cubicBezTo>
                    <a:pt x="48" y="42"/>
                    <a:pt x="0" y="125"/>
                    <a:pt x="24" y="232"/>
                  </a:cubicBezTo>
                  <a:cubicBezTo>
                    <a:pt x="333" y="1411"/>
                    <a:pt x="1250" y="2316"/>
                    <a:pt x="2405" y="2614"/>
                  </a:cubicBezTo>
                  <a:lnTo>
                    <a:pt x="2453" y="2614"/>
                  </a:lnTo>
                  <a:cubicBezTo>
                    <a:pt x="2524" y="2614"/>
                    <a:pt x="2596" y="2554"/>
                    <a:pt x="2631" y="2483"/>
                  </a:cubicBezTo>
                  <a:cubicBezTo>
                    <a:pt x="2655" y="2375"/>
                    <a:pt x="2596" y="2292"/>
                    <a:pt x="2500" y="2256"/>
                  </a:cubicBezTo>
                  <a:cubicBezTo>
                    <a:pt x="1453" y="1994"/>
                    <a:pt x="643" y="1185"/>
                    <a:pt x="381" y="149"/>
                  </a:cubicBezTo>
                  <a:cubicBezTo>
                    <a:pt x="351" y="58"/>
                    <a:pt x="286" y="1"/>
                    <a:pt x="2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46"/>
            <p:cNvSpPr/>
            <p:nvPr/>
          </p:nvSpPr>
          <p:spPr>
            <a:xfrm>
              <a:off x="4876200" y="2839925"/>
              <a:ext cx="66700" cy="65350"/>
            </a:xfrm>
            <a:custGeom>
              <a:rect b="b" l="l" r="r" t="t"/>
              <a:pathLst>
                <a:path extrusionOk="0" h="2614" w="2668">
                  <a:moveTo>
                    <a:pt x="2459" y="1"/>
                  </a:moveTo>
                  <a:cubicBezTo>
                    <a:pt x="2379" y="1"/>
                    <a:pt x="2306" y="58"/>
                    <a:pt x="2286" y="149"/>
                  </a:cubicBezTo>
                  <a:cubicBezTo>
                    <a:pt x="2012" y="1185"/>
                    <a:pt x="1215" y="1994"/>
                    <a:pt x="167" y="2256"/>
                  </a:cubicBezTo>
                  <a:cubicBezTo>
                    <a:pt x="60" y="2292"/>
                    <a:pt x="0" y="2375"/>
                    <a:pt x="36" y="2482"/>
                  </a:cubicBezTo>
                  <a:cubicBezTo>
                    <a:pt x="72" y="2554"/>
                    <a:pt x="143" y="2613"/>
                    <a:pt x="215" y="2613"/>
                  </a:cubicBezTo>
                  <a:lnTo>
                    <a:pt x="262" y="2613"/>
                  </a:lnTo>
                  <a:cubicBezTo>
                    <a:pt x="1417" y="2316"/>
                    <a:pt x="2334" y="1411"/>
                    <a:pt x="2643" y="232"/>
                  </a:cubicBezTo>
                  <a:cubicBezTo>
                    <a:pt x="2667" y="125"/>
                    <a:pt x="2608" y="42"/>
                    <a:pt x="2501" y="6"/>
                  </a:cubicBezTo>
                  <a:cubicBezTo>
                    <a:pt x="2486" y="2"/>
                    <a:pt x="2472" y="1"/>
                    <a:pt x="24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67" name="Google Shape;5467;p46"/>
          <p:cNvSpPr/>
          <p:nvPr/>
        </p:nvSpPr>
        <p:spPr>
          <a:xfrm>
            <a:off x="7522429" y="1729979"/>
            <a:ext cx="152033" cy="304042"/>
          </a:xfrm>
          <a:custGeom>
            <a:rect b="b" l="l" r="r" t="t"/>
            <a:pathLst>
              <a:path extrusionOk="0" h="12503" w="6252">
                <a:moveTo>
                  <a:pt x="3144" y="382"/>
                </a:moveTo>
                <a:cubicBezTo>
                  <a:pt x="3465" y="382"/>
                  <a:pt x="3739" y="644"/>
                  <a:pt x="3739" y="977"/>
                </a:cubicBezTo>
                <a:cubicBezTo>
                  <a:pt x="3739" y="1120"/>
                  <a:pt x="3680" y="1275"/>
                  <a:pt x="3572" y="1394"/>
                </a:cubicBezTo>
                <a:cubicBezTo>
                  <a:pt x="3465" y="1275"/>
                  <a:pt x="3311" y="1179"/>
                  <a:pt x="3144" y="1179"/>
                </a:cubicBezTo>
                <a:cubicBezTo>
                  <a:pt x="2977" y="1179"/>
                  <a:pt x="2810" y="1251"/>
                  <a:pt x="2715" y="1394"/>
                </a:cubicBezTo>
                <a:cubicBezTo>
                  <a:pt x="2608" y="1275"/>
                  <a:pt x="2549" y="1120"/>
                  <a:pt x="2549" y="977"/>
                </a:cubicBezTo>
                <a:cubicBezTo>
                  <a:pt x="2549" y="644"/>
                  <a:pt x="2810" y="382"/>
                  <a:pt x="3144" y="382"/>
                </a:cubicBezTo>
                <a:close/>
                <a:moveTo>
                  <a:pt x="3144" y="1548"/>
                </a:moveTo>
                <a:cubicBezTo>
                  <a:pt x="3263" y="1548"/>
                  <a:pt x="3346" y="1644"/>
                  <a:pt x="3346" y="1763"/>
                </a:cubicBezTo>
                <a:lnTo>
                  <a:pt x="3346" y="2370"/>
                </a:lnTo>
                <a:cubicBezTo>
                  <a:pt x="3275" y="2370"/>
                  <a:pt x="3215" y="2358"/>
                  <a:pt x="3144" y="2358"/>
                </a:cubicBezTo>
                <a:cubicBezTo>
                  <a:pt x="3072" y="2358"/>
                  <a:pt x="3013" y="2358"/>
                  <a:pt x="2930" y="2370"/>
                </a:cubicBezTo>
                <a:lnTo>
                  <a:pt x="2930" y="1763"/>
                </a:lnTo>
                <a:cubicBezTo>
                  <a:pt x="2930" y="1644"/>
                  <a:pt x="3025" y="1548"/>
                  <a:pt x="3144" y="1548"/>
                </a:cubicBezTo>
                <a:close/>
                <a:moveTo>
                  <a:pt x="2358" y="2906"/>
                </a:moveTo>
                <a:cubicBezTo>
                  <a:pt x="2322" y="2953"/>
                  <a:pt x="2310" y="2977"/>
                  <a:pt x="2299" y="3025"/>
                </a:cubicBezTo>
                <a:cubicBezTo>
                  <a:pt x="2120" y="3382"/>
                  <a:pt x="2013" y="3834"/>
                  <a:pt x="2001" y="4299"/>
                </a:cubicBezTo>
                <a:lnTo>
                  <a:pt x="1382" y="4299"/>
                </a:lnTo>
                <a:cubicBezTo>
                  <a:pt x="1441" y="3692"/>
                  <a:pt x="1822" y="3180"/>
                  <a:pt x="2358" y="2906"/>
                </a:cubicBezTo>
                <a:close/>
                <a:moveTo>
                  <a:pt x="3144" y="2715"/>
                </a:moveTo>
                <a:cubicBezTo>
                  <a:pt x="3322" y="2715"/>
                  <a:pt x="3513" y="2894"/>
                  <a:pt x="3668" y="3191"/>
                </a:cubicBezTo>
                <a:cubicBezTo>
                  <a:pt x="3811" y="3489"/>
                  <a:pt x="3906" y="3894"/>
                  <a:pt x="3930" y="4299"/>
                </a:cubicBezTo>
                <a:lnTo>
                  <a:pt x="2334" y="4299"/>
                </a:lnTo>
                <a:cubicBezTo>
                  <a:pt x="2394" y="3370"/>
                  <a:pt x="2787" y="2715"/>
                  <a:pt x="3144" y="2715"/>
                </a:cubicBezTo>
                <a:close/>
                <a:moveTo>
                  <a:pt x="3942" y="2906"/>
                </a:moveTo>
                <a:lnTo>
                  <a:pt x="3942" y="2906"/>
                </a:lnTo>
                <a:cubicBezTo>
                  <a:pt x="4465" y="3180"/>
                  <a:pt x="4835" y="3692"/>
                  <a:pt x="4918" y="4299"/>
                </a:cubicBezTo>
                <a:lnTo>
                  <a:pt x="4299" y="4299"/>
                </a:lnTo>
                <a:cubicBezTo>
                  <a:pt x="4287" y="3834"/>
                  <a:pt x="4180" y="3370"/>
                  <a:pt x="4001" y="3025"/>
                </a:cubicBezTo>
                <a:cubicBezTo>
                  <a:pt x="3989" y="2977"/>
                  <a:pt x="3965" y="2930"/>
                  <a:pt x="3942" y="2906"/>
                </a:cubicBezTo>
                <a:close/>
                <a:moveTo>
                  <a:pt x="1715" y="4680"/>
                </a:moveTo>
                <a:cubicBezTo>
                  <a:pt x="1644" y="4799"/>
                  <a:pt x="1596" y="4930"/>
                  <a:pt x="1596" y="5085"/>
                </a:cubicBezTo>
                <a:lnTo>
                  <a:pt x="1596" y="5096"/>
                </a:lnTo>
                <a:lnTo>
                  <a:pt x="822" y="5096"/>
                </a:lnTo>
                <a:cubicBezTo>
                  <a:pt x="894" y="4846"/>
                  <a:pt x="1120" y="4680"/>
                  <a:pt x="1382" y="4680"/>
                </a:cubicBezTo>
                <a:close/>
                <a:moveTo>
                  <a:pt x="3918" y="4680"/>
                </a:moveTo>
                <a:cubicBezTo>
                  <a:pt x="4144" y="4680"/>
                  <a:pt x="4323" y="4858"/>
                  <a:pt x="4323" y="5085"/>
                </a:cubicBezTo>
                <a:lnTo>
                  <a:pt x="4323" y="5096"/>
                </a:lnTo>
                <a:lnTo>
                  <a:pt x="1953" y="5096"/>
                </a:lnTo>
                <a:cubicBezTo>
                  <a:pt x="1953" y="4858"/>
                  <a:pt x="2132" y="4680"/>
                  <a:pt x="2358" y="4680"/>
                </a:cubicBezTo>
                <a:close/>
                <a:moveTo>
                  <a:pt x="4918" y="4680"/>
                </a:moveTo>
                <a:cubicBezTo>
                  <a:pt x="5168" y="4680"/>
                  <a:pt x="5394" y="4846"/>
                  <a:pt x="5477" y="5096"/>
                </a:cubicBezTo>
                <a:lnTo>
                  <a:pt x="4704" y="5096"/>
                </a:lnTo>
                <a:lnTo>
                  <a:pt x="4704" y="5085"/>
                </a:lnTo>
                <a:cubicBezTo>
                  <a:pt x="4704" y="4930"/>
                  <a:pt x="4656" y="4799"/>
                  <a:pt x="4585" y="4680"/>
                </a:cubicBezTo>
                <a:close/>
                <a:moveTo>
                  <a:pt x="1596" y="6239"/>
                </a:moveTo>
                <a:lnTo>
                  <a:pt x="1596" y="11347"/>
                </a:lnTo>
                <a:lnTo>
                  <a:pt x="786" y="11347"/>
                </a:lnTo>
                <a:lnTo>
                  <a:pt x="786" y="6239"/>
                </a:lnTo>
                <a:close/>
                <a:moveTo>
                  <a:pt x="5489" y="6239"/>
                </a:moveTo>
                <a:lnTo>
                  <a:pt x="5489" y="11347"/>
                </a:lnTo>
                <a:lnTo>
                  <a:pt x="4692" y="11347"/>
                </a:lnTo>
                <a:lnTo>
                  <a:pt x="4692" y="6239"/>
                </a:lnTo>
                <a:close/>
                <a:moveTo>
                  <a:pt x="5680" y="5477"/>
                </a:moveTo>
                <a:cubicBezTo>
                  <a:pt x="5799" y="5477"/>
                  <a:pt x="5894" y="5573"/>
                  <a:pt x="5894" y="5692"/>
                </a:cubicBezTo>
                <a:cubicBezTo>
                  <a:pt x="5894" y="5811"/>
                  <a:pt x="5811" y="5894"/>
                  <a:pt x="5680" y="5894"/>
                </a:cubicBezTo>
                <a:lnTo>
                  <a:pt x="4120" y="5894"/>
                </a:lnTo>
                <a:cubicBezTo>
                  <a:pt x="4013" y="5894"/>
                  <a:pt x="3942" y="5989"/>
                  <a:pt x="3942" y="6073"/>
                </a:cubicBezTo>
                <a:cubicBezTo>
                  <a:pt x="3942" y="6180"/>
                  <a:pt x="4037" y="6251"/>
                  <a:pt x="4120" y="6251"/>
                </a:cubicBezTo>
                <a:lnTo>
                  <a:pt x="4334" y="6251"/>
                </a:lnTo>
                <a:lnTo>
                  <a:pt x="4334" y="11359"/>
                </a:lnTo>
                <a:lnTo>
                  <a:pt x="2941" y="11359"/>
                </a:lnTo>
                <a:cubicBezTo>
                  <a:pt x="2846" y="11359"/>
                  <a:pt x="2763" y="11443"/>
                  <a:pt x="2763" y="11538"/>
                </a:cubicBezTo>
                <a:cubicBezTo>
                  <a:pt x="2763" y="11645"/>
                  <a:pt x="2858" y="11716"/>
                  <a:pt x="2941" y="11716"/>
                </a:cubicBezTo>
                <a:lnTo>
                  <a:pt x="5692" y="11716"/>
                </a:lnTo>
                <a:cubicBezTo>
                  <a:pt x="5811" y="11716"/>
                  <a:pt x="5894" y="11812"/>
                  <a:pt x="5894" y="11931"/>
                </a:cubicBezTo>
                <a:cubicBezTo>
                  <a:pt x="5894" y="12026"/>
                  <a:pt x="5811" y="12133"/>
                  <a:pt x="5692" y="12133"/>
                </a:cubicBezTo>
                <a:lnTo>
                  <a:pt x="596" y="12133"/>
                </a:lnTo>
                <a:cubicBezTo>
                  <a:pt x="477" y="12133"/>
                  <a:pt x="382" y="12038"/>
                  <a:pt x="382" y="11931"/>
                </a:cubicBezTo>
                <a:cubicBezTo>
                  <a:pt x="382" y="11812"/>
                  <a:pt x="477" y="11716"/>
                  <a:pt x="596" y="11716"/>
                </a:cubicBezTo>
                <a:lnTo>
                  <a:pt x="2156" y="11716"/>
                </a:lnTo>
                <a:cubicBezTo>
                  <a:pt x="2263" y="11716"/>
                  <a:pt x="2334" y="11633"/>
                  <a:pt x="2334" y="11538"/>
                </a:cubicBezTo>
                <a:cubicBezTo>
                  <a:pt x="2334" y="11431"/>
                  <a:pt x="2251" y="11359"/>
                  <a:pt x="2156" y="11359"/>
                </a:cubicBezTo>
                <a:lnTo>
                  <a:pt x="1953" y="11359"/>
                </a:lnTo>
                <a:lnTo>
                  <a:pt x="1953" y="6251"/>
                </a:lnTo>
                <a:lnTo>
                  <a:pt x="3334" y="6251"/>
                </a:lnTo>
                <a:cubicBezTo>
                  <a:pt x="3442" y="6251"/>
                  <a:pt x="3513" y="6168"/>
                  <a:pt x="3513" y="6073"/>
                </a:cubicBezTo>
                <a:cubicBezTo>
                  <a:pt x="3513" y="5966"/>
                  <a:pt x="3430" y="5894"/>
                  <a:pt x="3334" y="5894"/>
                </a:cubicBezTo>
                <a:lnTo>
                  <a:pt x="596" y="5894"/>
                </a:lnTo>
                <a:cubicBezTo>
                  <a:pt x="477" y="5894"/>
                  <a:pt x="382" y="5811"/>
                  <a:pt x="382" y="5692"/>
                </a:cubicBezTo>
                <a:cubicBezTo>
                  <a:pt x="382" y="5573"/>
                  <a:pt x="477" y="5477"/>
                  <a:pt x="596" y="5477"/>
                </a:cubicBezTo>
                <a:close/>
                <a:moveTo>
                  <a:pt x="3120" y="1"/>
                </a:moveTo>
                <a:cubicBezTo>
                  <a:pt x="2584" y="1"/>
                  <a:pt x="2156" y="429"/>
                  <a:pt x="2156" y="965"/>
                </a:cubicBezTo>
                <a:cubicBezTo>
                  <a:pt x="2156" y="1287"/>
                  <a:pt x="2310" y="1560"/>
                  <a:pt x="2549" y="1739"/>
                </a:cubicBezTo>
                <a:lnTo>
                  <a:pt x="2549" y="2430"/>
                </a:lnTo>
                <a:cubicBezTo>
                  <a:pt x="1679" y="2668"/>
                  <a:pt x="1025" y="3453"/>
                  <a:pt x="977" y="4382"/>
                </a:cubicBezTo>
                <a:cubicBezTo>
                  <a:pt x="679" y="4513"/>
                  <a:pt x="465" y="4775"/>
                  <a:pt x="405" y="5108"/>
                </a:cubicBezTo>
                <a:cubicBezTo>
                  <a:pt x="167" y="5180"/>
                  <a:pt x="1" y="5406"/>
                  <a:pt x="1" y="5656"/>
                </a:cubicBezTo>
                <a:cubicBezTo>
                  <a:pt x="1" y="5906"/>
                  <a:pt x="167" y="6120"/>
                  <a:pt x="382" y="6204"/>
                </a:cubicBezTo>
                <a:lnTo>
                  <a:pt x="382" y="11371"/>
                </a:lnTo>
                <a:cubicBezTo>
                  <a:pt x="167" y="11443"/>
                  <a:pt x="1" y="11669"/>
                  <a:pt x="1" y="11931"/>
                </a:cubicBezTo>
                <a:cubicBezTo>
                  <a:pt x="1" y="12240"/>
                  <a:pt x="251" y="12502"/>
                  <a:pt x="584" y="12502"/>
                </a:cubicBezTo>
                <a:lnTo>
                  <a:pt x="5668" y="12502"/>
                </a:lnTo>
                <a:cubicBezTo>
                  <a:pt x="5978" y="12502"/>
                  <a:pt x="6251" y="12252"/>
                  <a:pt x="6251" y="11931"/>
                </a:cubicBezTo>
                <a:cubicBezTo>
                  <a:pt x="6251" y="11669"/>
                  <a:pt x="6085" y="11443"/>
                  <a:pt x="5870" y="11371"/>
                </a:cubicBezTo>
                <a:lnTo>
                  <a:pt x="5870" y="6204"/>
                </a:lnTo>
                <a:cubicBezTo>
                  <a:pt x="6085" y="6132"/>
                  <a:pt x="6251" y="5906"/>
                  <a:pt x="6251" y="5656"/>
                </a:cubicBezTo>
                <a:cubicBezTo>
                  <a:pt x="6251" y="5406"/>
                  <a:pt x="6085" y="5180"/>
                  <a:pt x="5847" y="5108"/>
                </a:cubicBezTo>
                <a:cubicBezTo>
                  <a:pt x="5787" y="4775"/>
                  <a:pt x="5561" y="4501"/>
                  <a:pt x="5263" y="4382"/>
                </a:cubicBezTo>
                <a:cubicBezTo>
                  <a:pt x="5227" y="3442"/>
                  <a:pt x="4573" y="2668"/>
                  <a:pt x="3703" y="2430"/>
                </a:cubicBezTo>
                <a:lnTo>
                  <a:pt x="3703" y="1739"/>
                </a:lnTo>
                <a:cubicBezTo>
                  <a:pt x="3942" y="1560"/>
                  <a:pt x="4096" y="1287"/>
                  <a:pt x="4096" y="965"/>
                </a:cubicBezTo>
                <a:cubicBezTo>
                  <a:pt x="4096" y="429"/>
                  <a:pt x="3656" y="1"/>
                  <a:pt x="312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68" name="Google Shape;5468;p46"/>
          <p:cNvGrpSpPr/>
          <p:nvPr/>
        </p:nvGrpSpPr>
        <p:grpSpPr>
          <a:xfrm>
            <a:off x="1393727" y="1759367"/>
            <a:ext cx="303434" cy="245266"/>
            <a:chOff x="549175" y="3370475"/>
            <a:chExt cx="311950" cy="252150"/>
          </a:xfrm>
        </p:grpSpPr>
        <p:sp>
          <p:nvSpPr>
            <p:cNvPr id="5469" name="Google Shape;5469;p46"/>
            <p:cNvSpPr/>
            <p:nvPr/>
          </p:nvSpPr>
          <p:spPr>
            <a:xfrm>
              <a:off x="549175" y="3370475"/>
              <a:ext cx="311950" cy="252150"/>
            </a:xfrm>
            <a:custGeom>
              <a:rect b="b" l="l" r="r" t="t"/>
              <a:pathLst>
                <a:path extrusionOk="0" h="10086" w="12478">
                  <a:moveTo>
                    <a:pt x="1345" y="1680"/>
                  </a:moveTo>
                  <a:lnTo>
                    <a:pt x="1500" y="2513"/>
                  </a:lnTo>
                  <a:lnTo>
                    <a:pt x="1167" y="2513"/>
                  </a:lnTo>
                  <a:lnTo>
                    <a:pt x="1345" y="1680"/>
                  </a:lnTo>
                  <a:close/>
                  <a:moveTo>
                    <a:pt x="11120" y="1680"/>
                  </a:moveTo>
                  <a:lnTo>
                    <a:pt x="11287" y="2513"/>
                  </a:lnTo>
                  <a:lnTo>
                    <a:pt x="10942" y="2513"/>
                  </a:lnTo>
                  <a:lnTo>
                    <a:pt x="11120" y="1680"/>
                  </a:lnTo>
                  <a:close/>
                  <a:moveTo>
                    <a:pt x="1548" y="2882"/>
                  </a:moveTo>
                  <a:lnTo>
                    <a:pt x="1548" y="3299"/>
                  </a:lnTo>
                  <a:lnTo>
                    <a:pt x="1131" y="3299"/>
                  </a:lnTo>
                  <a:lnTo>
                    <a:pt x="1131" y="2882"/>
                  </a:lnTo>
                  <a:close/>
                  <a:moveTo>
                    <a:pt x="11323" y="2882"/>
                  </a:moveTo>
                  <a:lnTo>
                    <a:pt x="11323" y="3299"/>
                  </a:lnTo>
                  <a:lnTo>
                    <a:pt x="10906" y="3299"/>
                  </a:lnTo>
                  <a:lnTo>
                    <a:pt x="10906" y="2882"/>
                  </a:lnTo>
                  <a:close/>
                  <a:moveTo>
                    <a:pt x="1953" y="3656"/>
                  </a:moveTo>
                  <a:lnTo>
                    <a:pt x="1953" y="3870"/>
                  </a:lnTo>
                  <a:cubicBezTo>
                    <a:pt x="1953" y="3989"/>
                    <a:pt x="1857" y="4073"/>
                    <a:pt x="1738" y="4073"/>
                  </a:cubicBezTo>
                  <a:lnTo>
                    <a:pt x="953" y="4073"/>
                  </a:lnTo>
                  <a:cubicBezTo>
                    <a:pt x="833" y="4073"/>
                    <a:pt x="750" y="3989"/>
                    <a:pt x="750" y="3870"/>
                  </a:cubicBezTo>
                  <a:lnTo>
                    <a:pt x="750" y="3656"/>
                  </a:lnTo>
                  <a:close/>
                  <a:moveTo>
                    <a:pt x="11728" y="3656"/>
                  </a:moveTo>
                  <a:lnTo>
                    <a:pt x="11728" y="3870"/>
                  </a:lnTo>
                  <a:cubicBezTo>
                    <a:pt x="11728" y="3989"/>
                    <a:pt x="11644" y="4073"/>
                    <a:pt x="11525" y="4073"/>
                  </a:cubicBezTo>
                  <a:lnTo>
                    <a:pt x="10728" y="4073"/>
                  </a:lnTo>
                  <a:cubicBezTo>
                    <a:pt x="10609" y="4073"/>
                    <a:pt x="10525" y="3989"/>
                    <a:pt x="10525" y="3870"/>
                  </a:cubicBezTo>
                  <a:lnTo>
                    <a:pt x="10525" y="3656"/>
                  </a:lnTo>
                  <a:close/>
                  <a:moveTo>
                    <a:pt x="1548" y="4454"/>
                  </a:moveTo>
                  <a:lnTo>
                    <a:pt x="1548" y="5252"/>
                  </a:lnTo>
                  <a:lnTo>
                    <a:pt x="1131" y="5252"/>
                  </a:lnTo>
                  <a:lnTo>
                    <a:pt x="1131" y="4454"/>
                  </a:lnTo>
                  <a:close/>
                  <a:moveTo>
                    <a:pt x="11323" y="4454"/>
                  </a:moveTo>
                  <a:lnTo>
                    <a:pt x="11323" y="5252"/>
                  </a:lnTo>
                  <a:lnTo>
                    <a:pt x="10906" y="5252"/>
                  </a:lnTo>
                  <a:lnTo>
                    <a:pt x="10906" y="4454"/>
                  </a:lnTo>
                  <a:close/>
                  <a:moveTo>
                    <a:pt x="1953" y="5609"/>
                  </a:moveTo>
                  <a:lnTo>
                    <a:pt x="1953" y="5823"/>
                  </a:lnTo>
                  <a:cubicBezTo>
                    <a:pt x="1953" y="5942"/>
                    <a:pt x="1857" y="6025"/>
                    <a:pt x="1738" y="6025"/>
                  </a:cubicBezTo>
                  <a:lnTo>
                    <a:pt x="953" y="6025"/>
                  </a:lnTo>
                  <a:cubicBezTo>
                    <a:pt x="833" y="6025"/>
                    <a:pt x="750" y="5942"/>
                    <a:pt x="750" y="5823"/>
                  </a:cubicBezTo>
                  <a:lnTo>
                    <a:pt x="750" y="5609"/>
                  </a:lnTo>
                  <a:close/>
                  <a:moveTo>
                    <a:pt x="11728" y="5609"/>
                  </a:moveTo>
                  <a:lnTo>
                    <a:pt x="11728" y="5823"/>
                  </a:lnTo>
                  <a:cubicBezTo>
                    <a:pt x="11728" y="5942"/>
                    <a:pt x="11644" y="6025"/>
                    <a:pt x="11525" y="6025"/>
                  </a:cubicBezTo>
                  <a:lnTo>
                    <a:pt x="10728" y="6025"/>
                  </a:lnTo>
                  <a:cubicBezTo>
                    <a:pt x="10609" y="6025"/>
                    <a:pt x="10525" y="5942"/>
                    <a:pt x="10525" y="5823"/>
                  </a:cubicBezTo>
                  <a:lnTo>
                    <a:pt x="10525" y="5609"/>
                  </a:lnTo>
                  <a:close/>
                  <a:moveTo>
                    <a:pt x="3500" y="5823"/>
                  </a:moveTo>
                  <a:cubicBezTo>
                    <a:pt x="3822" y="5823"/>
                    <a:pt x="4096" y="6085"/>
                    <a:pt x="4096" y="6418"/>
                  </a:cubicBezTo>
                  <a:cubicBezTo>
                    <a:pt x="4096" y="6490"/>
                    <a:pt x="4084" y="6561"/>
                    <a:pt x="4048" y="6621"/>
                  </a:cubicBezTo>
                  <a:lnTo>
                    <a:pt x="2929" y="6621"/>
                  </a:lnTo>
                  <a:cubicBezTo>
                    <a:pt x="2905" y="6561"/>
                    <a:pt x="2893" y="6490"/>
                    <a:pt x="2893" y="6418"/>
                  </a:cubicBezTo>
                  <a:cubicBezTo>
                    <a:pt x="2905" y="6085"/>
                    <a:pt x="3167" y="5823"/>
                    <a:pt x="3500" y="5823"/>
                  </a:cubicBezTo>
                  <a:close/>
                  <a:moveTo>
                    <a:pt x="8977" y="5823"/>
                  </a:moveTo>
                  <a:cubicBezTo>
                    <a:pt x="9299" y="5823"/>
                    <a:pt x="9573" y="6085"/>
                    <a:pt x="9573" y="6418"/>
                  </a:cubicBezTo>
                  <a:cubicBezTo>
                    <a:pt x="9573" y="6490"/>
                    <a:pt x="9561" y="6561"/>
                    <a:pt x="9525" y="6621"/>
                  </a:cubicBezTo>
                  <a:lnTo>
                    <a:pt x="8406" y="6621"/>
                  </a:lnTo>
                  <a:cubicBezTo>
                    <a:pt x="8382" y="6561"/>
                    <a:pt x="8358" y="6490"/>
                    <a:pt x="8358" y="6418"/>
                  </a:cubicBezTo>
                  <a:cubicBezTo>
                    <a:pt x="8370" y="6085"/>
                    <a:pt x="8632" y="5823"/>
                    <a:pt x="8977" y="5823"/>
                  </a:cubicBezTo>
                  <a:close/>
                  <a:moveTo>
                    <a:pt x="11323" y="6395"/>
                  </a:moveTo>
                  <a:lnTo>
                    <a:pt x="11323" y="7395"/>
                  </a:lnTo>
                  <a:lnTo>
                    <a:pt x="10906" y="7395"/>
                  </a:lnTo>
                  <a:lnTo>
                    <a:pt x="10906" y="6395"/>
                  </a:lnTo>
                  <a:close/>
                  <a:moveTo>
                    <a:pt x="7215" y="6014"/>
                  </a:moveTo>
                  <a:lnTo>
                    <a:pt x="7215" y="7407"/>
                  </a:lnTo>
                  <a:lnTo>
                    <a:pt x="5239" y="7407"/>
                  </a:lnTo>
                  <a:lnTo>
                    <a:pt x="5239" y="6014"/>
                  </a:lnTo>
                  <a:close/>
                  <a:moveTo>
                    <a:pt x="3905" y="6978"/>
                  </a:moveTo>
                  <a:lnTo>
                    <a:pt x="3905" y="8180"/>
                  </a:lnTo>
                  <a:lnTo>
                    <a:pt x="3096" y="8180"/>
                  </a:lnTo>
                  <a:lnTo>
                    <a:pt x="3096" y="6978"/>
                  </a:lnTo>
                  <a:close/>
                  <a:moveTo>
                    <a:pt x="9382" y="6978"/>
                  </a:moveTo>
                  <a:lnTo>
                    <a:pt x="9382" y="8180"/>
                  </a:lnTo>
                  <a:lnTo>
                    <a:pt x="8573" y="8180"/>
                  </a:lnTo>
                  <a:lnTo>
                    <a:pt x="8573" y="6978"/>
                  </a:lnTo>
                  <a:close/>
                  <a:moveTo>
                    <a:pt x="1953" y="7764"/>
                  </a:moveTo>
                  <a:lnTo>
                    <a:pt x="1953" y="9752"/>
                  </a:lnTo>
                  <a:lnTo>
                    <a:pt x="750" y="9752"/>
                  </a:lnTo>
                  <a:lnTo>
                    <a:pt x="750" y="7764"/>
                  </a:lnTo>
                  <a:close/>
                  <a:moveTo>
                    <a:pt x="6239" y="8585"/>
                  </a:moveTo>
                  <a:lnTo>
                    <a:pt x="6453" y="8740"/>
                  </a:lnTo>
                  <a:cubicBezTo>
                    <a:pt x="6572" y="8811"/>
                    <a:pt x="6632" y="8931"/>
                    <a:pt x="6632" y="9073"/>
                  </a:cubicBezTo>
                  <a:lnTo>
                    <a:pt x="6632" y="9752"/>
                  </a:lnTo>
                  <a:lnTo>
                    <a:pt x="5834" y="9752"/>
                  </a:lnTo>
                  <a:lnTo>
                    <a:pt x="5834" y="9073"/>
                  </a:lnTo>
                  <a:cubicBezTo>
                    <a:pt x="5834" y="8942"/>
                    <a:pt x="5906" y="8811"/>
                    <a:pt x="6013" y="8740"/>
                  </a:cubicBezTo>
                  <a:lnTo>
                    <a:pt x="6239" y="8585"/>
                  </a:lnTo>
                  <a:close/>
                  <a:moveTo>
                    <a:pt x="8203" y="7764"/>
                  </a:moveTo>
                  <a:lnTo>
                    <a:pt x="8203" y="9752"/>
                  </a:lnTo>
                  <a:lnTo>
                    <a:pt x="7787" y="9752"/>
                  </a:lnTo>
                  <a:lnTo>
                    <a:pt x="7787" y="9157"/>
                  </a:lnTo>
                  <a:cubicBezTo>
                    <a:pt x="7787" y="9050"/>
                    <a:pt x="7691" y="8966"/>
                    <a:pt x="7608" y="8966"/>
                  </a:cubicBezTo>
                  <a:cubicBezTo>
                    <a:pt x="7513" y="8966"/>
                    <a:pt x="7430" y="9062"/>
                    <a:pt x="7430" y="9157"/>
                  </a:cubicBezTo>
                  <a:lnTo>
                    <a:pt x="7430" y="9752"/>
                  </a:lnTo>
                  <a:lnTo>
                    <a:pt x="7013" y="9752"/>
                  </a:lnTo>
                  <a:lnTo>
                    <a:pt x="7013" y="9073"/>
                  </a:lnTo>
                  <a:cubicBezTo>
                    <a:pt x="7013" y="8823"/>
                    <a:pt x="6870" y="8585"/>
                    <a:pt x="6668" y="8442"/>
                  </a:cubicBezTo>
                  <a:lnTo>
                    <a:pt x="6334" y="8216"/>
                  </a:lnTo>
                  <a:cubicBezTo>
                    <a:pt x="6304" y="8192"/>
                    <a:pt x="6269" y="8180"/>
                    <a:pt x="6233" y="8180"/>
                  </a:cubicBezTo>
                  <a:cubicBezTo>
                    <a:pt x="6197" y="8180"/>
                    <a:pt x="6162" y="8192"/>
                    <a:pt x="6132" y="8216"/>
                  </a:cubicBezTo>
                  <a:lnTo>
                    <a:pt x="5798" y="8442"/>
                  </a:lnTo>
                  <a:cubicBezTo>
                    <a:pt x="5596" y="8585"/>
                    <a:pt x="5465" y="8823"/>
                    <a:pt x="5465" y="9073"/>
                  </a:cubicBezTo>
                  <a:lnTo>
                    <a:pt x="5465" y="9752"/>
                  </a:lnTo>
                  <a:lnTo>
                    <a:pt x="5048" y="9752"/>
                  </a:lnTo>
                  <a:lnTo>
                    <a:pt x="5048" y="9157"/>
                  </a:lnTo>
                  <a:cubicBezTo>
                    <a:pt x="5048" y="9050"/>
                    <a:pt x="4953" y="8966"/>
                    <a:pt x="4870" y="8966"/>
                  </a:cubicBezTo>
                  <a:cubicBezTo>
                    <a:pt x="4774" y="8966"/>
                    <a:pt x="4691" y="9062"/>
                    <a:pt x="4691" y="9157"/>
                  </a:cubicBezTo>
                  <a:lnTo>
                    <a:pt x="4691" y="9752"/>
                  </a:lnTo>
                  <a:lnTo>
                    <a:pt x="4274" y="9752"/>
                  </a:lnTo>
                  <a:lnTo>
                    <a:pt x="4274" y="7764"/>
                  </a:lnTo>
                  <a:close/>
                  <a:moveTo>
                    <a:pt x="10156" y="8538"/>
                  </a:moveTo>
                  <a:lnTo>
                    <a:pt x="10156" y="9752"/>
                  </a:lnTo>
                  <a:lnTo>
                    <a:pt x="8561" y="9752"/>
                  </a:lnTo>
                  <a:lnTo>
                    <a:pt x="8561" y="8538"/>
                  </a:lnTo>
                  <a:close/>
                  <a:moveTo>
                    <a:pt x="11716" y="7764"/>
                  </a:moveTo>
                  <a:lnTo>
                    <a:pt x="11716" y="9752"/>
                  </a:lnTo>
                  <a:lnTo>
                    <a:pt x="10513" y="9752"/>
                  </a:lnTo>
                  <a:lnTo>
                    <a:pt x="10513" y="7764"/>
                  </a:lnTo>
                  <a:close/>
                  <a:moveTo>
                    <a:pt x="3905" y="8561"/>
                  </a:moveTo>
                  <a:lnTo>
                    <a:pt x="3905" y="9764"/>
                  </a:lnTo>
                  <a:lnTo>
                    <a:pt x="2310" y="9764"/>
                  </a:lnTo>
                  <a:lnTo>
                    <a:pt x="2310" y="8561"/>
                  </a:lnTo>
                  <a:close/>
                  <a:moveTo>
                    <a:pt x="1334" y="1"/>
                  </a:moveTo>
                  <a:cubicBezTo>
                    <a:pt x="1250" y="1"/>
                    <a:pt x="1155" y="84"/>
                    <a:pt x="1155" y="179"/>
                  </a:cubicBezTo>
                  <a:lnTo>
                    <a:pt x="1155" y="739"/>
                  </a:lnTo>
                  <a:lnTo>
                    <a:pt x="774" y="2680"/>
                  </a:lnTo>
                  <a:lnTo>
                    <a:pt x="774" y="2704"/>
                  </a:lnTo>
                  <a:lnTo>
                    <a:pt x="774" y="3299"/>
                  </a:lnTo>
                  <a:lnTo>
                    <a:pt x="560" y="3299"/>
                  </a:lnTo>
                  <a:cubicBezTo>
                    <a:pt x="464" y="3299"/>
                    <a:pt x="381" y="3394"/>
                    <a:pt x="381" y="3478"/>
                  </a:cubicBezTo>
                  <a:lnTo>
                    <a:pt x="381" y="3870"/>
                  </a:lnTo>
                  <a:cubicBezTo>
                    <a:pt x="381" y="4120"/>
                    <a:pt x="548" y="4335"/>
                    <a:pt x="774" y="4418"/>
                  </a:cubicBezTo>
                  <a:lnTo>
                    <a:pt x="774" y="5252"/>
                  </a:lnTo>
                  <a:lnTo>
                    <a:pt x="560" y="5252"/>
                  </a:lnTo>
                  <a:cubicBezTo>
                    <a:pt x="464" y="5252"/>
                    <a:pt x="381" y="5347"/>
                    <a:pt x="381" y="5430"/>
                  </a:cubicBezTo>
                  <a:lnTo>
                    <a:pt x="381" y="5823"/>
                  </a:lnTo>
                  <a:cubicBezTo>
                    <a:pt x="381" y="6073"/>
                    <a:pt x="548" y="6275"/>
                    <a:pt x="774" y="6371"/>
                  </a:cubicBezTo>
                  <a:lnTo>
                    <a:pt x="774" y="7395"/>
                  </a:lnTo>
                  <a:lnTo>
                    <a:pt x="560" y="7395"/>
                  </a:lnTo>
                  <a:cubicBezTo>
                    <a:pt x="464" y="7395"/>
                    <a:pt x="381" y="7490"/>
                    <a:pt x="381" y="7573"/>
                  </a:cubicBezTo>
                  <a:lnTo>
                    <a:pt x="381" y="9728"/>
                  </a:lnTo>
                  <a:lnTo>
                    <a:pt x="179" y="9728"/>
                  </a:lnTo>
                  <a:cubicBezTo>
                    <a:pt x="71" y="9728"/>
                    <a:pt x="0" y="9824"/>
                    <a:pt x="0" y="9907"/>
                  </a:cubicBezTo>
                  <a:cubicBezTo>
                    <a:pt x="0" y="10014"/>
                    <a:pt x="83" y="10085"/>
                    <a:pt x="179" y="10085"/>
                  </a:cubicBezTo>
                  <a:lnTo>
                    <a:pt x="12287" y="10085"/>
                  </a:lnTo>
                  <a:cubicBezTo>
                    <a:pt x="12394" y="10085"/>
                    <a:pt x="12466" y="10002"/>
                    <a:pt x="12466" y="9907"/>
                  </a:cubicBezTo>
                  <a:cubicBezTo>
                    <a:pt x="12478" y="9835"/>
                    <a:pt x="12394" y="9752"/>
                    <a:pt x="12299" y="9752"/>
                  </a:cubicBezTo>
                  <a:lnTo>
                    <a:pt x="12085" y="9752"/>
                  </a:lnTo>
                  <a:lnTo>
                    <a:pt x="12085" y="7585"/>
                  </a:lnTo>
                  <a:cubicBezTo>
                    <a:pt x="12085" y="7478"/>
                    <a:pt x="12002" y="7407"/>
                    <a:pt x="11906" y="7407"/>
                  </a:cubicBezTo>
                  <a:lnTo>
                    <a:pt x="11692" y="7407"/>
                  </a:lnTo>
                  <a:lnTo>
                    <a:pt x="11692" y="6383"/>
                  </a:lnTo>
                  <a:cubicBezTo>
                    <a:pt x="11918" y="6311"/>
                    <a:pt x="12085" y="6085"/>
                    <a:pt x="12085" y="5835"/>
                  </a:cubicBezTo>
                  <a:lnTo>
                    <a:pt x="12085" y="5442"/>
                  </a:lnTo>
                  <a:cubicBezTo>
                    <a:pt x="12085" y="5335"/>
                    <a:pt x="12002" y="5263"/>
                    <a:pt x="11906" y="5263"/>
                  </a:cubicBezTo>
                  <a:lnTo>
                    <a:pt x="11692" y="5263"/>
                  </a:lnTo>
                  <a:lnTo>
                    <a:pt x="11692" y="4418"/>
                  </a:lnTo>
                  <a:cubicBezTo>
                    <a:pt x="11918" y="4347"/>
                    <a:pt x="12085" y="4120"/>
                    <a:pt x="12085" y="3870"/>
                  </a:cubicBezTo>
                  <a:lnTo>
                    <a:pt x="12085" y="3478"/>
                  </a:lnTo>
                  <a:cubicBezTo>
                    <a:pt x="12085" y="3370"/>
                    <a:pt x="12002" y="3299"/>
                    <a:pt x="11906" y="3299"/>
                  </a:cubicBezTo>
                  <a:lnTo>
                    <a:pt x="11692" y="3299"/>
                  </a:lnTo>
                  <a:lnTo>
                    <a:pt x="11692" y="2704"/>
                  </a:lnTo>
                  <a:lnTo>
                    <a:pt x="11692" y="2680"/>
                  </a:lnTo>
                  <a:lnTo>
                    <a:pt x="11311" y="739"/>
                  </a:lnTo>
                  <a:lnTo>
                    <a:pt x="11311" y="179"/>
                  </a:lnTo>
                  <a:cubicBezTo>
                    <a:pt x="11311" y="72"/>
                    <a:pt x="11228" y="1"/>
                    <a:pt x="11132" y="1"/>
                  </a:cubicBezTo>
                  <a:cubicBezTo>
                    <a:pt x="11049" y="1"/>
                    <a:pt x="10954" y="84"/>
                    <a:pt x="10954" y="179"/>
                  </a:cubicBezTo>
                  <a:lnTo>
                    <a:pt x="10954" y="739"/>
                  </a:lnTo>
                  <a:lnTo>
                    <a:pt x="10573" y="2680"/>
                  </a:lnTo>
                  <a:lnTo>
                    <a:pt x="10573" y="2704"/>
                  </a:lnTo>
                  <a:lnTo>
                    <a:pt x="10573" y="3299"/>
                  </a:lnTo>
                  <a:lnTo>
                    <a:pt x="10358" y="3299"/>
                  </a:lnTo>
                  <a:cubicBezTo>
                    <a:pt x="10251" y="3299"/>
                    <a:pt x="10180" y="3394"/>
                    <a:pt x="10180" y="3478"/>
                  </a:cubicBezTo>
                  <a:lnTo>
                    <a:pt x="10180" y="3870"/>
                  </a:lnTo>
                  <a:cubicBezTo>
                    <a:pt x="10180" y="4120"/>
                    <a:pt x="10347" y="4335"/>
                    <a:pt x="10573" y="4418"/>
                  </a:cubicBezTo>
                  <a:lnTo>
                    <a:pt x="10573" y="5252"/>
                  </a:lnTo>
                  <a:lnTo>
                    <a:pt x="10358" y="5252"/>
                  </a:lnTo>
                  <a:cubicBezTo>
                    <a:pt x="10251" y="5252"/>
                    <a:pt x="10180" y="5347"/>
                    <a:pt x="10180" y="5430"/>
                  </a:cubicBezTo>
                  <a:lnTo>
                    <a:pt x="10180" y="5823"/>
                  </a:lnTo>
                  <a:cubicBezTo>
                    <a:pt x="10180" y="6073"/>
                    <a:pt x="10347" y="6275"/>
                    <a:pt x="10573" y="6371"/>
                  </a:cubicBezTo>
                  <a:lnTo>
                    <a:pt x="10573" y="7395"/>
                  </a:lnTo>
                  <a:lnTo>
                    <a:pt x="10358" y="7395"/>
                  </a:lnTo>
                  <a:cubicBezTo>
                    <a:pt x="10251" y="7395"/>
                    <a:pt x="10180" y="7490"/>
                    <a:pt x="10180" y="7573"/>
                  </a:cubicBezTo>
                  <a:lnTo>
                    <a:pt x="10180" y="8169"/>
                  </a:lnTo>
                  <a:lnTo>
                    <a:pt x="9739" y="8169"/>
                  </a:lnTo>
                  <a:lnTo>
                    <a:pt x="9739" y="6978"/>
                  </a:lnTo>
                  <a:cubicBezTo>
                    <a:pt x="9858" y="6811"/>
                    <a:pt x="9930" y="6609"/>
                    <a:pt x="9930" y="6395"/>
                  </a:cubicBezTo>
                  <a:cubicBezTo>
                    <a:pt x="9930" y="5918"/>
                    <a:pt x="9585" y="5537"/>
                    <a:pt x="9144" y="5442"/>
                  </a:cubicBezTo>
                  <a:lnTo>
                    <a:pt x="9144" y="5228"/>
                  </a:lnTo>
                  <a:cubicBezTo>
                    <a:pt x="9144" y="5121"/>
                    <a:pt x="9049" y="5049"/>
                    <a:pt x="8965" y="5049"/>
                  </a:cubicBezTo>
                  <a:cubicBezTo>
                    <a:pt x="8870" y="5049"/>
                    <a:pt x="8787" y="5132"/>
                    <a:pt x="8787" y="5228"/>
                  </a:cubicBezTo>
                  <a:lnTo>
                    <a:pt x="8787" y="5442"/>
                  </a:lnTo>
                  <a:cubicBezTo>
                    <a:pt x="8334" y="5537"/>
                    <a:pt x="7989" y="5918"/>
                    <a:pt x="7989" y="6395"/>
                  </a:cubicBezTo>
                  <a:cubicBezTo>
                    <a:pt x="7989" y="6609"/>
                    <a:pt x="8072" y="6811"/>
                    <a:pt x="8192" y="6978"/>
                  </a:cubicBezTo>
                  <a:lnTo>
                    <a:pt x="8192" y="7383"/>
                  </a:lnTo>
                  <a:lnTo>
                    <a:pt x="7572" y="7383"/>
                  </a:lnTo>
                  <a:lnTo>
                    <a:pt x="7572" y="5918"/>
                  </a:lnTo>
                  <a:cubicBezTo>
                    <a:pt x="7834" y="5609"/>
                    <a:pt x="7965" y="5240"/>
                    <a:pt x="7965" y="4835"/>
                  </a:cubicBezTo>
                  <a:cubicBezTo>
                    <a:pt x="7965" y="4525"/>
                    <a:pt x="7894" y="4228"/>
                    <a:pt x="7727" y="3954"/>
                  </a:cubicBezTo>
                  <a:cubicBezTo>
                    <a:pt x="7696" y="3899"/>
                    <a:pt x="7634" y="3865"/>
                    <a:pt x="7571" y="3865"/>
                  </a:cubicBezTo>
                  <a:cubicBezTo>
                    <a:pt x="7538" y="3865"/>
                    <a:pt x="7506" y="3874"/>
                    <a:pt x="7477" y="3894"/>
                  </a:cubicBezTo>
                  <a:cubicBezTo>
                    <a:pt x="7382" y="3942"/>
                    <a:pt x="7358" y="4061"/>
                    <a:pt x="7418" y="4156"/>
                  </a:cubicBezTo>
                  <a:cubicBezTo>
                    <a:pt x="7537" y="4359"/>
                    <a:pt x="7596" y="4597"/>
                    <a:pt x="7596" y="4835"/>
                  </a:cubicBezTo>
                  <a:cubicBezTo>
                    <a:pt x="7596" y="5121"/>
                    <a:pt x="7501" y="5406"/>
                    <a:pt x="7334" y="5621"/>
                  </a:cubicBezTo>
                  <a:lnTo>
                    <a:pt x="5072" y="5621"/>
                  </a:lnTo>
                  <a:cubicBezTo>
                    <a:pt x="4917" y="5382"/>
                    <a:pt x="4822" y="5121"/>
                    <a:pt x="4822" y="4835"/>
                  </a:cubicBezTo>
                  <a:cubicBezTo>
                    <a:pt x="4822" y="4073"/>
                    <a:pt x="5453" y="3454"/>
                    <a:pt x="6203" y="3454"/>
                  </a:cubicBezTo>
                  <a:cubicBezTo>
                    <a:pt x="6441" y="3454"/>
                    <a:pt x="6668" y="3513"/>
                    <a:pt x="6882" y="3632"/>
                  </a:cubicBezTo>
                  <a:cubicBezTo>
                    <a:pt x="6907" y="3647"/>
                    <a:pt x="6935" y="3654"/>
                    <a:pt x="6963" y="3654"/>
                  </a:cubicBezTo>
                  <a:cubicBezTo>
                    <a:pt x="7026" y="3654"/>
                    <a:pt x="7091" y="3619"/>
                    <a:pt x="7132" y="3561"/>
                  </a:cubicBezTo>
                  <a:cubicBezTo>
                    <a:pt x="7180" y="3466"/>
                    <a:pt x="7144" y="3358"/>
                    <a:pt x="7060" y="3299"/>
                  </a:cubicBezTo>
                  <a:cubicBezTo>
                    <a:pt x="6846" y="3180"/>
                    <a:pt x="6620" y="3120"/>
                    <a:pt x="6382" y="3097"/>
                  </a:cubicBezTo>
                  <a:lnTo>
                    <a:pt x="6382" y="2823"/>
                  </a:lnTo>
                  <a:cubicBezTo>
                    <a:pt x="6465" y="2799"/>
                    <a:pt x="6548" y="2751"/>
                    <a:pt x="6608" y="2692"/>
                  </a:cubicBezTo>
                  <a:cubicBezTo>
                    <a:pt x="6679" y="2620"/>
                    <a:pt x="6679" y="2501"/>
                    <a:pt x="6608" y="2442"/>
                  </a:cubicBezTo>
                  <a:cubicBezTo>
                    <a:pt x="6572" y="2406"/>
                    <a:pt x="6525" y="2388"/>
                    <a:pt x="6479" y="2388"/>
                  </a:cubicBezTo>
                  <a:cubicBezTo>
                    <a:pt x="6432" y="2388"/>
                    <a:pt x="6388" y="2406"/>
                    <a:pt x="6358" y="2442"/>
                  </a:cubicBezTo>
                  <a:cubicBezTo>
                    <a:pt x="6322" y="2477"/>
                    <a:pt x="6269" y="2495"/>
                    <a:pt x="6214" y="2495"/>
                  </a:cubicBezTo>
                  <a:cubicBezTo>
                    <a:pt x="6159" y="2495"/>
                    <a:pt x="6102" y="2477"/>
                    <a:pt x="6060" y="2442"/>
                  </a:cubicBezTo>
                  <a:cubicBezTo>
                    <a:pt x="5989" y="2370"/>
                    <a:pt x="5989" y="2227"/>
                    <a:pt x="6060" y="2144"/>
                  </a:cubicBezTo>
                  <a:cubicBezTo>
                    <a:pt x="6132" y="2073"/>
                    <a:pt x="6132" y="1954"/>
                    <a:pt x="6060" y="1894"/>
                  </a:cubicBezTo>
                  <a:cubicBezTo>
                    <a:pt x="6025" y="1852"/>
                    <a:pt x="5977" y="1831"/>
                    <a:pt x="5931" y="1831"/>
                  </a:cubicBezTo>
                  <a:cubicBezTo>
                    <a:pt x="5885" y="1831"/>
                    <a:pt x="5840" y="1852"/>
                    <a:pt x="5810" y="1894"/>
                  </a:cubicBezTo>
                  <a:cubicBezTo>
                    <a:pt x="5703" y="1989"/>
                    <a:pt x="5644" y="2144"/>
                    <a:pt x="5644" y="2287"/>
                  </a:cubicBezTo>
                  <a:cubicBezTo>
                    <a:pt x="5644" y="2442"/>
                    <a:pt x="5703" y="2585"/>
                    <a:pt x="5810" y="2692"/>
                  </a:cubicBezTo>
                  <a:cubicBezTo>
                    <a:pt x="5870" y="2751"/>
                    <a:pt x="5953" y="2799"/>
                    <a:pt x="6025" y="2823"/>
                  </a:cubicBezTo>
                  <a:lnTo>
                    <a:pt x="6025" y="3097"/>
                  </a:lnTo>
                  <a:cubicBezTo>
                    <a:pt x="5144" y="3180"/>
                    <a:pt x="4465" y="3930"/>
                    <a:pt x="4465" y="4835"/>
                  </a:cubicBezTo>
                  <a:cubicBezTo>
                    <a:pt x="4465" y="5240"/>
                    <a:pt x="4596" y="5609"/>
                    <a:pt x="4846" y="5918"/>
                  </a:cubicBezTo>
                  <a:lnTo>
                    <a:pt x="4846" y="7383"/>
                  </a:lnTo>
                  <a:lnTo>
                    <a:pt x="4239" y="7383"/>
                  </a:lnTo>
                  <a:lnTo>
                    <a:pt x="4239" y="6978"/>
                  </a:lnTo>
                  <a:cubicBezTo>
                    <a:pt x="4358" y="6811"/>
                    <a:pt x="4441" y="6609"/>
                    <a:pt x="4441" y="6395"/>
                  </a:cubicBezTo>
                  <a:cubicBezTo>
                    <a:pt x="4441" y="5918"/>
                    <a:pt x="4096" y="5537"/>
                    <a:pt x="3643" y="5442"/>
                  </a:cubicBezTo>
                  <a:lnTo>
                    <a:pt x="3643" y="5228"/>
                  </a:lnTo>
                  <a:cubicBezTo>
                    <a:pt x="3643" y="5121"/>
                    <a:pt x="3560" y="5049"/>
                    <a:pt x="3465" y="5049"/>
                  </a:cubicBezTo>
                  <a:cubicBezTo>
                    <a:pt x="3381" y="5049"/>
                    <a:pt x="3286" y="5132"/>
                    <a:pt x="3286" y="5228"/>
                  </a:cubicBezTo>
                  <a:lnTo>
                    <a:pt x="3286" y="5442"/>
                  </a:lnTo>
                  <a:cubicBezTo>
                    <a:pt x="2846" y="5537"/>
                    <a:pt x="2500" y="5918"/>
                    <a:pt x="2500" y="6395"/>
                  </a:cubicBezTo>
                  <a:cubicBezTo>
                    <a:pt x="2500" y="6609"/>
                    <a:pt x="2572" y="6811"/>
                    <a:pt x="2691" y="6978"/>
                  </a:cubicBezTo>
                  <a:lnTo>
                    <a:pt x="2691" y="8169"/>
                  </a:lnTo>
                  <a:lnTo>
                    <a:pt x="2274" y="8169"/>
                  </a:lnTo>
                  <a:lnTo>
                    <a:pt x="2274" y="7573"/>
                  </a:lnTo>
                  <a:cubicBezTo>
                    <a:pt x="2274" y="7466"/>
                    <a:pt x="2191" y="7395"/>
                    <a:pt x="2096" y="7395"/>
                  </a:cubicBezTo>
                  <a:lnTo>
                    <a:pt x="1893" y="7395"/>
                  </a:lnTo>
                  <a:lnTo>
                    <a:pt x="1893" y="6990"/>
                  </a:lnTo>
                  <a:cubicBezTo>
                    <a:pt x="1893" y="6895"/>
                    <a:pt x="1798" y="6811"/>
                    <a:pt x="1715" y="6811"/>
                  </a:cubicBezTo>
                  <a:cubicBezTo>
                    <a:pt x="1619" y="6811"/>
                    <a:pt x="1536" y="6906"/>
                    <a:pt x="1536" y="6990"/>
                  </a:cubicBezTo>
                  <a:lnTo>
                    <a:pt x="1536" y="7395"/>
                  </a:lnTo>
                  <a:lnTo>
                    <a:pt x="1119" y="7395"/>
                  </a:lnTo>
                  <a:lnTo>
                    <a:pt x="1119" y="6395"/>
                  </a:lnTo>
                  <a:lnTo>
                    <a:pt x="1715" y="6395"/>
                  </a:lnTo>
                  <a:cubicBezTo>
                    <a:pt x="2024" y="6395"/>
                    <a:pt x="2286" y="6144"/>
                    <a:pt x="2286" y="5823"/>
                  </a:cubicBezTo>
                  <a:lnTo>
                    <a:pt x="2286" y="5430"/>
                  </a:lnTo>
                  <a:cubicBezTo>
                    <a:pt x="2286" y="5323"/>
                    <a:pt x="2203" y="5252"/>
                    <a:pt x="2107" y="5252"/>
                  </a:cubicBezTo>
                  <a:lnTo>
                    <a:pt x="1905" y="5252"/>
                  </a:lnTo>
                  <a:lnTo>
                    <a:pt x="1905" y="4418"/>
                  </a:lnTo>
                  <a:cubicBezTo>
                    <a:pt x="2131" y="4347"/>
                    <a:pt x="2286" y="4120"/>
                    <a:pt x="2286" y="3870"/>
                  </a:cubicBezTo>
                  <a:lnTo>
                    <a:pt x="2286" y="3478"/>
                  </a:lnTo>
                  <a:cubicBezTo>
                    <a:pt x="2286" y="3370"/>
                    <a:pt x="2203" y="3299"/>
                    <a:pt x="2107" y="3299"/>
                  </a:cubicBezTo>
                  <a:lnTo>
                    <a:pt x="1905" y="3299"/>
                  </a:lnTo>
                  <a:lnTo>
                    <a:pt x="1905" y="2704"/>
                  </a:lnTo>
                  <a:lnTo>
                    <a:pt x="1905" y="2680"/>
                  </a:lnTo>
                  <a:lnTo>
                    <a:pt x="1512" y="739"/>
                  </a:lnTo>
                  <a:lnTo>
                    <a:pt x="1512" y="179"/>
                  </a:lnTo>
                  <a:cubicBezTo>
                    <a:pt x="1512" y="72"/>
                    <a:pt x="1429" y="1"/>
                    <a:pt x="1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46"/>
            <p:cNvSpPr/>
            <p:nvPr/>
          </p:nvSpPr>
          <p:spPr>
            <a:xfrm>
              <a:off x="822700" y="3575275"/>
              <a:ext cx="8975" cy="18775"/>
            </a:xfrm>
            <a:custGeom>
              <a:rect b="b" l="l" r="r" t="t"/>
              <a:pathLst>
                <a:path extrusionOk="0" h="751" w="359">
                  <a:moveTo>
                    <a:pt x="179" y="0"/>
                  </a:moveTo>
                  <a:cubicBezTo>
                    <a:pt x="84" y="0"/>
                    <a:pt x="1" y="96"/>
                    <a:pt x="1" y="179"/>
                  </a:cubicBezTo>
                  <a:lnTo>
                    <a:pt x="1" y="572"/>
                  </a:lnTo>
                  <a:cubicBezTo>
                    <a:pt x="1" y="667"/>
                    <a:pt x="72" y="750"/>
                    <a:pt x="179" y="750"/>
                  </a:cubicBezTo>
                  <a:cubicBezTo>
                    <a:pt x="287" y="750"/>
                    <a:pt x="358" y="667"/>
                    <a:pt x="358" y="572"/>
                  </a:cubicBezTo>
                  <a:lnTo>
                    <a:pt x="358" y="179"/>
                  </a:lnTo>
                  <a:cubicBezTo>
                    <a:pt x="358" y="84"/>
                    <a:pt x="263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46"/>
            <p:cNvSpPr/>
            <p:nvPr/>
          </p:nvSpPr>
          <p:spPr>
            <a:xfrm>
              <a:off x="578325" y="3574975"/>
              <a:ext cx="9250" cy="18775"/>
            </a:xfrm>
            <a:custGeom>
              <a:rect b="b" l="l" r="r" t="t"/>
              <a:pathLst>
                <a:path extrusionOk="0" h="751" w="370">
                  <a:moveTo>
                    <a:pt x="179" y="0"/>
                  </a:moveTo>
                  <a:cubicBezTo>
                    <a:pt x="72" y="0"/>
                    <a:pt x="1" y="96"/>
                    <a:pt x="1" y="179"/>
                  </a:cubicBezTo>
                  <a:lnTo>
                    <a:pt x="1" y="572"/>
                  </a:lnTo>
                  <a:cubicBezTo>
                    <a:pt x="1" y="679"/>
                    <a:pt x="84" y="751"/>
                    <a:pt x="179" y="751"/>
                  </a:cubicBezTo>
                  <a:cubicBezTo>
                    <a:pt x="263" y="751"/>
                    <a:pt x="358" y="655"/>
                    <a:pt x="358" y="572"/>
                  </a:cubicBezTo>
                  <a:lnTo>
                    <a:pt x="358" y="179"/>
                  </a:lnTo>
                  <a:cubicBezTo>
                    <a:pt x="370" y="84"/>
                    <a:pt x="275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2" name="Google Shape;5472;p46"/>
          <p:cNvGrpSpPr/>
          <p:nvPr/>
        </p:nvGrpSpPr>
        <p:grpSpPr>
          <a:xfrm>
            <a:off x="3412020" y="1731003"/>
            <a:ext cx="302291" cy="301999"/>
            <a:chOff x="8136720" y="4221478"/>
            <a:chExt cx="302291" cy="301999"/>
          </a:xfrm>
        </p:grpSpPr>
        <p:sp>
          <p:nvSpPr>
            <p:cNvPr id="5473" name="Google Shape;5473;p46"/>
            <p:cNvSpPr/>
            <p:nvPr/>
          </p:nvSpPr>
          <p:spPr>
            <a:xfrm>
              <a:off x="8268151" y="4353493"/>
              <a:ext cx="37668" cy="37668"/>
            </a:xfrm>
            <a:custGeom>
              <a:rect b="b" l="l" r="r" t="t"/>
              <a:pathLst>
                <a:path extrusionOk="0" h="1549" w="1549">
                  <a:moveTo>
                    <a:pt x="775" y="370"/>
                  </a:moveTo>
                  <a:cubicBezTo>
                    <a:pt x="1001" y="370"/>
                    <a:pt x="1180" y="548"/>
                    <a:pt x="1180" y="775"/>
                  </a:cubicBezTo>
                  <a:cubicBezTo>
                    <a:pt x="1180" y="1001"/>
                    <a:pt x="1001" y="1179"/>
                    <a:pt x="775" y="1179"/>
                  </a:cubicBezTo>
                  <a:cubicBezTo>
                    <a:pt x="549" y="1179"/>
                    <a:pt x="370" y="1001"/>
                    <a:pt x="370" y="775"/>
                  </a:cubicBezTo>
                  <a:cubicBezTo>
                    <a:pt x="370" y="548"/>
                    <a:pt x="549" y="370"/>
                    <a:pt x="775" y="370"/>
                  </a:cubicBezTo>
                  <a:close/>
                  <a:moveTo>
                    <a:pt x="775" y="1"/>
                  </a:moveTo>
                  <a:cubicBezTo>
                    <a:pt x="346" y="1"/>
                    <a:pt x="1" y="346"/>
                    <a:pt x="1" y="775"/>
                  </a:cubicBezTo>
                  <a:cubicBezTo>
                    <a:pt x="1" y="1203"/>
                    <a:pt x="346" y="1548"/>
                    <a:pt x="775" y="1548"/>
                  </a:cubicBezTo>
                  <a:cubicBezTo>
                    <a:pt x="1203" y="1548"/>
                    <a:pt x="1549" y="1203"/>
                    <a:pt x="1549" y="775"/>
                  </a:cubicBezTo>
                  <a:cubicBezTo>
                    <a:pt x="1549" y="358"/>
                    <a:pt x="1203" y="1"/>
                    <a:pt x="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46"/>
            <p:cNvSpPr/>
            <p:nvPr/>
          </p:nvSpPr>
          <p:spPr>
            <a:xfrm>
              <a:off x="8136720" y="4221478"/>
              <a:ext cx="302291" cy="301999"/>
            </a:xfrm>
            <a:custGeom>
              <a:rect b="b" l="l" r="r" t="t"/>
              <a:pathLst>
                <a:path extrusionOk="0" h="12419" w="12431">
                  <a:moveTo>
                    <a:pt x="6180" y="477"/>
                  </a:moveTo>
                  <a:lnTo>
                    <a:pt x="6358" y="727"/>
                  </a:lnTo>
                  <a:lnTo>
                    <a:pt x="6180" y="977"/>
                  </a:lnTo>
                  <a:lnTo>
                    <a:pt x="6001" y="727"/>
                  </a:lnTo>
                  <a:lnTo>
                    <a:pt x="6180" y="477"/>
                  </a:lnTo>
                  <a:close/>
                  <a:moveTo>
                    <a:pt x="8394" y="870"/>
                  </a:moveTo>
                  <a:lnTo>
                    <a:pt x="8633" y="1727"/>
                  </a:lnTo>
                  <a:lnTo>
                    <a:pt x="7859" y="2132"/>
                  </a:lnTo>
                  <a:lnTo>
                    <a:pt x="7620" y="1286"/>
                  </a:lnTo>
                  <a:lnTo>
                    <a:pt x="8394" y="870"/>
                  </a:lnTo>
                  <a:close/>
                  <a:moveTo>
                    <a:pt x="3977" y="870"/>
                  </a:moveTo>
                  <a:lnTo>
                    <a:pt x="4751" y="1286"/>
                  </a:lnTo>
                  <a:lnTo>
                    <a:pt x="4513" y="2143"/>
                  </a:lnTo>
                  <a:lnTo>
                    <a:pt x="3739" y="1727"/>
                  </a:lnTo>
                  <a:lnTo>
                    <a:pt x="3977" y="870"/>
                  </a:lnTo>
                  <a:close/>
                  <a:moveTo>
                    <a:pt x="10228" y="2155"/>
                  </a:moveTo>
                  <a:lnTo>
                    <a:pt x="10168" y="2453"/>
                  </a:lnTo>
                  <a:lnTo>
                    <a:pt x="9871" y="2513"/>
                  </a:lnTo>
                  <a:lnTo>
                    <a:pt x="9871" y="2513"/>
                  </a:lnTo>
                  <a:lnTo>
                    <a:pt x="9930" y="2215"/>
                  </a:lnTo>
                  <a:lnTo>
                    <a:pt x="10228" y="2155"/>
                  </a:lnTo>
                  <a:close/>
                  <a:moveTo>
                    <a:pt x="2132" y="2155"/>
                  </a:moveTo>
                  <a:lnTo>
                    <a:pt x="2429" y="2215"/>
                  </a:lnTo>
                  <a:lnTo>
                    <a:pt x="2489" y="2513"/>
                  </a:lnTo>
                  <a:lnTo>
                    <a:pt x="2191" y="2453"/>
                  </a:lnTo>
                  <a:lnTo>
                    <a:pt x="2132" y="2155"/>
                  </a:lnTo>
                  <a:close/>
                  <a:moveTo>
                    <a:pt x="6180" y="1608"/>
                  </a:moveTo>
                  <a:lnTo>
                    <a:pt x="6728" y="2286"/>
                  </a:lnTo>
                  <a:lnTo>
                    <a:pt x="6180" y="2977"/>
                  </a:lnTo>
                  <a:lnTo>
                    <a:pt x="5632" y="2286"/>
                  </a:lnTo>
                  <a:lnTo>
                    <a:pt x="6180" y="1608"/>
                  </a:lnTo>
                  <a:close/>
                  <a:moveTo>
                    <a:pt x="7120" y="715"/>
                  </a:moveTo>
                  <a:cubicBezTo>
                    <a:pt x="7263" y="715"/>
                    <a:pt x="7430" y="798"/>
                    <a:pt x="7549" y="917"/>
                  </a:cubicBezTo>
                  <a:lnTo>
                    <a:pt x="7323" y="1036"/>
                  </a:lnTo>
                  <a:cubicBezTo>
                    <a:pt x="7251" y="1084"/>
                    <a:pt x="7228" y="1167"/>
                    <a:pt x="7239" y="1239"/>
                  </a:cubicBezTo>
                  <a:lnTo>
                    <a:pt x="7585" y="2453"/>
                  </a:lnTo>
                  <a:cubicBezTo>
                    <a:pt x="7597" y="2513"/>
                    <a:pt x="7644" y="2560"/>
                    <a:pt x="7680" y="2572"/>
                  </a:cubicBezTo>
                  <a:cubicBezTo>
                    <a:pt x="7716" y="2584"/>
                    <a:pt x="7728" y="2584"/>
                    <a:pt x="7763" y="2584"/>
                  </a:cubicBezTo>
                  <a:cubicBezTo>
                    <a:pt x="7787" y="2584"/>
                    <a:pt x="7823" y="2572"/>
                    <a:pt x="7847" y="2548"/>
                  </a:cubicBezTo>
                  <a:lnTo>
                    <a:pt x="8954" y="1941"/>
                  </a:lnTo>
                  <a:cubicBezTo>
                    <a:pt x="9025" y="1893"/>
                    <a:pt x="9049" y="1810"/>
                    <a:pt x="9037" y="1739"/>
                  </a:cubicBezTo>
                  <a:lnTo>
                    <a:pt x="8966" y="1477"/>
                  </a:lnTo>
                  <a:cubicBezTo>
                    <a:pt x="8979" y="1476"/>
                    <a:pt x="8992" y="1475"/>
                    <a:pt x="9005" y="1475"/>
                  </a:cubicBezTo>
                  <a:cubicBezTo>
                    <a:pt x="9152" y="1475"/>
                    <a:pt x="9320" y="1535"/>
                    <a:pt x="9418" y="1655"/>
                  </a:cubicBezTo>
                  <a:cubicBezTo>
                    <a:pt x="9525" y="1762"/>
                    <a:pt x="9585" y="1882"/>
                    <a:pt x="9609" y="2036"/>
                  </a:cubicBezTo>
                  <a:lnTo>
                    <a:pt x="9502" y="2572"/>
                  </a:lnTo>
                  <a:lnTo>
                    <a:pt x="8382" y="2691"/>
                  </a:lnTo>
                  <a:cubicBezTo>
                    <a:pt x="8299" y="2703"/>
                    <a:pt x="8228" y="2763"/>
                    <a:pt x="8216" y="2846"/>
                  </a:cubicBezTo>
                  <a:lnTo>
                    <a:pt x="8192" y="3179"/>
                  </a:lnTo>
                  <a:cubicBezTo>
                    <a:pt x="8049" y="3251"/>
                    <a:pt x="7918" y="3286"/>
                    <a:pt x="7775" y="3286"/>
                  </a:cubicBezTo>
                  <a:cubicBezTo>
                    <a:pt x="7382" y="3286"/>
                    <a:pt x="7025" y="3013"/>
                    <a:pt x="6930" y="2644"/>
                  </a:cubicBezTo>
                  <a:lnTo>
                    <a:pt x="7132" y="2394"/>
                  </a:lnTo>
                  <a:cubicBezTo>
                    <a:pt x="7192" y="2334"/>
                    <a:pt x="7192" y="2227"/>
                    <a:pt x="7132" y="2167"/>
                  </a:cubicBezTo>
                  <a:lnTo>
                    <a:pt x="6430" y="1286"/>
                  </a:lnTo>
                  <a:lnTo>
                    <a:pt x="6728" y="846"/>
                  </a:lnTo>
                  <a:cubicBezTo>
                    <a:pt x="6835" y="750"/>
                    <a:pt x="6966" y="715"/>
                    <a:pt x="7120" y="715"/>
                  </a:cubicBezTo>
                  <a:close/>
                  <a:moveTo>
                    <a:pt x="5275" y="739"/>
                  </a:moveTo>
                  <a:cubicBezTo>
                    <a:pt x="5406" y="739"/>
                    <a:pt x="5537" y="786"/>
                    <a:pt x="5656" y="870"/>
                  </a:cubicBezTo>
                  <a:lnTo>
                    <a:pt x="5954" y="1322"/>
                  </a:lnTo>
                  <a:lnTo>
                    <a:pt x="5251" y="2203"/>
                  </a:lnTo>
                  <a:cubicBezTo>
                    <a:pt x="5192" y="2263"/>
                    <a:pt x="5192" y="2358"/>
                    <a:pt x="5251" y="2417"/>
                  </a:cubicBezTo>
                  <a:lnTo>
                    <a:pt x="5465" y="2679"/>
                  </a:lnTo>
                  <a:cubicBezTo>
                    <a:pt x="5358" y="3048"/>
                    <a:pt x="5001" y="3310"/>
                    <a:pt x="4620" y="3310"/>
                  </a:cubicBezTo>
                  <a:cubicBezTo>
                    <a:pt x="4465" y="3310"/>
                    <a:pt x="4322" y="3275"/>
                    <a:pt x="4203" y="3215"/>
                  </a:cubicBezTo>
                  <a:lnTo>
                    <a:pt x="4168" y="2882"/>
                  </a:lnTo>
                  <a:cubicBezTo>
                    <a:pt x="4156" y="2798"/>
                    <a:pt x="4096" y="2739"/>
                    <a:pt x="4013" y="2715"/>
                  </a:cubicBezTo>
                  <a:lnTo>
                    <a:pt x="2894" y="2596"/>
                  </a:lnTo>
                  <a:lnTo>
                    <a:pt x="2787" y="2060"/>
                  </a:lnTo>
                  <a:cubicBezTo>
                    <a:pt x="2798" y="1929"/>
                    <a:pt x="2858" y="1798"/>
                    <a:pt x="2965" y="1691"/>
                  </a:cubicBezTo>
                  <a:cubicBezTo>
                    <a:pt x="3063" y="1571"/>
                    <a:pt x="3222" y="1511"/>
                    <a:pt x="3376" y="1511"/>
                  </a:cubicBezTo>
                  <a:cubicBezTo>
                    <a:pt x="3390" y="1511"/>
                    <a:pt x="3404" y="1511"/>
                    <a:pt x="3418" y="1512"/>
                  </a:cubicBezTo>
                  <a:lnTo>
                    <a:pt x="3334" y="1762"/>
                  </a:lnTo>
                  <a:cubicBezTo>
                    <a:pt x="3310" y="1858"/>
                    <a:pt x="3358" y="1929"/>
                    <a:pt x="3429" y="1977"/>
                  </a:cubicBezTo>
                  <a:lnTo>
                    <a:pt x="4525" y="2584"/>
                  </a:lnTo>
                  <a:cubicBezTo>
                    <a:pt x="4561" y="2596"/>
                    <a:pt x="4584" y="2620"/>
                    <a:pt x="4620" y="2620"/>
                  </a:cubicBezTo>
                  <a:cubicBezTo>
                    <a:pt x="4644" y="2620"/>
                    <a:pt x="4656" y="2620"/>
                    <a:pt x="4692" y="2596"/>
                  </a:cubicBezTo>
                  <a:cubicBezTo>
                    <a:pt x="4739" y="2584"/>
                    <a:pt x="4775" y="2536"/>
                    <a:pt x="4799" y="2477"/>
                  </a:cubicBezTo>
                  <a:lnTo>
                    <a:pt x="5144" y="1274"/>
                  </a:lnTo>
                  <a:cubicBezTo>
                    <a:pt x="5168" y="1191"/>
                    <a:pt x="5120" y="1108"/>
                    <a:pt x="5049" y="1072"/>
                  </a:cubicBezTo>
                  <a:lnTo>
                    <a:pt x="4823" y="953"/>
                  </a:lnTo>
                  <a:cubicBezTo>
                    <a:pt x="4942" y="810"/>
                    <a:pt x="5108" y="739"/>
                    <a:pt x="5275" y="739"/>
                  </a:cubicBezTo>
                  <a:close/>
                  <a:moveTo>
                    <a:pt x="2918" y="2941"/>
                  </a:moveTo>
                  <a:lnTo>
                    <a:pt x="3799" y="3048"/>
                  </a:lnTo>
                  <a:lnTo>
                    <a:pt x="3906" y="3929"/>
                  </a:lnTo>
                  <a:lnTo>
                    <a:pt x="3025" y="3822"/>
                  </a:lnTo>
                  <a:lnTo>
                    <a:pt x="2918" y="2941"/>
                  </a:lnTo>
                  <a:close/>
                  <a:moveTo>
                    <a:pt x="9442" y="2941"/>
                  </a:moveTo>
                  <a:lnTo>
                    <a:pt x="9335" y="3822"/>
                  </a:lnTo>
                  <a:lnTo>
                    <a:pt x="8454" y="3929"/>
                  </a:lnTo>
                  <a:lnTo>
                    <a:pt x="8561" y="3048"/>
                  </a:lnTo>
                  <a:lnTo>
                    <a:pt x="9442" y="2941"/>
                  </a:lnTo>
                  <a:close/>
                  <a:moveTo>
                    <a:pt x="10657" y="3751"/>
                  </a:moveTo>
                  <a:lnTo>
                    <a:pt x="11514" y="3989"/>
                  </a:lnTo>
                  <a:lnTo>
                    <a:pt x="11097" y="4763"/>
                  </a:lnTo>
                  <a:lnTo>
                    <a:pt x="10240" y="4525"/>
                  </a:lnTo>
                  <a:lnTo>
                    <a:pt x="10657" y="3751"/>
                  </a:lnTo>
                  <a:close/>
                  <a:moveTo>
                    <a:pt x="2048" y="2810"/>
                  </a:moveTo>
                  <a:lnTo>
                    <a:pt x="2572" y="2905"/>
                  </a:lnTo>
                  <a:lnTo>
                    <a:pt x="2691" y="4025"/>
                  </a:lnTo>
                  <a:cubicBezTo>
                    <a:pt x="2715" y="4120"/>
                    <a:pt x="2775" y="4179"/>
                    <a:pt x="2858" y="4191"/>
                  </a:cubicBezTo>
                  <a:lnTo>
                    <a:pt x="3191" y="4215"/>
                  </a:lnTo>
                  <a:cubicBezTo>
                    <a:pt x="3263" y="4358"/>
                    <a:pt x="3287" y="4489"/>
                    <a:pt x="3287" y="4632"/>
                  </a:cubicBezTo>
                  <a:cubicBezTo>
                    <a:pt x="3287" y="5025"/>
                    <a:pt x="3025" y="5382"/>
                    <a:pt x="2656" y="5489"/>
                  </a:cubicBezTo>
                  <a:lnTo>
                    <a:pt x="2394" y="5275"/>
                  </a:lnTo>
                  <a:cubicBezTo>
                    <a:pt x="2364" y="5245"/>
                    <a:pt x="2325" y="5230"/>
                    <a:pt x="2286" y="5230"/>
                  </a:cubicBezTo>
                  <a:cubicBezTo>
                    <a:pt x="2248" y="5230"/>
                    <a:pt x="2209" y="5245"/>
                    <a:pt x="2179" y="5275"/>
                  </a:cubicBezTo>
                  <a:lnTo>
                    <a:pt x="1298" y="5977"/>
                  </a:lnTo>
                  <a:lnTo>
                    <a:pt x="846" y="5680"/>
                  </a:lnTo>
                  <a:cubicBezTo>
                    <a:pt x="762" y="5572"/>
                    <a:pt x="715" y="5442"/>
                    <a:pt x="715" y="5299"/>
                  </a:cubicBezTo>
                  <a:cubicBezTo>
                    <a:pt x="703" y="5120"/>
                    <a:pt x="774" y="4953"/>
                    <a:pt x="893" y="4846"/>
                  </a:cubicBezTo>
                  <a:lnTo>
                    <a:pt x="1013" y="5072"/>
                  </a:lnTo>
                  <a:cubicBezTo>
                    <a:pt x="1048" y="5132"/>
                    <a:pt x="1108" y="5156"/>
                    <a:pt x="1179" y="5156"/>
                  </a:cubicBezTo>
                  <a:lnTo>
                    <a:pt x="1227" y="5156"/>
                  </a:lnTo>
                  <a:lnTo>
                    <a:pt x="2429" y="4822"/>
                  </a:lnTo>
                  <a:cubicBezTo>
                    <a:pt x="2537" y="4787"/>
                    <a:pt x="2572" y="4680"/>
                    <a:pt x="2548" y="4596"/>
                  </a:cubicBezTo>
                  <a:cubicBezTo>
                    <a:pt x="2521" y="4513"/>
                    <a:pt x="2457" y="4465"/>
                    <a:pt x="2385" y="4465"/>
                  </a:cubicBezTo>
                  <a:cubicBezTo>
                    <a:pt x="2364" y="4465"/>
                    <a:pt x="2343" y="4469"/>
                    <a:pt x="2322" y="4477"/>
                  </a:cubicBezTo>
                  <a:lnTo>
                    <a:pt x="1274" y="4787"/>
                  </a:lnTo>
                  <a:lnTo>
                    <a:pt x="858" y="4013"/>
                  </a:lnTo>
                  <a:lnTo>
                    <a:pt x="1703" y="3775"/>
                  </a:lnTo>
                  <a:lnTo>
                    <a:pt x="1810" y="3965"/>
                  </a:lnTo>
                  <a:cubicBezTo>
                    <a:pt x="1836" y="4033"/>
                    <a:pt x="1903" y="4064"/>
                    <a:pt x="1974" y="4064"/>
                  </a:cubicBezTo>
                  <a:cubicBezTo>
                    <a:pt x="2003" y="4064"/>
                    <a:pt x="2033" y="4059"/>
                    <a:pt x="2060" y="4048"/>
                  </a:cubicBezTo>
                  <a:cubicBezTo>
                    <a:pt x="2144" y="4001"/>
                    <a:pt x="2179" y="3882"/>
                    <a:pt x="2132" y="3787"/>
                  </a:cubicBezTo>
                  <a:lnTo>
                    <a:pt x="1953" y="3465"/>
                  </a:lnTo>
                  <a:cubicBezTo>
                    <a:pt x="1913" y="3395"/>
                    <a:pt x="1848" y="3367"/>
                    <a:pt x="1785" y="3367"/>
                  </a:cubicBezTo>
                  <a:cubicBezTo>
                    <a:pt x="1774" y="3367"/>
                    <a:pt x="1762" y="3368"/>
                    <a:pt x="1751" y="3370"/>
                  </a:cubicBezTo>
                  <a:lnTo>
                    <a:pt x="1489" y="3441"/>
                  </a:lnTo>
                  <a:cubicBezTo>
                    <a:pt x="1477" y="3263"/>
                    <a:pt x="1536" y="3108"/>
                    <a:pt x="1667" y="2989"/>
                  </a:cubicBezTo>
                  <a:cubicBezTo>
                    <a:pt x="1775" y="2882"/>
                    <a:pt x="1894" y="2822"/>
                    <a:pt x="2048" y="2810"/>
                  </a:cubicBezTo>
                  <a:close/>
                  <a:moveTo>
                    <a:pt x="703" y="6025"/>
                  </a:moveTo>
                  <a:lnTo>
                    <a:pt x="953" y="6204"/>
                  </a:lnTo>
                  <a:lnTo>
                    <a:pt x="703" y="6382"/>
                  </a:lnTo>
                  <a:lnTo>
                    <a:pt x="453" y="6204"/>
                  </a:lnTo>
                  <a:lnTo>
                    <a:pt x="703" y="6025"/>
                  </a:lnTo>
                  <a:close/>
                  <a:moveTo>
                    <a:pt x="11657" y="6025"/>
                  </a:moveTo>
                  <a:lnTo>
                    <a:pt x="11907" y="6204"/>
                  </a:lnTo>
                  <a:lnTo>
                    <a:pt x="11657" y="6382"/>
                  </a:lnTo>
                  <a:lnTo>
                    <a:pt x="11407" y="6204"/>
                  </a:lnTo>
                  <a:lnTo>
                    <a:pt x="11657" y="6025"/>
                  </a:lnTo>
                  <a:close/>
                  <a:moveTo>
                    <a:pt x="2286" y="5656"/>
                  </a:moveTo>
                  <a:lnTo>
                    <a:pt x="2965" y="6204"/>
                  </a:lnTo>
                  <a:lnTo>
                    <a:pt x="2286" y="6751"/>
                  </a:lnTo>
                  <a:lnTo>
                    <a:pt x="1596" y="6204"/>
                  </a:lnTo>
                  <a:lnTo>
                    <a:pt x="2286" y="5656"/>
                  </a:lnTo>
                  <a:close/>
                  <a:moveTo>
                    <a:pt x="10097" y="5656"/>
                  </a:moveTo>
                  <a:lnTo>
                    <a:pt x="10776" y="6204"/>
                  </a:lnTo>
                  <a:lnTo>
                    <a:pt x="10097" y="6751"/>
                  </a:lnTo>
                  <a:lnTo>
                    <a:pt x="9406" y="6204"/>
                  </a:lnTo>
                  <a:lnTo>
                    <a:pt x="10097" y="5656"/>
                  </a:lnTo>
                  <a:close/>
                  <a:moveTo>
                    <a:pt x="1286" y="7644"/>
                  </a:moveTo>
                  <a:lnTo>
                    <a:pt x="2132" y="7882"/>
                  </a:lnTo>
                  <a:lnTo>
                    <a:pt x="1715" y="8656"/>
                  </a:lnTo>
                  <a:lnTo>
                    <a:pt x="870" y="8418"/>
                  </a:lnTo>
                  <a:lnTo>
                    <a:pt x="1286" y="7644"/>
                  </a:lnTo>
                  <a:close/>
                  <a:moveTo>
                    <a:pt x="11109" y="7644"/>
                  </a:moveTo>
                  <a:lnTo>
                    <a:pt x="11526" y="8418"/>
                  </a:lnTo>
                  <a:lnTo>
                    <a:pt x="10680" y="8656"/>
                  </a:lnTo>
                  <a:lnTo>
                    <a:pt x="10264" y="7882"/>
                  </a:lnTo>
                  <a:lnTo>
                    <a:pt x="11109" y="7644"/>
                  </a:lnTo>
                  <a:close/>
                  <a:moveTo>
                    <a:pt x="10347" y="2786"/>
                  </a:moveTo>
                  <a:cubicBezTo>
                    <a:pt x="10478" y="2810"/>
                    <a:pt x="10609" y="2870"/>
                    <a:pt x="10716" y="2965"/>
                  </a:cubicBezTo>
                  <a:cubicBezTo>
                    <a:pt x="10823" y="3096"/>
                    <a:pt x="10895" y="3251"/>
                    <a:pt x="10883" y="3429"/>
                  </a:cubicBezTo>
                  <a:lnTo>
                    <a:pt x="10633" y="3358"/>
                  </a:lnTo>
                  <a:cubicBezTo>
                    <a:pt x="10611" y="3350"/>
                    <a:pt x="10590" y="3346"/>
                    <a:pt x="10571" y="3346"/>
                  </a:cubicBezTo>
                  <a:cubicBezTo>
                    <a:pt x="10506" y="3346"/>
                    <a:pt x="10455" y="3389"/>
                    <a:pt x="10418" y="3453"/>
                  </a:cubicBezTo>
                  <a:lnTo>
                    <a:pt x="9811" y="4549"/>
                  </a:lnTo>
                  <a:cubicBezTo>
                    <a:pt x="9787" y="4596"/>
                    <a:pt x="9787" y="4656"/>
                    <a:pt x="9799" y="4715"/>
                  </a:cubicBezTo>
                  <a:cubicBezTo>
                    <a:pt x="9811" y="4763"/>
                    <a:pt x="9859" y="4799"/>
                    <a:pt x="9918" y="4822"/>
                  </a:cubicBezTo>
                  <a:lnTo>
                    <a:pt x="11121" y="5156"/>
                  </a:lnTo>
                  <a:lnTo>
                    <a:pt x="11169" y="5156"/>
                  </a:lnTo>
                  <a:cubicBezTo>
                    <a:pt x="11228" y="5156"/>
                    <a:pt x="11300" y="5132"/>
                    <a:pt x="11323" y="5072"/>
                  </a:cubicBezTo>
                  <a:lnTo>
                    <a:pt x="11442" y="4846"/>
                  </a:lnTo>
                  <a:cubicBezTo>
                    <a:pt x="11585" y="4965"/>
                    <a:pt x="11657" y="5132"/>
                    <a:pt x="11657" y="5299"/>
                  </a:cubicBezTo>
                  <a:cubicBezTo>
                    <a:pt x="11657" y="5430"/>
                    <a:pt x="11609" y="5561"/>
                    <a:pt x="11526" y="5680"/>
                  </a:cubicBezTo>
                  <a:lnTo>
                    <a:pt x="11073" y="5977"/>
                  </a:lnTo>
                  <a:lnTo>
                    <a:pt x="10192" y="5275"/>
                  </a:lnTo>
                  <a:cubicBezTo>
                    <a:pt x="10162" y="5245"/>
                    <a:pt x="10124" y="5230"/>
                    <a:pt x="10085" y="5230"/>
                  </a:cubicBezTo>
                  <a:cubicBezTo>
                    <a:pt x="10046" y="5230"/>
                    <a:pt x="10008" y="5245"/>
                    <a:pt x="9978" y="5275"/>
                  </a:cubicBezTo>
                  <a:lnTo>
                    <a:pt x="9716" y="5489"/>
                  </a:lnTo>
                  <a:cubicBezTo>
                    <a:pt x="9406" y="5394"/>
                    <a:pt x="9168" y="5132"/>
                    <a:pt x="9097" y="4799"/>
                  </a:cubicBezTo>
                  <a:cubicBezTo>
                    <a:pt x="9087" y="4707"/>
                    <a:pt x="9007" y="4650"/>
                    <a:pt x="8925" y="4650"/>
                  </a:cubicBezTo>
                  <a:cubicBezTo>
                    <a:pt x="8911" y="4650"/>
                    <a:pt x="8897" y="4652"/>
                    <a:pt x="8883" y="4656"/>
                  </a:cubicBezTo>
                  <a:cubicBezTo>
                    <a:pt x="8787" y="4668"/>
                    <a:pt x="8728" y="4775"/>
                    <a:pt x="8740" y="4858"/>
                  </a:cubicBezTo>
                  <a:cubicBezTo>
                    <a:pt x="8811" y="5251"/>
                    <a:pt x="9049" y="5561"/>
                    <a:pt x="9395" y="5739"/>
                  </a:cubicBezTo>
                  <a:lnTo>
                    <a:pt x="8990" y="6049"/>
                  </a:lnTo>
                  <a:cubicBezTo>
                    <a:pt x="8942" y="6084"/>
                    <a:pt x="8918" y="6144"/>
                    <a:pt x="8918" y="6204"/>
                  </a:cubicBezTo>
                  <a:cubicBezTo>
                    <a:pt x="8918" y="6263"/>
                    <a:pt x="8942" y="6299"/>
                    <a:pt x="8990" y="6346"/>
                  </a:cubicBezTo>
                  <a:lnTo>
                    <a:pt x="9395" y="6656"/>
                  </a:lnTo>
                  <a:cubicBezTo>
                    <a:pt x="8990" y="6870"/>
                    <a:pt x="8728" y="7287"/>
                    <a:pt x="8728" y="7775"/>
                  </a:cubicBezTo>
                  <a:cubicBezTo>
                    <a:pt x="8728" y="7906"/>
                    <a:pt x="8740" y="8037"/>
                    <a:pt x="8787" y="8144"/>
                  </a:cubicBezTo>
                  <a:lnTo>
                    <a:pt x="8275" y="8085"/>
                  </a:lnTo>
                  <a:cubicBezTo>
                    <a:pt x="8216" y="8085"/>
                    <a:pt x="8168" y="8109"/>
                    <a:pt x="8132" y="8144"/>
                  </a:cubicBezTo>
                  <a:cubicBezTo>
                    <a:pt x="8085" y="8192"/>
                    <a:pt x="8073" y="8239"/>
                    <a:pt x="8073" y="8299"/>
                  </a:cubicBezTo>
                  <a:lnTo>
                    <a:pt x="8132" y="8799"/>
                  </a:lnTo>
                  <a:cubicBezTo>
                    <a:pt x="8013" y="8763"/>
                    <a:pt x="7871" y="8740"/>
                    <a:pt x="7751" y="8740"/>
                  </a:cubicBezTo>
                  <a:cubicBezTo>
                    <a:pt x="7275" y="8740"/>
                    <a:pt x="6858" y="9013"/>
                    <a:pt x="6644" y="9418"/>
                  </a:cubicBezTo>
                  <a:lnTo>
                    <a:pt x="6323" y="9013"/>
                  </a:lnTo>
                  <a:cubicBezTo>
                    <a:pt x="6299" y="8966"/>
                    <a:pt x="6239" y="8942"/>
                    <a:pt x="6180" y="8942"/>
                  </a:cubicBezTo>
                  <a:cubicBezTo>
                    <a:pt x="6120" y="8942"/>
                    <a:pt x="6073" y="8966"/>
                    <a:pt x="6025" y="9013"/>
                  </a:cubicBezTo>
                  <a:lnTo>
                    <a:pt x="5715" y="9418"/>
                  </a:lnTo>
                  <a:cubicBezTo>
                    <a:pt x="5513" y="9013"/>
                    <a:pt x="5096" y="8740"/>
                    <a:pt x="4596" y="8740"/>
                  </a:cubicBezTo>
                  <a:cubicBezTo>
                    <a:pt x="4465" y="8740"/>
                    <a:pt x="4346" y="8763"/>
                    <a:pt x="4227" y="8799"/>
                  </a:cubicBezTo>
                  <a:lnTo>
                    <a:pt x="4287" y="8299"/>
                  </a:lnTo>
                  <a:cubicBezTo>
                    <a:pt x="4287" y="8239"/>
                    <a:pt x="4275" y="8192"/>
                    <a:pt x="4227" y="8144"/>
                  </a:cubicBezTo>
                  <a:cubicBezTo>
                    <a:pt x="4180" y="8109"/>
                    <a:pt x="4144" y="8085"/>
                    <a:pt x="4084" y="8085"/>
                  </a:cubicBezTo>
                  <a:lnTo>
                    <a:pt x="3572" y="8144"/>
                  </a:lnTo>
                  <a:cubicBezTo>
                    <a:pt x="3620" y="8037"/>
                    <a:pt x="3632" y="7894"/>
                    <a:pt x="3632" y="7775"/>
                  </a:cubicBezTo>
                  <a:cubicBezTo>
                    <a:pt x="3632" y="7299"/>
                    <a:pt x="3370" y="6882"/>
                    <a:pt x="2965" y="6656"/>
                  </a:cubicBezTo>
                  <a:lnTo>
                    <a:pt x="3370" y="6346"/>
                  </a:lnTo>
                  <a:cubicBezTo>
                    <a:pt x="3406" y="6323"/>
                    <a:pt x="3441" y="6263"/>
                    <a:pt x="3441" y="6204"/>
                  </a:cubicBezTo>
                  <a:cubicBezTo>
                    <a:pt x="3441" y="6144"/>
                    <a:pt x="3406" y="6096"/>
                    <a:pt x="3370" y="6049"/>
                  </a:cubicBezTo>
                  <a:lnTo>
                    <a:pt x="2965" y="5739"/>
                  </a:lnTo>
                  <a:cubicBezTo>
                    <a:pt x="3370" y="5525"/>
                    <a:pt x="3632" y="5108"/>
                    <a:pt x="3632" y="4620"/>
                  </a:cubicBezTo>
                  <a:cubicBezTo>
                    <a:pt x="3632" y="4489"/>
                    <a:pt x="3620" y="4370"/>
                    <a:pt x="3572" y="4251"/>
                  </a:cubicBezTo>
                  <a:lnTo>
                    <a:pt x="3572" y="4251"/>
                  </a:lnTo>
                  <a:lnTo>
                    <a:pt x="4084" y="4310"/>
                  </a:lnTo>
                  <a:lnTo>
                    <a:pt x="4096" y="4310"/>
                  </a:lnTo>
                  <a:cubicBezTo>
                    <a:pt x="4144" y="4310"/>
                    <a:pt x="4180" y="4299"/>
                    <a:pt x="4227" y="4251"/>
                  </a:cubicBezTo>
                  <a:cubicBezTo>
                    <a:pt x="4275" y="4203"/>
                    <a:pt x="4287" y="4156"/>
                    <a:pt x="4287" y="4096"/>
                  </a:cubicBezTo>
                  <a:lnTo>
                    <a:pt x="4227" y="3596"/>
                  </a:lnTo>
                  <a:lnTo>
                    <a:pt x="4227" y="3596"/>
                  </a:lnTo>
                  <a:cubicBezTo>
                    <a:pt x="4346" y="3644"/>
                    <a:pt x="4477" y="3656"/>
                    <a:pt x="4596" y="3656"/>
                  </a:cubicBezTo>
                  <a:cubicBezTo>
                    <a:pt x="5073" y="3656"/>
                    <a:pt x="5489" y="3382"/>
                    <a:pt x="5715" y="2989"/>
                  </a:cubicBezTo>
                  <a:lnTo>
                    <a:pt x="6025" y="3382"/>
                  </a:lnTo>
                  <a:cubicBezTo>
                    <a:pt x="6061" y="3429"/>
                    <a:pt x="6120" y="3465"/>
                    <a:pt x="6180" y="3465"/>
                  </a:cubicBezTo>
                  <a:cubicBezTo>
                    <a:pt x="6239" y="3465"/>
                    <a:pt x="6287" y="3429"/>
                    <a:pt x="6323" y="3382"/>
                  </a:cubicBezTo>
                  <a:lnTo>
                    <a:pt x="6644" y="2989"/>
                  </a:lnTo>
                  <a:cubicBezTo>
                    <a:pt x="6847" y="3382"/>
                    <a:pt x="7263" y="3656"/>
                    <a:pt x="7751" y="3656"/>
                  </a:cubicBezTo>
                  <a:cubicBezTo>
                    <a:pt x="7894" y="3656"/>
                    <a:pt x="8013" y="3644"/>
                    <a:pt x="8132" y="3596"/>
                  </a:cubicBezTo>
                  <a:lnTo>
                    <a:pt x="8132" y="3596"/>
                  </a:lnTo>
                  <a:lnTo>
                    <a:pt x="8073" y="4096"/>
                  </a:lnTo>
                  <a:cubicBezTo>
                    <a:pt x="8073" y="4156"/>
                    <a:pt x="8085" y="4203"/>
                    <a:pt x="8132" y="4251"/>
                  </a:cubicBezTo>
                  <a:cubicBezTo>
                    <a:pt x="8156" y="4275"/>
                    <a:pt x="8204" y="4310"/>
                    <a:pt x="8263" y="4310"/>
                  </a:cubicBezTo>
                  <a:lnTo>
                    <a:pt x="8275" y="4310"/>
                  </a:lnTo>
                  <a:lnTo>
                    <a:pt x="9525" y="4179"/>
                  </a:lnTo>
                  <a:cubicBezTo>
                    <a:pt x="9621" y="4156"/>
                    <a:pt x="9680" y="4096"/>
                    <a:pt x="9692" y="4013"/>
                  </a:cubicBezTo>
                  <a:lnTo>
                    <a:pt x="9811" y="2894"/>
                  </a:lnTo>
                  <a:lnTo>
                    <a:pt x="10347" y="2786"/>
                  </a:lnTo>
                  <a:close/>
                  <a:moveTo>
                    <a:pt x="3906" y="8478"/>
                  </a:moveTo>
                  <a:lnTo>
                    <a:pt x="3799" y="9359"/>
                  </a:lnTo>
                  <a:lnTo>
                    <a:pt x="2918" y="9466"/>
                  </a:lnTo>
                  <a:lnTo>
                    <a:pt x="2918" y="9466"/>
                  </a:lnTo>
                  <a:lnTo>
                    <a:pt x="3025" y="8585"/>
                  </a:lnTo>
                  <a:lnTo>
                    <a:pt x="3906" y="8478"/>
                  </a:lnTo>
                  <a:close/>
                  <a:moveTo>
                    <a:pt x="8454" y="8478"/>
                  </a:moveTo>
                  <a:lnTo>
                    <a:pt x="9335" y="8585"/>
                  </a:lnTo>
                  <a:lnTo>
                    <a:pt x="9442" y="9466"/>
                  </a:lnTo>
                  <a:lnTo>
                    <a:pt x="8561" y="9359"/>
                  </a:lnTo>
                  <a:lnTo>
                    <a:pt x="8454" y="8478"/>
                  </a:lnTo>
                  <a:close/>
                  <a:moveTo>
                    <a:pt x="1298" y="6430"/>
                  </a:moveTo>
                  <a:lnTo>
                    <a:pt x="2179" y="7120"/>
                  </a:lnTo>
                  <a:cubicBezTo>
                    <a:pt x="2203" y="7156"/>
                    <a:pt x="2251" y="7168"/>
                    <a:pt x="2298" y="7168"/>
                  </a:cubicBezTo>
                  <a:cubicBezTo>
                    <a:pt x="2346" y="7168"/>
                    <a:pt x="2370" y="7156"/>
                    <a:pt x="2417" y="7120"/>
                  </a:cubicBezTo>
                  <a:lnTo>
                    <a:pt x="2667" y="6918"/>
                  </a:lnTo>
                  <a:cubicBezTo>
                    <a:pt x="3037" y="7025"/>
                    <a:pt x="3310" y="7382"/>
                    <a:pt x="3310" y="7763"/>
                  </a:cubicBezTo>
                  <a:cubicBezTo>
                    <a:pt x="3310" y="7918"/>
                    <a:pt x="3263" y="8061"/>
                    <a:pt x="3203" y="8180"/>
                  </a:cubicBezTo>
                  <a:lnTo>
                    <a:pt x="2870" y="8216"/>
                  </a:lnTo>
                  <a:cubicBezTo>
                    <a:pt x="2787" y="8228"/>
                    <a:pt x="2727" y="8287"/>
                    <a:pt x="2715" y="8370"/>
                  </a:cubicBezTo>
                  <a:lnTo>
                    <a:pt x="2596" y="9490"/>
                  </a:lnTo>
                  <a:lnTo>
                    <a:pt x="2060" y="9597"/>
                  </a:lnTo>
                  <a:cubicBezTo>
                    <a:pt x="1929" y="9585"/>
                    <a:pt x="1786" y="9525"/>
                    <a:pt x="1691" y="9418"/>
                  </a:cubicBezTo>
                  <a:cubicBezTo>
                    <a:pt x="1536" y="9311"/>
                    <a:pt x="1477" y="9144"/>
                    <a:pt x="1489" y="8966"/>
                  </a:cubicBezTo>
                  <a:lnTo>
                    <a:pt x="1489" y="8966"/>
                  </a:lnTo>
                  <a:lnTo>
                    <a:pt x="1751" y="9049"/>
                  </a:lnTo>
                  <a:lnTo>
                    <a:pt x="1786" y="9049"/>
                  </a:lnTo>
                  <a:cubicBezTo>
                    <a:pt x="1846" y="9049"/>
                    <a:pt x="1929" y="9013"/>
                    <a:pt x="1953" y="8954"/>
                  </a:cubicBezTo>
                  <a:lnTo>
                    <a:pt x="2560" y="7858"/>
                  </a:lnTo>
                  <a:cubicBezTo>
                    <a:pt x="2596" y="7811"/>
                    <a:pt x="2596" y="7751"/>
                    <a:pt x="2572" y="7692"/>
                  </a:cubicBezTo>
                  <a:cubicBezTo>
                    <a:pt x="2560" y="7644"/>
                    <a:pt x="2513" y="7597"/>
                    <a:pt x="2465" y="7585"/>
                  </a:cubicBezTo>
                  <a:lnTo>
                    <a:pt x="1251" y="7239"/>
                  </a:lnTo>
                  <a:cubicBezTo>
                    <a:pt x="1236" y="7235"/>
                    <a:pt x="1221" y="7233"/>
                    <a:pt x="1208" y="7233"/>
                  </a:cubicBezTo>
                  <a:cubicBezTo>
                    <a:pt x="1143" y="7233"/>
                    <a:pt x="1087" y="7276"/>
                    <a:pt x="1048" y="7335"/>
                  </a:cubicBezTo>
                  <a:lnTo>
                    <a:pt x="929" y="7561"/>
                  </a:lnTo>
                  <a:cubicBezTo>
                    <a:pt x="786" y="7442"/>
                    <a:pt x="715" y="7275"/>
                    <a:pt x="715" y="7108"/>
                  </a:cubicBezTo>
                  <a:cubicBezTo>
                    <a:pt x="715" y="6977"/>
                    <a:pt x="762" y="6846"/>
                    <a:pt x="858" y="6727"/>
                  </a:cubicBezTo>
                  <a:lnTo>
                    <a:pt x="1298" y="6430"/>
                  </a:lnTo>
                  <a:close/>
                  <a:moveTo>
                    <a:pt x="11109" y="6442"/>
                  </a:moveTo>
                  <a:lnTo>
                    <a:pt x="11550" y="6739"/>
                  </a:lnTo>
                  <a:cubicBezTo>
                    <a:pt x="11645" y="6846"/>
                    <a:pt x="11692" y="6977"/>
                    <a:pt x="11692" y="7120"/>
                  </a:cubicBezTo>
                  <a:cubicBezTo>
                    <a:pt x="11669" y="7287"/>
                    <a:pt x="11597" y="7454"/>
                    <a:pt x="11466" y="7561"/>
                  </a:cubicBezTo>
                  <a:lnTo>
                    <a:pt x="11347" y="7335"/>
                  </a:lnTo>
                  <a:cubicBezTo>
                    <a:pt x="11306" y="7272"/>
                    <a:pt x="11237" y="7237"/>
                    <a:pt x="11165" y="7237"/>
                  </a:cubicBezTo>
                  <a:cubicBezTo>
                    <a:pt x="11154" y="7237"/>
                    <a:pt x="11143" y="7238"/>
                    <a:pt x="11133" y="7239"/>
                  </a:cubicBezTo>
                  <a:lnTo>
                    <a:pt x="9930" y="7585"/>
                  </a:lnTo>
                  <a:cubicBezTo>
                    <a:pt x="9871" y="7597"/>
                    <a:pt x="9823" y="7644"/>
                    <a:pt x="9811" y="7692"/>
                  </a:cubicBezTo>
                  <a:cubicBezTo>
                    <a:pt x="9799" y="7739"/>
                    <a:pt x="9799" y="7799"/>
                    <a:pt x="9823" y="7858"/>
                  </a:cubicBezTo>
                  <a:lnTo>
                    <a:pt x="10442" y="8954"/>
                  </a:lnTo>
                  <a:cubicBezTo>
                    <a:pt x="10466" y="9013"/>
                    <a:pt x="10526" y="9049"/>
                    <a:pt x="10597" y="9049"/>
                  </a:cubicBezTo>
                  <a:lnTo>
                    <a:pt x="10645" y="9049"/>
                  </a:lnTo>
                  <a:lnTo>
                    <a:pt x="10895" y="8966"/>
                  </a:lnTo>
                  <a:lnTo>
                    <a:pt x="10895" y="8966"/>
                  </a:lnTo>
                  <a:cubicBezTo>
                    <a:pt x="10907" y="9144"/>
                    <a:pt x="10859" y="9311"/>
                    <a:pt x="10716" y="9430"/>
                  </a:cubicBezTo>
                  <a:cubicBezTo>
                    <a:pt x="10609" y="9537"/>
                    <a:pt x="10502" y="9597"/>
                    <a:pt x="10347" y="9609"/>
                  </a:cubicBezTo>
                  <a:lnTo>
                    <a:pt x="9811" y="9502"/>
                  </a:lnTo>
                  <a:lnTo>
                    <a:pt x="9692" y="8394"/>
                  </a:lnTo>
                  <a:cubicBezTo>
                    <a:pt x="9680" y="8299"/>
                    <a:pt x="9621" y="8239"/>
                    <a:pt x="9525" y="8228"/>
                  </a:cubicBezTo>
                  <a:lnTo>
                    <a:pt x="9204" y="8192"/>
                  </a:lnTo>
                  <a:cubicBezTo>
                    <a:pt x="9133" y="8061"/>
                    <a:pt x="9097" y="7930"/>
                    <a:pt x="9097" y="7775"/>
                  </a:cubicBezTo>
                  <a:cubicBezTo>
                    <a:pt x="9097" y="7394"/>
                    <a:pt x="9371" y="7037"/>
                    <a:pt x="9740" y="6930"/>
                  </a:cubicBezTo>
                  <a:lnTo>
                    <a:pt x="9990" y="7144"/>
                  </a:lnTo>
                  <a:cubicBezTo>
                    <a:pt x="10026" y="7168"/>
                    <a:pt x="10061" y="7180"/>
                    <a:pt x="10109" y="7180"/>
                  </a:cubicBezTo>
                  <a:cubicBezTo>
                    <a:pt x="10157" y="7180"/>
                    <a:pt x="10180" y="7168"/>
                    <a:pt x="10228" y="7144"/>
                  </a:cubicBezTo>
                  <a:lnTo>
                    <a:pt x="11109" y="6442"/>
                  </a:lnTo>
                  <a:close/>
                  <a:moveTo>
                    <a:pt x="2489" y="9894"/>
                  </a:moveTo>
                  <a:lnTo>
                    <a:pt x="2429" y="10192"/>
                  </a:lnTo>
                  <a:lnTo>
                    <a:pt x="2132" y="10252"/>
                  </a:lnTo>
                  <a:lnTo>
                    <a:pt x="2191" y="9954"/>
                  </a:lnTo>
                  <a:lnTo>
                    <a:pt x="2489" y="9894"/>
                  </a:lnTo>
                  <a:close/>
                  <a:moveTo>
                    <a:pt x="9871" y="9894"/>
                  </a:moveTo>
                  <a:lnTo>
                    <a:pt x="10168" y="9954"/>
                  </a:lnTo>
                  <a:lnTo>
                    <a:pt x="10228" y="10252"/>
                  </a:lnTo>
                  <a:lnTo>
                    <a:pt x="9930" y="10192"/>
                  </a:lnTo>
                  <a:lnTo>
                    <a:pt x="9871" y="9894"/>
                  </a:lnTo>
                  <a:close/>
                  <a:moveTo>
                    <a:pt x="6180" y="9430"/>
                  </a:moveTo>
                  <a:lnTo>
                    <a:pt x="6728" y="10121"/>
                  </a:lnTo>
                  <a:lnTo>
                    <a:pt x="6180" y="10799"/>
                  </a:lnTo>
                  <a:lnTo>
                    <a:pt x="5632" y="10121"/>
                  </a:lnTo>
                  <a:lnTo>
                    <a:pt x="6180" y="9430"/>
                  </a:lnTo>
                  <a:close/>
                  <a:moveTo>
                    <a:pt x="7859" y="10264"/>
                  </a:moveTo>
                  <a:lnTo>
                    <a:pt x="8633" y="10680"/>
                  </a:lnTo>
                  <a:lnTo>
                    <a:pt x="8394" y="11526"/>
                  </a:lnTo>
                  <a:lnTo>
                    <a:pt x="7620" y="11109"/>
                  </a:lnTo>
                  <a:lnTo>
                    <a:pt x="7859" y="10264"/>
                  </a:lnTo>
                  <a:close/>
                  <a:moveTo>
                    <a:pt x="4513" y="10275"/>
                  </a:moveTo>
                  <a:lnTo>
                    <a:pt x="4751" y="11133"/>
                  </a:lnTo>
                  <a:lnTo>
                    <a:pt x="3977" y="11549"/>
                  </a:lnTo>
                  <a:lnTo>
                    <a:pt x="3739" y="10692"/>
                  </a:lnTo>
                  <a:lnTo>
                    <a:pt x="4513" y="10275"/>
                  </a:lnTo>
                  <a:close/>
                  <a:moveTo>
                    <a:pt x="7740" y="9097"/>
                  </a:moveTo>
                  <a:cubicBezTo>
                    <a:pt x="7894" y="9097"/>
                    <a:pt x="8037" y="9144"/>
                    <a:pt x="8156" y="9204"/>
                  </a:cubicBezTo>
                  <a:lnTo>
                    <a:pt x="8192" y="9537"/>
                  </a:lnTo>
                  <a:cubicBezTo>
                    <a:pt x="8204" y="9621"/>
                    <a:pt x="8263" y="9680"/>
                    <a:pt x="8359" y="9704"/>
                  </a:cubicBezTo>
                  <a:lnTo>
                    <a:pt x="9466" y="9823"/>
                  </a:lnTo>
                  <a:lnTo>
                    <a:pt x="9573" y="10359"/>
                  </a:lnTo>
                  <a:cubicBezTo>
                    <a:pt x="9561" y="10490"/>
                    <a:pt x="9502" y="10621"/>
                    <a:pt x="9395" y="10728"/>
                  </a:cubicBezTo>
                  <a:cubicBezTo>
                    <a:pt x="9287" y="10847"/>
                    <a:pt x="9133" y="10906"/>
                    <a:pt x="8954" y="10906"/>
                  </a:cubicBezTo>
                  <a:lnTo>
                    <a:pt x="9025" y="10656"/>
                  </a:lnTo>
                  <a:cubicBezTo>
                    <a:pt x="9049" y="10561"/>
                    <a:pt x="9014" y="10490"/>
                    <a:pt x="8930" y="10442"/>
                  </a:cubicBezTo>
                  <a:lnTo>
                    <a:pt x="7835" y="9835"/>
                  </a:lnTo>
                  <a:cubicBezTo>
                    <a:pt x="7809" y="9815"/>
                    <a:pt x="7779" y="9806"/>
                    <a:pt x="7747" y="9806"/>
                  </a:cubicBezTo>
                  <a:cubicBezTo>
                    <a:pt x="7722" y="9806"/>
                    <a:pt x="7695" y="9812"/>
                    <a:pt x="7668" y="9823"/>
                  </a:cubicBezTo>
                  <a:cubicBezTo>
                    <a:pt x="7620" y="9835"/>
                    <a:pt x="7585" y="9871"/>
                    <a:pt x="7561" y="9930"/>
                  </a:cubicBezTo>
                  <a:lnTo>
                    <a:pt x="7228" y="11145"/>
                  </a:lnTo>
                  <a:cubicBezTo>
                    <a:pt x="7192" y="11228"/>
                    <a:pt x="7239" y="11311"/>
                    <a:pt x="7311" y="11347"/>
                  </a:cubicBezTo>
                  <a:lnTo>
                    <a:pt x="7537" y="11466"/>
                  </a:lnTo>
                  <a:cubicBezTo>
                    <a:pt x="7418" y="11597"/>
                    <a:pt x="7251" y="11680"/>
                    <a:pt x="7085" y="11680"/>
                  </a:cubicBezTo>
                  <a:cubicBezTo>
                    <a:pt x="6954" y="11680"/>
                    <a:pt x="6823" y="11633"/>
                    <a:pt x="6704" y="11537"/>
                  </a:cubicBezTo>
                  <a:lnTo>
                    <a:pt x="6406" y="11097"/>
                  </a:lnTo>
                  <a:lnTo>
                    <a:pt x="7109" y="10216"/>
                  </a:lnTo>
                  <a:cubicBezTo>
                    <a:pt x="7168" y="10156"/>
                    <a:pt x="7168" y="10049"/>
                    <a:pt x="7109" y="9990"/>
                  </a:cubicBezTo>
                  <a:lnTo>
                    <a:pt x="6894" y="9740"/>
                  </a:lnTo>
                  <a:cubicBezTo>
                    <a:pt x="7001" y="9371"/>
                    <a:pt x="7359" y="9097"/>
                    <a:pt x="7740" y="9097"/>
                  </a:cubicBezTo>
                  <a:close/>
                  <a:moveTo>
                    <a:pt x="4608" y="9121"/>
                  </a:moveTo>
                  <a:cubicBezTo>
                    <a:pt x="4989" y="9121"/>
                    <a:pt x="5346" y="9382"/>
                    <a:pt x="5454" y="9763"/>
                  </a:cubicBezTo>
                  <a:lnTo>
                    <a:pt x="5239" y="10013"/>
                  </a:lnTo>
                  <a:cubicBezTo>
                    <a:pt x="5180" y="10073"/>
                    <a:pt x="5180" y="10180"/>
                    <a:pt x="5239" y="10240"/>
                  </a:cubicBezTo>
                  <a:lnTo>
                    <a:pt x="5942" y="11109"/>
                  </a:lnTo>
                  <a:lnTo>
                    <a:pt x="5644" y="11561"/>
                  </a:lnTo>
                  <a:cubicBezTo>
                    <a:pt x="5537" y="11645"/>
                    <a:pt x="5406" y="11692"/>
                    <a:pt x="5263" y="11692"/>
                  </a:cubicBezTo>
                  <a:cubicBezTo>
                    <a:pt x="5096" y="11692"/>
                    <a:pt x="4930" y="11621"/>
                    <a:pt x="4823" y="11490"/>
                  </a:cubicBezTo>
                  <a:lnTo>
                    <a:pt x="5049" y="11371"/>
                  </a:lnTo>
                  <a:cubicBezTo>
                    <a:pt x="5120" y="11323"/>
                    <a:pt x="5156" y="11228"/>
                    <a:pt x="5144" y="11156"/>
                  </a:cubicBezTo>
                  <a:lnTo>
                    <a:pt x="4799" y="9954"/>
                  </a:lnTo>
                  <a:cubicBezTo>
                    <a:pt x="4787" y="9894"/>
                    <a:pt x="4739" y="9847"/>
                    <a:pt x="4692" y="9835"/>
                  </a:cubicBezTo>
                  <a:cubicBezTo>
                    <a:pt x="4672" y="9830"/>
                    <a:pt x="4650" y="9827"/>
                    <a:pt x="4627" y="9827"/>
                  </a:cubicBezTo>
                  <a:cubicBezTo>
                    <a:pt x="4595" y="9827"/>
                    <a:pt x="4560" y="9833"/>
                    <a:pt x="4525" y="9847"/>
                  </a:cubicBezTo>
                  <a:lnTo>
                    <a:pt x="3429" y="10454"/>
                  </a:lnTo>
                  <a:cubicBezTo>
                    <a:pt x="3358" y="10502"/>
                    <a:pt x="3322" y="10597"/>
                    <a:pt x="3334" y="10668"/>
                  </a:cubicBezTo>
                  <a:lnTo>
                    <a:pt x="3418" y="10918"/>
                  </a:lnTo>
                  <a:cubicBezTo>
                    <a:pt x="3404" y="10919"/>
                    <a:pt x="3390" y="10920"/>
                    <a:pt x="3376" y="10920"/>
                  </a:cubicBezTo>
                  <a:cubicBezTo>
                    <a:pt x="3222" y="10920"/>
                    <a:pt x="3062" y="10860"/>
                    <a:pt x="2953" y="10740"/>
                  </a:cubicBezTo>
                  <a:cubicBezTo>
                    <a:pt x="2846" y="10633"/>
                    <a:pt x="2787" y="10514"/>
                    <a:pt x="2775" y="10371"/>
                  </a:cubicBezTo>
                  <a:lnTo>
                    <a:pt x="2882" y="9835"/>
                  </a:lnTo>
                  <a:lnTo>
                    <a:pt x="3989" y="9716"/>
                  </a:lnTo>
                  <a:cubicBezTo>
                    <a:pt x="4084" y="9704"/>
                    <a:pt x="4144" y="9644"/>
                    <a:pt x="4156" y="9549"/>
                  </a:cubicBezTo>
                  <a:lnTo>
                    <a:pt x="4191" y="9228"/>
                  </a:lnTo>
                  <a:cubicBezTo>
                    <a:pt x="4322" y="9144"/>
                    <a:pt x="4453" y="9121"/>
                    <a:pt x="4608" y="9121"/>
                  </a:cubicBezTo>
                  <a:close/>
                  <a:moveTo>
                    <a:pt x="6180" y="11418"/>
                  </a:moveTo>
                  <a:lnTo>
                    <a:pt x="6358" y="11680"/>
                  </a:lnTo>
                  <a:lnTo>
                    <a:pt x="6180" y="11930"/>
                  </a:lnTo>
                  <a:lnTo>
                    <a:pt x="6001" y="11680"/>
                  </a:lnTo>
                  <a:lnTo>
                    <a:pt x="6180" y="11418"/>
                  </a:lnTo>
                  <a:close/>
                  <a:moveTo>
                    <a:pt x="6216" y="0"/>
                  </a:moveTo>
                  <a:cubicBezTo>
                    <a:pt x="6156" y="0"/>
                    <a:pt x="6096" y="24"/>
                    <a:pt x="6061" y="72"/>
                  </a:cubicBezTo>
                  <a:lnTo>
                    <a:pt x="5775" y="500"/>
                  </a:lnTo>
                  <a:cubicBezTo>
                    <a:pt x="5632" y="429"/>
                    <a:pt x="5477" y="381"/>
                    <a:pt x="5323" y="381"/>
                  </a:cubicBezTo>
                  <a:cubicBezTo>
                    <a:pt x="5001" y="381"/>
                    <a:pt x="4727" y="536"/>
                    <a:pt x="4549" y="774"/>
                  </a:cubicBezTo>
                  <a:lnTo>
                    <a:pt x="3989" y="477"/>
                  </a:lnTo>
                  <a:cubicBezTo>
                    <a:pt x="3966" y="454"/>
                    <a:pt x="3934" y="446"/>
                    <a:pt x="3898" y="446"/>
                  </a:cubicBezTo>
                  <a:cubicBezTo>
                    <a:pt x="3878" y="446"/>
                    <a:pt x="3856" y="448"/>
                    <a:pt x="3834" y="453"/>
                  </a:cubicBezTo>
                  <a:cubicBezTo>
                    <a:pt x="3787" y="477"/>
                    <a:pt x="3739" y="512"/>
                    <a:pt x="3727" y="572"/>
                  </a:cubicBezTo>
                  <a:lnTo>
                    <a:pt x="3549" y="1167"/>
                  </a:lnTo>
                  <a:cubicBezTo>
                    <a:pt x="3508" y="1162"/>
                    <a:pt x="3467" y="1160"/>
                    <a:pt x="3426" y="1160"/>
                  </a:cubicBezTo>
                  <a:cubicBezTo>
                    <a:pt x="3168" y="1160"/>
                    <a:pt x="2910" y="1256"/>
                    <a:pt x="2715" y="1441"/>
                  </a:cubicBezTo>
                  <a:cubicBezTo>
                    <a:pt x="2596" y="1560"/>
                    <a:pt x="2525" y="1703"/>
                    <a:pt x="2477" y="1858"/>
                  </a:cubicBezTo>
                  <a:lnTo>
                    <a:pt x="1965" y="1751"/>
                  </a:lnTo>
                  <a:cubicBezTo>
                    <a:pt x="1951" y="1748"/>
                    <a:pt x="1937" y="1746"/>
                    <a:pt x="1923" y="1746"/>
                  </a:cubicBezTo>
                  <a:cubicBezTo>
                    <a:pt x="1879" y="1746"/>
                    <a:pt x="1838" y="1762"/>
                    <a:pt x="1810" y="1798"/>
                  </a:cubicBezTo>
                  <a:cubicBezTo>
                    <a:pt x="1763" y="1834"/>
                    <a:pt x="1751" y="1893"/>
                    <a:pt x="1763" y="1953"/>
                  </a:cubicBezTo>
                  <a:lnTo>
                    <a:pt x="1870" y="2465"/>
                  </a:lnTo>
                  <a:cubicBezTo>
                    <a:pt x="1703" y="2513"/>
                    <a:pt x="1572" y="2596"/>
                    <a:pt x="1453" y="2703"/>
                  </a:cubicBezTo>
                  <a:cubicBezTo>
                    <a:pt x="1227" y="2929"/>
                    <a:pt x="1132" y="3227"/>
                    <a:pt x="1179" y="3537"/>
                  </a:cubicBezTo>
                  <a:lnTo>
                    <a:pt x="584" y="3715"/>
                  </a:lnTo>
                  <a:cubicBezTo>
                    <a:pt x="524" y="3727"/>
                    <a:pt x="477" y="3775"/>
                    <a:pt x="465" y="3822"/>
                  </a:cubicBezTo>
                  <a:cubicBezTo>
                    <a:pt x="453" y="3858"/>
                    <a:pt x="453" y="3918"/>
                    <a:pt x="477" y="3977"/>
                  </a:cubicBezTo>
                  <a:lnTo>
                    <a:pt x="774" y="4537"/>
                  </a:lnTo>
                  <a:cubicBezTo>
                    <a:pt x="536" y="4715"/>
                    <a:pt x="393" y="5001"/>
                    <a:pt x="393" y="5311"/>
                  </a:cubicBezTo>
                  <a:cubicBezTo>
                    <a:pt x="393" y="5477"/>
                    <a:pt x="441" y="5632"/>
                    <a:pt x="512" y="5775"/>
                  </a:cubicBezTo>
                  <a:lnTo>
                    <a:pt x="84" y="6049"/>
                  </a:lnTo>
                  <a:cubicBezTo>
                    <a:pt x="36" y="6084"/>
                    <a:pt x="0" y="6144"/>
                    <a:pt x="0" y="6204"/>
                  </a:cubicBezTo>
                  <a:cubicBezTo>
                    <a:pt x="0" y="6263"/>
                    <a:pt x="36" y="6323"/>
                    <a:pt x="84" y="6346"/>
                  </a:cubicBezTo>
                  <a:lnTo>
                    <a:pt x="512" y="6632"/>
                  </a:lnTo>
                  <a:cubicBezTo>
                    <a:pt x="441" y="6787"/>
                    <a:pt x="393" y="6930"/>
                    <a:pt x="393" y="7096"/>
                  </a:cubicBezTo>
                  <a:cubicBezTo>
                    <a:pt x="393" y="7406"/>
                    <a:pt x="536" y="7692"/>
                    <a:pt x="774" y="7870"/>
                  </a:cubicBezTo>
                  <a:lnTo>
                    <a:pt x="477" y="8418"/>
                  </a:lnTo>
                  <a:cubicBezTo>
                    <a:pt x="453" y="8466"/>
                    <a:pt x="453" y="8525"/>
                    <a:pt x="465" y="8585"/>
                  </a:cubicBezTo>
                  <a:cubicBezTo>
                    <a:pt x="477" y="8632"/>
                    <a:pt x="524" y="8668"/>
                    <a:pt x="584" y="8692"/>
                  </a:cubicBezTo>
                  <a:lnTo>
                    <a:pt x="1179" y="8870"/>
                  </a:lnTo>
                  <a:cubicBezTo>
                    <a:pt x="1132" y="9168"/>
                    <a:pt x="1239" y="9478"/>
                    <a:pt x="1453" y="9704"/>
                  </a:cubicBezTo>
                  <a:cubicBezTo>
                    <a:pt x="1572" y="9823"/>
                    <a:pt x="1715" y="9894"/>
                    <a:pt x="1870" y="9942"/>
                  </a:cubicBezTo>
                  <a:lnTo>
                    <a:pt x="1763" y="10442"/>
                  </a:lnTo>
                  <a:cubicBezTo>
                    <a:pt x="1751" y="10502"/>
                    <a:pt x="1763" y="10561"/>
                    <a:pt x="1810" y="10609"/>
                  </a:cubicBezTo>
                  <a:cubicBezTo>
                    <a:pt x="1834" y="10633"/>
                    <a:pt x="1882" y="10668"/>
                    <a:pt x="1941" y="10668"/>
                  </a:cubicBezTo>
                  <a:lnTo>
                    <a:pt x="1965" y="10668"/>
                  </a:lnTo>
                  <a:lnTo>
                    <a:pt x="2477" y="10561"/>
                  </a:lnTo>
                  <a:cubicBezTo>
                    <a:pt x="2525" y="10728"/>
                    <a:pt x="2608" y="10859"/>
                    <a:pt x="2715" y="10978"/>
                  </a:cubicBezTo>
                  <a:cubicBezTo>
                    <a:pt x="2894" y="11156"/>
                    <a:pt x="3144" y="11264"/>
                    <a:pt x="3394" y="11264"/>
                  </a:cubicBezTo>
                  <a:cubicBezTo>
                    <a:pt x="3441" y="11264"/>
                    <a:pt x="3501" y="11264"/>
                    <a:pt x="3549" y="11252"/>
                  </a:cubicBezTo>
                  <a:lnTo>
                    <a:pt x="3727" y="11847"/>
                  </a:lnTo>
                  <a:cubicBezTo>
                    <a:pt x="3739" y="11907"/>
                    <a:pt x="3787" y="11942"/>
                    <a:pt x="3834" y="11966"/>
                  </a:cubicBezTo>
                  <a:cubicBezTo>
                    <a:pt x="3858" y="11978"/>
                    <a:pt x="3870" y="11978"/>
                    <a:pt x="3906" y="11978"/>
                  </a:cubicBezTo>
                  <a:cubicBezTo>
                    <a:pt x="3930" y="11978"/>
                    <a:pt x="3965" y="11966"/>
                    <a:pt x="3989" y="11942"/>
                  </a:cubicBezTo>
                  <a:lnTo>
                    <a:pt x="4549" y="11645"/>
                  </a:lnTo>
                  <a:cubicBezTo>
                    <a:pt x="4727" y="11883"/>
                    <a:pt x="5001" y="12038"/>
                    <a:pt x="5323" y="12038"/>
                  </a:cubicBezTo>
                  <a:cubicBezTo>
                    <a:pt x="5477" y="12038"/>
                    <a:pt x="5644" y="11990"/>
                    <a:pt x="5775" y="11918"/>
                  </a:cubicBezTo>
                  <a:lnTo>
                    <a:pt x="6061" y="12347"/>
                  </a:lnTo>
                  <a:cubicBezTo>
                    <a:pt x="6096" y="12395"/>
                    <a:pt x="6156" y="12419"/>
                    <a:pt x="6216" y="12419"/>
                  </a:cubicBezTo>
                  <a:cubicBezTo>
                    <a:pt x="6275" y="12419"/>
                    <a:pt x="6335" y="12395"/>
                    <a:pt x="6358" y="12347"/>
                  </a:cubicBezTo>
                  <a:lnTo>
                    <a:pt x="6644" y="11918"/>
                  </a:lnTo>
                  <a:cubicBezTo>
                    <a:pt x="6787" y="11990"/>
                    <a:pt x="6942" y="12038"/>
                    <a:pt x="7109" y="12038"/>
                  </a:cubicBezTo>
                  <a:cubicBezTo>
                    <a:pt x="7418" y="12038"/>
                    <a:pt x="7704" y="11883"/>
                    <a:pt x="7882" y="11645"/>
                  </a:cubicBezTo>
                  <a:lnTo>
                    <a:pt x="8430" y="11942"/>
                  </a:lnTo>
                  <a:cubicBezTo>
                    <a:pt x="8454" y="11966"/>
                    <a:pt x="8490" y="11978"/>
                    <a:pt x="8513" y="11978"/>
                  </a:cubicBezTo>
                  <a:cubicBezTo>
                    <a:pt x="8549" y="11978"/>
                    <a:pt x="8561" y="11978"/>
                    <a:pt x="8597" y="11966"/>
                  </a:cubicBezTo>
                  <a:cubicBezTo>
                    <a:pt x="8633" y="11942"/>
                    <a:pt x="8680" y="11907"/>
                    <a:pt x="8692" y="11847"/>
                  </a:cubicBezTo>
                  <a:lnTo>
                    <a:pt x="8871" y="11252"/>
                  </a:lnTo>
                  <a:cubicBezTo>
                    <a:pt x="8918" y="11252"/>
                    <a:pt x="8978" y="11264"/>
                    <a:pt x="9025" y="11264"/>
                  </a:cubicBezTo>
                  <a:cubicBezTo>
                    <a:pt x="9275" y="11264"/>
                    <a:pt x="9514" y="11156"/>
                    <a:pt x="9704" y="10978"/>
                  </a:cubicBezTo>
                  <a:cubicBezTo>
                    <a:pt x="9823" y="10859"/>
                    <a:pt x="9906" y="10716"/>
                    <a:pt x="9942" y="10561"/>
                  </a:cubicBezTo>
                  <a:lnTo>
                    <a:pt x="10454" y="10668"/>
                  </a:lnTo>
                  <a:lnTo>
                    <a:pt x="10478" y="10668"/>
                  </a:lnTo>
                  <a:cubicBezTo>
                    <a:pt x="10526" y="10668"/>
                    <a:pt x="10573" y="10656"/>
                    <a:pt x="10621" y="10609"/>
                  </a:cubicBezTo>
                  <a:cubicBezTo>
                    <a:pt x="10657" y="10561"/>
                    <a:pt x="10680" y="10502"/>
                    <a:pt x="10657" y="10442"/>
                  </a:cubicBezTo>
                  <a:lnTo>
                    <a:pt x="10561" y="9942"/>
                  </a:lnTo>
                  <a:cubicBezTo>
                    <a:pt x="10716" y="9894"/>
                    <a:pt x="10859" y="9799"/>
                    <a:pt x="10978" y="9704"/>
                  </a:cubicBezTo>
                  <a:cubicBezTo>
                    <a:pt x="11192" y="9478"/>
                    <a:pt x="11288" y="9180"/>
                    <a:pt x="11240" y="8870"/>
                  </a:cubicBezTo>
                  <a:lnTo>
                    <a:pt x="11835" y="8692"/>
                  </a:lnTo>
                  <a:cubicBezTo>
                    <a:pt x="11895" y="8668"/>
                    <a:pt x="11942" y="8632"/>
                    <a:pt x="11954" y="8585"/>
                  </a:cubicBezTo>
                  <a:cubicBezTo>
                    <a:pt x="11966" y="8537"/>
                    <a:pt x="11966" y="8478"/>
                    <a:pt x="11942" y="8418"/>
                  </a:cubicBezTo>
                  <a:lnTo>
                    <a:pt x="11645" y="7870"/>
                  </a:lnTo>
                  <a:cubicBezTo>
                    <a:pt x="11883" y="7692"/>
                    <a:pt x="12026" y="7406"/>
                    <a:pt x="12026" y="7096"/>
                  </a:cubicBezTo>
                  <a:cubicBezTo>
                    <a:pt x="12026" y="6930"/>
                    <a:pt x="11990" y="6763"/>
                    <a:pt x="11907" y="6632"/>
                  </a:cubicBezTo>
                  <a:lnTo>
                    <a:pt x="12347" y="6346"/>
                  </a:lnTo>
                  <a:cubicBezTo>
                    <a:pt x="12383" y="6323"/>
                    <a:pt x="12419" y="6263"/>
                    <a:pt x="12419" y="6204"/>
                  </a:cubicBezTo>
                  <a:cubicBezTo>
                    <a:pt x="12431" y="6144"/>
                    <a:pt x="12407" y="6084"/>
                    <a:pt x="12347" y="6049"/>
                  </a:cubicBezTo>
                  <a:lnTo>
                    <a:pt x="11907" y="5775"/>
                  </a:lnTo>
                  <a:cubicBezTo>
                    <a:pt x="11990" y="5620"/>
                    <a:pt x="12026" y="5477"/>
                    <a:pt x="12026" y="5311"/>
                  </a:cubicBezTo>
                  <a:cubicBezTo>
                    <a:pt x="12026" y="5001"/>
                    <a:pt x="11883" y="4715"/>
                    <a:pt x="11645" y="4537"/>
                  </a:cubicBezTo>
                  <a:lnTo>
                    <a:pt x="11942" y="3977"/>
                  </a:lnTo>
                  <a:cubicBezTo>
                    <a:pt x="11966" y="3941"/>
                    <a:pt x="11966" y="3882"/>
                    <a:pt x="11954" y="3822"/>
                  </a:cubicBezTo>
                  <a:cubicBezTo>
                    <a:pt x="11942" y="3775"/>
                    <a:pt x="11895" y="3727"/>
                    <a:pt x="11835" y="3715"/>
                  </a:cubicBezTo>
                  <a:lnTo>
                    <a:pt x="11240" y="3537"/>
                  </a:lnTo>
                  <a:cubicBezTo>
                    <a:pt x="11288" y="3239"/>
                    <a:pt x="11180" y="2929"/>
                    <a:pt x="10978" y="2703"/>
                  </a:cubicBezTo>
                  <a:cubicBezTo>
                    <a:pt x="10859" y="2584"/>
                    <a:pt x="10704" y="2513"/>
                    <a:pt x="10561" y="2465"/>
                  </a:cubicBezTo>
                  <a:lnTo>
                    <a:pt x="10657" y="1953"/>
                  </a:lnTo>
                  <a:cubicBezTo>
                    <a:pt x="10680" y="1893"/>
                    <a:pt x="10657" y="1834"/>
                    <a:pt x="10621" y="1798"/>
                  </a:cubicBezTo>
                  <a:cubicBezTo>
                    <a:pt x="10584" y="1762"/>
                    <a:pt x="10541" y="1746"/>
                    <a:pt x="10496" y="1746"/>
                  </a:cubicBezTo>
                  <a:cubicBezTo>
                    <a:pt x="10482" y="1746"/>
                    <a:pt x="10468" y="1748"/>
                    <a:pt x="10454" y="1751"/>
                  </a:cubicBezTo>
                  <a:lnTo>
                    <a:pt x="9942" y="1858"/>
                  </a:lnTo>
                  <a:cubicBezTo>
                    <a:pt x="9906" y="1691"/>
                    <a:pt x="9811" y="1560"/>
                    <a:pt x="9704" y="1441"/>
                  </a:cubicBezTo>
                  <a:cubicBezTo>
                    <a:pt x="9526" y="1253"/>
                    <a:pt x="9290" y="1155"/>
                    <a:pt x="9030" y="1155"/>
                  </a:cubicBezTo>
                  <a:cubicBezTo>
                    <a:pt x="8978" y="1155"/>
                    <a:pt x="8925" y="1159"/>
                    <a:pt x="8871" y="1167"/>
                  </a:cubicBezTo>
                  <a:lnTo>
                    <a:pt x="8692" y="572"/>
                  </a:lnTo>
                  <a:cubicBezTo>
                    <a:pt x="8680" y="512"/>
                    <a:pt x="8633" y="465"/>
                    <a:pt x="8597" y="453"/>
                  </a:cubicBezTo>
                  <a:cubicBezTo>
                    <a:pt x="8579" y="448"/>
                    <a:pt x="8560" y="446"/>
                    <a:pt x="8540" y="446"/>
                  </a:cubicBezTo>
                  <a:cubicBezTo>
                    <a:pt x="8506" y="446"/>
                    <a:pt x="8468" y="454"/>
                    <a:pt x="8430" y="477"/>
                  </a:cubicBezTo>
                  <a:lnTo>
                    <a:pt x="7882" y="774"/>
                  </a:lnTo>
                  <a:cubicBezTo>
                    <a:pt x="7704" y="536"/>
                    <a:pt x="7418" y="381"/>
                    <a:pt x="7109" y="381"/>
                  </a:cubicBezTo>
                  <a:cubicBezTo>
                    <a:pt x="6942" y="381"/>
                    <a:pt x="6775" y="429"/>
                    <a:pt x="6644" y="500"/>
                  </a:cubicBezTo>
                  <a:lnTo>
                    <a:pt x="6358" y="72"/>
                  </a:lnTo>
                  <a:cubicBezTo>
                    <a:pt x="6335" y="24"/>
                    <a:pt x="6275" y="0"/>
                    <a:pt x="6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46"/>
            <p:cNvSpPr/>
            <p:nvPr/>
          </p:nvSpPr>
          <p:spPr>
            <a:xfrm>
              <a:off x="8230825" y="4315851"/>
              <a:ext cx="112930" cy="112955"/>
            </a:xfrm>
            <a:custGeom>
              <a:rect b="b" l="l" r="r" t="t"/>
              <a:pathLst>
                <a:path extrusionOk="0" h="4645" w="4644">
                  <a:moveTo>
                    <a:pt x="2322" y="584"/>
                  </a:moveTo>
                  <a:lnTo>
                    <a:pt x="2655" y="1215"/>
                  </a:lnTo>
                  <a:cubicBezTo>
                    <a:pt x="2694" y="1274"/>
                    <a:pt x="2758" y="1317"/>
                    <a:pt x="2832" y="1317"/>
                  </a:cubicBezTo>
                  <a:cubicBezTo>
                    <a:pt x="2848" y="1317"/>
                    <a:pt x="2864" y="1315"/>
                    <a:pt x="2881" y="1310"/>
                  </a:cubicBezTo>
                  <a:lnTo>
                    <a:pt x="3560" y="1084"/>
                  </a:lnTo>
                  <a:lnTo>
                    <a:pt x="3334" y="1775"/>
                  </a:lnTo>
                  <a:cubicBezTo>
                    <a:pt x="3310" y="1858"/>
                    <a:pt x="3358" y="1953"/>
                    <a:pt x="3429" y="1989"/>
                  </a:cubicBezTo>
                  <a:lnTo>
                    <a:pt x="4072" y="2323"/>
                  </a:lnTo>
                  <a:lnTo>
                    <a:pt x="3429" y="2644"/>
                  </a:lnTo>
                  <a:cubicBezTo>
                    <a:pt x="3358" y="2692"/>
                    <a:pt x="3310" y="2787"/>
                    <a:pt x="3334" y="2870"/>
                  </a:cubicBezTo>
                  <a:lnTo>
                    <a:pt x="3560" y="3561"/>
                  </a:lnTo>
                  <a:lnTo>
                    <a:pt x="2881" y="3335"/>
                  </a:lnTo>
                  <a:cubicBezTo>
                    <a:pt x="2859" y="3326"/>
                    <a:pt x="2837" y="3322"/>
                    <a:pt x="2817" y="3322"/>
                  </a:cubicBezTo>
                  <a:cubicBezTo>
                    <a:pt x="2749" y="3322"/>
                    <a:pt x="2692" y="3363"/>
                    <a:pt x="2655" y="3418"/>
                  </a:cubicBezTo>
                  <a:lnTo>
                    <a:pt x="2322" y="4061"/>
                  </a:lnTo>
                  <a:lnTo>
                    <a:pt x="2000" y="3418"/>
                  </a:lnTo>
                  <a:cubicBezTo>
                    <a:pt x="1965" y="3358"/>
                    <a:pt x="1905" y="3323"/>
                    <a:pt x="1834" y="3323"/>
                  </a:cubicBezTo>
                  <a:cubicBezTo>
                    <a:pt x="1822" y="3323"/>
                    <a:pt x="1786" y="3323"/>
                    <a:pt x="1774" y="3335"/>
                  </a:cubicBezTo>
                  <a:lnTo>
                    <a:pt x="1095" y="3561"/>
                  </a:lnTo>
                  <a:lnTo>
                    <a:pt x="1310" y="2870"/>
                  </a:lnTo>
                  <a:cubicBezTo>
                    <a:pt x="1345" y="2787"/>
                    <a:pt x="1298" y="2692"/>
                    <a:pt x="1226" y="2644"/>
                  </a:cubicBezTo>
                  <a:lnTo>
                    <a:pt x="583" y="2323"/>
                  </a:lnTo>
                  <a:lnTo>
                    <a:pt x="1226" y="1989"/>
                  </a:lnTo>
                  <a:cubicBezTo>
                    <a:pt x="1298" y="1953"/>
                    <a:pt x="1345" y="1858"/>
                    <a:pt x="1310" y="1775"/>
                  </a:cubicBezTo>
                  <a:lnTo>
                    <a:pt x="1095" y="1084"/>
                  </a:lnTo>
                  <a:lnTo>
                    <a:pt x="1095" y="1084"/>
                  </a:lnTo>
                  <a:lnTo>
                    <a:pt x="1774" y="1310"/>
                  </a:lnTo>
                  <a:cubicBezTo>
                    <a:pt x="1791" y="1315"/>
                    <a:pt x="1807" y="1317"/>
                    <a:pt x="1823" y="1317"/>
                  </a:cubicBezTo>
                  <a:cubicBezTo>
                    <a:pt x="1898" y="1317"/>
                    <a:pt x="1961" y="1274"/>
                    <a:pt x="2000" y="1215"/>
                  </a:cubicBezTo>
                  <a:lnTo>
                    <a:pt x="2322" y="584"/>
                  </a:lnTo>
                  <a:close/>
                  <a:moveTo>
                    <a:pt x="2322" y="1"/>
                  </a:moveTo>
                  <a:cubicBezTo>
                    <a:pt x="2250" y="1"/>
                    <a:pt x="2191" y="37"/>
                    <a:pt x="2167" y="108"/>
                  </a:cubicBezTo>
                  <a:lnTo>
                    <a:pt x="1750" y="918"/>
                  </a:lnTo>
                  <a:lnTo>
                    <a:pt x="869" y="644"/>
                  </a:lnTo>
                  <a:cubicBezTo>
                    <a:pt x="853" y="637"/>
                    <a:pt x="835" y="634"/>
                    <a:pt x="817" y="634"/>
                  </a:cubicBezTo>
                  <a:cubicBezTo>
                    <a:pt x="772" y="634"/>
                    <a:pt x="725" y="654"/>
                    <a:pt x="691" y="679"/>
                  </a:cubicBezTo>
                  <a:cubicBezTo>
                    <a:pt x="643" y="727"/>
                    <a:pt x="631" y="799"/>
                    <a:pt x="643" y="858"/>
                  </a:cubicBezTo>
                  <a:lnTo>
                    <a:pt x="929" y="1739"/>
                  </a:lnTo>
                  <a:lnTo>
                    <a:pt x="107" y="2156"/>
                  </a:lnTo>
                  <a:cubicBezTo>
                    <a:pt x="48" y="2192"/>
                    <a:pt x="0" y="2251"/>
                    <a:pt x="0" y="2323"/>
                  </a:cubicBezTo>
                  <a:cubicBezTo>
                    <a:pt x="0" y="2394"/>
                    <a:pt x="48" y="2453"/>
                    <a:pt x="107" y="2489"/>
                  </a:cubicBezTo>
                  <a:lnTo>
                    <a:pt x="929" y="2906"/>
                  </a:lnTo>
                  <a:lnTo>
                    <a:pt x="643" y="3775"/>
                  </a:lnTo>
                  <a:cubicBezTo>
                    <a:pt x="631" y="3835"/>
                    <a:pt x="643" y="3906"/>
                    <a:pt x="691" y="3954"/>
                  </a:cubicBezTo>
                  <a:cubicBezTo>
                    <a:pt x="727" y="3990"/>
                    <a:pt x="777" y="4006"/>
                    <a:pt x="825" y="4006"/>
                  </a:cubicBezTo>
                  <a:cubicBezTo>
                    <a:pt x="840" y="4006"/>
                    <a:pt x="855" y="4004"/>
                    <a:pt x="869" y="4001"/>
                  </a:cubicBezTo>
                  <a:lnTo>
                    <a:pt x="1750" y="3716"/>
                  </a:lnTo>
                  <a:lnTo>
                    <a:pt x="2167" y="4537"/>
                  </a:lnTo>
                  <a:cubicBezTo>
                    <a:pt x="2191" y="4597"/>
                    <a:pt x="2250" y="4644"/>
                    <a:pt x="2322" y="4644"/>
                  </a:cubicBezTo>
                  <a:cubicBezTo>
                    <a:pt x="2405" y="4644"/>
                    <a:pt x="2465" y="4597"/>
                    <a:pt x="2488" y="4537"/>
                  </a:cubicBezTo>
                  <a:lnTo>
                    <a:pt x="2905" y="3716"/>
                  </a:lnTo>
                  <a:lnTo>
                    <a:pt x="3786" y="4001"/>
                  </a:lnTo>
                  <a:cubicBezTo>
                    <a:pt x="3800" y="4004"/>
                    <a:pt x="3815" y="4006"/>
                    <a:pt x="3830" y="4006"/>
                  </a:cubicBezTo>
                  <a:cubicBezTo>
                    <a:pt x="3878" y="4006"/>
                    <a:pt x="3928" y="3990"/>
                    <a:pt x="3965" y="3954"/>
                  </a:cubicBezTo>
                  <a:cubicBezTo>
                    <a:pt x="4012" y="3918"/>
                    <a:pt x="4024" y="3835"/>
                    <a:pt x="4012" y="3775"/>
                  </a:cubicBezTo>
                  <a:lnTo>
                    <a:pt x="3727" y="2906"/>
                  </a:lnTo>
                  <a:lnTo>
                    <a:pt x="4548" y="2489"/>
                  </a:lnTo>
                  <a:cubicBezTo>
                    <a:pt x="4608" y="2453"/>
                    <a:pt x="4643" y="2394"/>
                    <a:pt x="4643" y="2323"/>
                  </a:cubicBezTo>
                  <a:cubicBezTo>
                    <a:pt x="4643" y="2251"/>
                    <a:pt x="4608" y="2192"/>
                    <a:pt x="4548" y="2156"/>
                  </a:cubicBezTo>
                  <a:lnTo>
                    <a:pt x="3727" y="1739"/>
                  </a:lnTo>
                  <a:lnTo>
                    <a:pt x="4012" y="858"/>
                  </a:lnTo>
                  <a:cubicBezTo>
                    <a:pt x="4024" y="799"/>
                    <a:pt x="4012" y="727"/>
                    <a:pt x="3965" y="679"/>
                  </a:cubicBezTo>
                  <a:cubicBezTo>
                    <a:pt x="3930" y="654"/>
                    <a:pt x="3884" y="634"/>
                    <a:pt x="3838" y="634"/>
                  </a:cubicBezTo>
                  <a:cubicBezTo>
                    <a:pt x="3820" y="634"/>
                    <a:pt x="3803" y="637"/>
                    <a:pt x="3786" y="644"/>
                  </a:cubicBezTo>
                  <a:lnTo>
                    <a:pt x="2905" y="918"/>
                  </a:lnTo>
                  <a:lnTo>
                    <a:pt x="2488" y="108"/>
                  </a:lnTo>
                  <a:cubicBezTo>
                    <a:pt x="2465" y="48"/>
                    <a:pt x="2405" y="1"/>
                    <a:pt x="2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9" name="Shape 5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0" name="Google Shape;5480;p47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sp>
        <p:nvSpPr>
          <p:cNvPr id="5481" name="Google Shape;5481;p47"/>
          <p:cNvSpPr/>
          <p:nvPr/>
        </p:nvSpPr>
        <p:spPr>
          <a:xfrm>
            <a:off x="4183356" y="1912075"/>
            <a:ext cx="781800" cy="781800"/>
          </a:xfrm>
          <a:prstGeom prst="star8">
            <a:avLst>
              <a:gd fmla="val 375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01</a:t>
            </a:r>
            <a:endParaRPr sz="3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5482" name="Google Shape;5482;p47"/>
          <p:cNvSpPr/>
          <p:nvPr/>
        </p:nvSpPr>
        <p:spPr>
          <a:xfrm>
            <a:off x="4183356" y="3367346"/>
            <a:ext cx="781800" cy="781800"/>
          </a:xfrm>
          <a:prstGeom prst="star8">
            <a:avLst>
              <a:gd fmla="val 375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2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03</a:t>
            </a:r>
            <a:endParaRPr sz="3000">
              <a:solidFill>
                <a:schemeClr val="dk2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5483" name="Google Shape;5483;p47"/>
          <p:cNvSpPr/>
          <p:nvPr/>
        </p:nvSpPr>
        <p:spPr>
          <a:xfrm>
            <a:off x="3403288" y="2693875"/>
            <a:ext cx="781800" cy="781800"/>
          </a:xfrm>
          <a:prstGeom prst="star8">
            <a:avLst>
              <a:gd fmla="val 37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04</a:t>
            </a:r>
            <a:endParaRPr sz="3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5484" name="Google Shape;5484;p47"/>
          <p:cNvSpPr/>
          <p:nvPr/>
        </p:nvSpPr>
        <p:spPr>
          <a:xfrm>
            <a:off x="4958913" y="2693875"/>
            <a:ext cx="781800" cy="781800"/>
          </a:xfrm>
          <a:prstGeom prst="star8">
            <a:avLst>
              <a:gd fmla="val 37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02</a:t>
            </a:r>
            <a:endParaRPr sz="3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cxnSp>
        <p:nvCxnSpPr>
          <p:cNvPr id="5485" name="Google Shape;5485;p47"/>
          <p:cNvCxnSpPr>
            <a:stCxn id="5481" idx="4"/>
            <a:endCxn id="5483" idx="6"/>
          </p:cNvCxnSpPr>
          <p:nvPr/>
        </p:nvCxnSpPr>
        <p:spPr>
          <a:xfrm flipH="1">
            <a:off x="3794256" y="2302975"/>
            <a:ext cx="389100" cy="3909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6" name="Google Shape;5486;p47"/>
          <p:cNvCxnSpPr>
            <a:stCxn id="5481" idx="0"/>
            <a:endCxn id="5484" idx="6"/>
          </p:cNvCxnSpPr>
          <p:nvPr/>
        </p:nvCxnSpPr>
        <p:spPr>
          <a:xfrm>
            <a:off x="4965156" y="2302975"/>
            <a:ext cx="384600" cy="3909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7" name="Google Shape;5487;p47"/>
          <p:cNvCxnSpPr>
            <a:stCxn id="5484" idx="2"/>
            <a:endCxn id="5482" idx="0"/>
          </p:cNvCxnSpPr>
          <p:nvPr/>
        </p:nvCxnSpPr>
        <p:spPr>
          <a:xfrm rot="5400000">
            <a:off x="5016213" y="3424675"/>
            <a:ext cx="282600" cy="3846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88" name="Google Shape;5488;p47"/>
          <p:cNvCxnSpPr>
            <a:stCxn id="5482" idx="4"/>
            <a:endCxn id="5483" idx="2"/>
          </p:cNvCxnSpPr>
          <p:nvPr/>
        </p:nvCxnSpPr>
        <p:spPr>
          <a:xfrm rot="10800000">
            <a:off x="3794256" y="3475646"/>
            <a:ext cx="389100" cy="2826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489" name="Google Shape;5489;p47"/>
          <p:cNvGrpSpPr/>
          <p:nvPr/>
        </p:nvGrpSpPr>
        <p:grpSpPr>
          <a:xfrm flipH="1">
            <a:off x="1641873" y="1653206"/>
            <a:ext cx="1554402" cy="932015"/>
            <a:chOff x="5928146" y="2010625"/>
            <a:chExt cx="2018705" cy="932015"/>
          </a:xfrm>
        </p:grpSpPr>
        <p:sp>
          <p:nvSpPr>
            <p:cNvPr id="5490" name="Google Shape;5490;p47"/>
            <p:cNvSpPr txBox="1"/>
            <p:nvPr/>
          </p:nvSpPr>
          <p:spPr>
            <a:xfrm>
              <a:off x="5928146" y="2374140"/>
              <a:ext cx="2018700" cy="56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91" name="Google Shape;5491;p47"/>
            <p:cNvSpPr txBox="1"/>
            <p:nvPr/>
          </p:nvSpPr>
          <p:spPr>
            <a:xfrm>
              <a:off x="5928151" y="2010625"/>
              <a:ext cx="2018700" cy="4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492" name="Google Shape;5492;p47"/>
          <p:cNvGrpSpPr/>
          <p:nvPr/>
        </p:nvGrpSpPr>
        <p:grpSpPr>
          <a:xfrm flipH="1">
            <a:off x="1641873" y="3516153"/>
            <a:ext cx="1554402" cy="932015"/>
            <a:chOff x="5928146" y="2010625"/>
            <a:chExt cx="2018705" cy="932015"/>
          </a:xfrm>
        </p:grpSpPr>
        <p:sp>
          <p:nvSpPr>
            <p:cNvPr id="5493" name="Google Shape;5493;p47"/>
            <p:cNvSpPr txBox="1"/>
            <p:nvPr/>
          </p:nvSpPr>
          <p:spPr>
            <a:xfrm>
              <a:off x="5928146" y="2374140"/>
              <a:ext cx="2018700" cy="56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planet with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94" name="Google Shape;5494;p47"/>
            <p:cNvSpPr txBox="1"/>
            <p:nvPr/>
          </p:nvSpPr>
          <p:spPr>
            <a:xfrm>
              <a:off x="5928151" y="2010625"/>
              <a:ext cx="2018700" cy="4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495" name="Google Shape;5495;p47"/>
          <p:cNvGrpSpPr/>
          <p:nvPr/>
        </p:nvGrpSpPr>
        <p:grpSpPr>
          <a:xfrm>
            <a:off x="5947051" y="1653206"/>
            <a:ext cx="1554402" cy="932015"/>
            <a:chOff x="5928146" y="2010625"/>
            <a:chExt cx="2018705" cy="932015"/>
          </a:xfrm>
        </p:grpSpPr>
        <p:sp>
          <p:nvSpPr>
            <p:cNvPr id="5496" name="Google Shape;5496;p47"/>
            <p:cNvSpPr txBox="1"/>
            <p:nvPr/>
          </p:nvSpPr>
          <p:spPr>
            <a:xfrm>
              <a:off x="5928146" y="2374140"/>
              <a:ext cx="2018700" cy="56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made of basalt and is cold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497" name="Google Shape;5497;p47"/>
            <p:cNvSpPr txBox="1"/>
            <p:nvPr/>
          </p:nvSpPr>
          <p:spPr>
            <a:xfrm>
              <a:off x="5928151" y="2010625"/>
              <a:ext cx="2018700" cy="4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4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498" name="Google Shape;5498;p47"/>
          <p:cNvGrpSpPr/>
          <p:nvPr/>
        </p:nvGrpSpPr>
        <p:grpSpPr>
          <a:xfrm>
            <a:off x="5947051" y="3516153"/>
            <a:ext cx="1554402" cy="932015"/>
            <a:chOff x="5928146" y="2010625"/>
            <a:chExt cx="2018705" cy="932015"/>
          </a:xfrm>
        </p:grpSpPr>
        <p:sp>
          <p:nvSpPr>
            <p:cNvPr id="5499" name="Google Shape;5499;p47"/>
            <p:cNvSpPr txBox="1"/>
            <p:nvPr/>
          </p:nvSpPr>
          <p:spPr>
            <a:xfrm>
              <a:off x="5928146" y="2374140"/>
              <a:ext cx="2018700" cy="56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where we all live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00" name="Google Shape;5500;p47"/>
            <p:cNvSpPr txBox="1"/>
            <p:nvPr/>
          </p:nvSpPr>
          <p:spPr>
            <a:xfrm>
              <a:off x="5928151" y="2010625"/>
              <a:ext cx="2018700" cy="4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Earth</a:t>
              </a:r>
              <a:endParaRPr sz="24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5501" name="Google Shape;5501;p47"/>
          <p:cNvCxnSpPr>
            <a:stCxn id="5481" idx="4"/>
            <a:endCxn id="5490" idx="1"/>
          </p:cNvCxnSpPr>
          <p:nvPr/>
        </p:nvCxnSpPr>
        <p:spPr>
          <a:xfrm rot="10800000">
            <a:off x="3196356" y="2300875"/>
            <a:ext cx="987000" cy="21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502" name="Google Shape;5502;p47"/>
          <p:cNvCxnSpPr>
            <a:stCxn id="5483" idx="2"/>
            <a:endCxn id="5494" idx="1"/>
          </p:cNvCxnSpPr>
          <p:nvPr/>
        </p:nvCxnSpPr>
        <p:spPr>
          <a:xfrm rot="5400000">
            <a:off x="3353938" y="3318025"/>
            <a:ext cx="282600" cy="5979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503" name="Google Shape;5503;p47"/>
          <p:cNvCxnSpPr>
            <a:stCxn id="5482" idx="0"/>
            <a:endCxn id="5500" idx="1"/>
          </p:cNvCxnSpPr>
          <p:nvPr/>
        </p:nvCxnSpPr>
        <p:spPr>
          <a:xfrm>
            <a:off x="4965156" y="3758246"/>
            <a:ext cx="9819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504" name="Google Shape;5504;p47"/>
          <p:cNvCxnSpPr>
            <a:stCxn id="5484" idx="6"/>
            <a:endCxn id="5496" idx="1"/>
          </p:cNvCxnSpPr>
          <p:nvPr/>
        </p:nvCxnSpPr>
        <p:spPr>
          <a:xfrm rot="-5400000">
            <a:off x="5451963" y="2198725"/>
            <a:ext cx="393000" cy="5973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8" name="Shape 5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9" name="Google Shape;5509;p48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5510" name="Google Shape;5510;p48"/>
          <p:cNvGrpSpPr/>
          <p:nvPr/>
        </p:nvGrpSpPr>
        <p:grpSpPr>
          <a:xfrm>
            <a:off x="1271204" y="1375328"/>
            <a:ext cx="3465249" cy="932015"/>
            <a:chOff x="1273730" y="1451528"/>
            <a:chExt cx="3465249" cy="932015"/>
          </a:xfrm>
        </p:grpSpPr>
        <p:sp>
          <p:nvSpPr>
            <p:cNvPr id="5511" name="Google Shape;5511;p48"/>
            <p:cNvSpPr/>
            <p:nvPr/>
          </p:nvSpPr>
          <p:spPr>
            <a:xfrm>
              <a:off x="4409578" y="1752875"/>
              <a:ext cx="329400" cy="3294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5512" name="Google Shape;5512;p48"/>
            <p:cNvGrpSpPr/>
            <p:nvPr/>
          </p:nvGrpSpPr>
          <p:grpSpPr>
            <a:xfrm flipH="1">
              <a:off x="1273730" y="1451528"/>
              <a:ext cx="2119236" cy="932015"/>
              <a:chOff x="5842392" y="2010625"/>
              <a:chExt cx="2018705" cy="932015"/>
            </a:xfrm>
          </p:grpSpPr>
          <p:sp>
            <p:nvSpPr>
              <p:cNvPr id="5513" name="Google Shape;5513;p48"/>
              <p:cNvSpPr txBox="1"/>
              <p:nvPr/>
            </p:nvSpPr>
            <p:spPr>
              <a:xfrm>
                <a:off x="5842392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14" name="Google Shape;5514;p48"/>
              <p:cNvSpPr txBox="1"/>
              <p:nvPr/>
            </p:nvSpPr>
            <p:spPr>
              <a:xfrm>
                <a:off x="5842396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515" name="Google Shape;5515;p48"/>
            <p:cNvSpPr/>
            <p:nvPr/>
          </p:nvSpPr>
          <p:spPr>
            <a:xfrm>
              <a:off x="3392981" y="1526663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01</a:t>
              </a:r>
              <a:endPara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516" name="Google Shape;5516;p48"/>
          <p:cNvGrpSpPr/>
          <p:nvPr/>
        </p:nvGrpSpPr>
        <p:grpSpPr>
          <a:xfrm flipH="1">
            <a:off x="4407547" y="2138799"/>
            <a:ext cx="3465249" cy="932015"/>
            <a:chOff x="1273730" y="1451528"/>
            <a:chExt cx="3465249" cy="932015"/>
          </a:xfrm>
        </p:grpSpPr>
        <p:sp>
          <p:nvSpPr>
            <p:cNvPr id="5517" name="Google Shape;5517;p48"/>
            <p:cNvSpPr/>
            <p:nvPr/>
          </p:nvSpPr>
          <p:spPr>
            <a:xfrm>
              <a:off x="4409578" y="1752875"/>
              <a:ext cx="329400" cy="3294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5518" name="Google Shape;5518;p48"/>
            <p:cNvGrpSpPr/>
            <p:nvPr/>
          </p:nvGrpSpPr>
          <p:grpSpPr>
            <a:xfrm flipH="1">
              <a:off x="1273730" y="1451528"/>
              <a:ext cx="2119236" cy="932015"/>
              <a:chOff x="5842392" y="2010625"/>
              <a:chExt cx="2018705" cy="932015"/>
            </a:xfrm>
          </p:grpSpPr>
          <p:sp>
            <p:nvSpPr>
              <p:cNvPr id="5519" name="Google Shape;5519;p48"/>
              <p:cNvSpPr txBox="1"/>
              <p:nvPr/>
            </p:nvSpPr>
            <p:spPr>
              <a:xfrm>
                <a:off x="5842392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20" name="Google Shape;5520;p48"/>
              <p:cNvSpPr txBox="1"/>
              <p:nvPr/>
            </p:nvSpPr>
            <p:spPr>
              <a:xfrm>
                <a:off x="5842396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Neptune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521" name="Google Shape;5521;p48"/>
            <p:cNvSpPr/>
            <p:nvPr/>
          </p:nvSpPr>
          <p:spPr>
            <a:xfrm>
              <a:off x="3392981" y="1526663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02</a:t>
              </a:r>
              <a:endPara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522" name="Google Shape;5522;p48"/>
          <p:cNvGrpSpPr/>
          <p:nvPr/>
        </p:nvGrpSpPr>
        <p:grpSpPr>
          <a:xfrm>
            <a:off x="1271204" y="2902271"/>
            <a:ext cx="3465249" cy="932015"/>
            <a:chOff x="1273730" y="1451528"/>
            <a:chExt cx="3465249" cy="932015"/>
          </a:xfrm>
        </p:grpSpPr>
        <p:sp>
          <p:nvSpPr>
            <p:cNvPr id="5523" name="Google Shape;5523;p48"/>
            <p:cNvSpPr/>
            <p:nvPr/>
          </p:nvSpPr>
          <p:spPr>
            <a:xfrm>
              <a:off x="4409578" y="1752875"/>
              <a:ext cx="329400" cy="3294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5524" name="Google Shape;5524;p48"/>
            <p:cNvGrpSpPr/>
            <p:nvPr/>
          </p:nvGrpSpPr>
          <p:grpSpPr>
            <a:xfrm flipH="1">
              <a:off x="1273730" y="1451528"/>
              <a:ext cx="2119236" cy="932015"/>
              <a:chOff x="5842392" y="2010625"/>
              <a:chExt cx="2018705" cy="932015"/>
            </a:xfrm>
          </p:grpSpPr>
          <p:sp>
            <p:nvSpPr>
              <p:cNvPr id="5525" name="Google Shape;5525;p48"/>
              <p:cNvSpPr txBox="1"/>
              <p:nvPr/>
            </p:nvSpPr>
            <p:spPr>
              <a:xfrm>
                <a:off x="5842392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Saturn is one of the gas giants with rings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26" name="Google Shape;5526;p48"/>
              <p:cNvSpPr txBox="1"/>
              <p:nvPr/>
            </p:nvSpPr>
            <p:spPr>
              <a:xfrm>
                <a:off x="5842396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Saturn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527" name="Google Shape;5527;p48"/>
            <p:cNvSpPr/>
            <p:nvPr/>
          </p:nvSpPr>
          <p:spPr>
            <a:xfrm>
              <a:off x="3392981" y="1526663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03</a:t>
              </a:r>
              <a:endPara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528" name="Google Shape;5528;p48"/>
          <p:cNvGrpSpPr/>
          <p:nvPr/>
        </p:nvGrpSpPr>
        <p:grpSpPr>
          <a:xfrm flipH="1">
            <a:off x="4407547" y="3665743"/>
            <a:ext cx="3465249" cy="932015"/>
            <a:chOff x="1273730" y="1451528"/>
            <a:chExt cx="3465249" cy="932015"/>
          </a:xfrm>
        </p:grpSpPr>
        <p:sp>
          <p:nvSpPr>
            <p:cNvPr id="5529" name="Google Shape;5529;p48"/>
            <p:cNvSpPr/>
            <p:nvPr/>
          </p:nvSpPr>
          <p:spPr>
            <a:xfrm>
              <a:off x="4409578" y="1752875"/>
              <a:ext cx="329400" cy="3294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5530" name="Google Shape;5530;p48"/>
            <p:cNvGrpSpPr/>
            <p:nvPr/>
          </p:nvGrpSpPr>
          <p:grpSpPr>
            <a:xfrm flipH="1">
              <a:off x="1273730" y="1451528"/>
              <a:ext cx="2119236" cy="932015"/>
              <a:chOff x="5842392" y="2010625"/>
              <a:chExt cx="2018705" cy="932015"/>
            </a:xfrm>
          </p:grpSpPr>
          <p:sp>
            <p:nvSpPr>
              <p:cNvPr id="5531" name="Google Shape;5531;p48"/>
              <p:cNvSpPr txBox="1"/>
              <p:nvPr/>
            </p:nvSpPr>
            <p:spPr>
              <a:xfrm>
                <a:off x="5842392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the only planet known to harbor life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32" name="Google Shape;5532;p48"/>
              <p:cNvSpPr txBox="1"/>
              <p:nvPr/>
            </p:nvSpPr>
            <p:spPr>
              <a:xfrm>
                <a:off x="5842396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Earth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533" name="Google Shape;5533;p48"/>
            <p:cNvSpPr/>
            <p:nvPr/>
          </p:nvSpPr>
          <p:spPr>
            <a:xfrm>
              <a:off x="3392981" y="1526663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04</a:t>
              </a:r>
              <a:endPara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5534" name="Google Shape;5534;p48"/>
          <p:cNvCxnSpPr>
            <a:stCxn id="5511" idx="2"/>
            <a:endCxn id="5517" idx="6"/>
          </p:cNvCxnSpPr>
          <p:nvPr/>
        </p:nvCxnSpPr>
        <p:spPr>
          <a:xfrm flipH="1" rot="-5400000">
            <a:off x="4355003" y="2222825"/>
            <a:ext cx="4341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35" name="Google Shape;5535;p48"/>
          <p:cNvCxnSpPr>
            <a:stCxn id="5517" idx="2"/>
            <a:endCxn id="5523" idx="6"/>
          </p:cNvCxnSpPr>
          <p:nvPr/>
        </p:nvCxnSpPr>
        <p:spPr>
          <a:xfrm flipH="1" rot="-5400000">
            <a:off x="4355497" y="2986297"/>
            <a:ext cx="4341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36" name="Google Shape;5536;p48"/>
          <p:cNvCxnSpPr>
            <a:stCxn id="5523" idx="2"/>
            <a:endCxn id="5529" idx="6"/>
          </p:cNvCxnSpPr>
          <p:nvPr/>
        </p:nvCxnSpPr>
        <p:spPr>
          <a:xfrm flipH="1" rot="-5400000">
            <a:off x="4355003" y="3749768"/>
            <a:ext cx="434100" cy="6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0" name="Shape 5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1" name="Google Shape;5541;p49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aphicFrame>
        <p:nvGraphicFramePr>
          <p:cNvPr id="5542" name="Google Shape;5542;p49"/>
          <p:cNvGraphicFramePr/>
          <p:nvPr/>
        </p:nvGraphicFramePr>
        <p:xfrm>
          <a:off x="763800" y="1543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{D66EE098-32B5-41CA-BD0A-C3B6B46B1957}</a:tableStyleId>
              </a:tblPr>
              <a:tblGrid>
                <a:gridCol w="2513000"/>
                <a:gridCol w="1295200"/>
                <a:gridCol w="1904100"/>
                <a:gridCol w="1904100"/>
              </a:tblGrid>
              <a:tr h="716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Feature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Origin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Name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Description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754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 01</a:t>
                      </a:r>
                      <a:endParaRPr b="1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 is actually a cold place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1XXX</a:t>
                      </a:r>
                      <a:endParaRPr b="1" sz="200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Mercury is small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54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02</a:t>
                      </a:r>
                      <a:endParaRPr b="1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is a hot place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1XXX</a:t>
                      </a:r>
                      <a:endParaRPr b="1" sz="200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We all live on the Earth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54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Feature</a:t>
                      </a:r>
                      <a:r>
                        <a:rPr b="1"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03</a:t>
                      </a:r>
                      <a:endParaRPr b="1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Earth is the Blue Planet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2</a:t>
                      </a:r>
                      <a:r>
                        <a:rPr b="1" lang="en" sz="2000">
                          <a:solidFill>
                            <a:schemeClr val="dk1"/>
                          </a:solidFill>
                          <a:latin typeface="Fira Sans Extra Condensed"/>
                          <a:ea typeface="Fira Sans Extra Condensed"/>
                          <a:cs typeface="Fira Sans Extra Condensed"/>
                          <a:sym typeface="Fira Sans Extra Condensed"/>
                        </a:rPr>
                        <a:t>XXX</a:t>
                      </a:r>
                      <a:endParaRPr b="1" sz="2000">
                        <a:solidFill>
                          <a:schemeClr val="dk1"/>
                        </a:solidFill>
                        <a:latin typeface="Fira Sans Extra Condensed"/>
                        <a:ea typeface="Fira Sans Extra Condensed"/>
                        <a:cs typeface="Fira Sans Extra Condensed"/>
                        <a:sym typeface="Fira Sans Extra Condense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Earth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Jupiter is a big planet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6" name="Shape 5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7" name="Google Shape;5547;p50"/>
          <p:cNvSpPr txBox="1"/>
          <p:nvPr>
            <p:ph type="title"/>
          </p:nvPr>
        </p:nvSpPr>
        <p:spPr>
          <a:xfrm>
            <a:off x="71775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5548" name="Google Shape;5548;p50"/>
          <p:cNvGrpSpPr/>
          <p:nvPr/>
        </p:nvGrpSpPr>
        <p:grpSpPr>
          <a:xfrm>
            <a:off x="1181525" y="2193665"/>
            <a:ext cx="1872950" cy="1637080"/>
            <a:chOff x="5928157" y="1829742"/>
            <a:chExt cx="2018700" cy="1558975"/>
          </a:xfrm>
        </p:grpSpPr>
        <p:sp>
          <p:nvSpPr>
            <p:cNvPr id="5549" name="Google Shape;5549;p50"/>
            <p:cNvSpPr txBox="1"/>
            <p:nvPr/>
          </p:nvSpPr>
          <p:spPr>
            <a:xfrm>
              <a:off x="5928157" y="2644118"/>
              <a:ext cx="2018700" cy="744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50" name="Google Shape;5550;p50"/>
            <p:cNvSpPr txBox="1"/>
            <p:nvPr/>
          </p:nvSpPr>
          <p:spPr>
            <a:xfrm>
              <a:off x="5928157" y="1829742"/>
              <a:ext cx="2018700" cy="8277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551" name="Google Shape;5551;p50"/>
          <p:cNvGrpSpPr/>
          <p:nvPr/>
        </p:nvGrpSpPr>
        <p:grpSpPr>
          <a:xfrm>
            <a:off x="6089600" y="2193839"/>
            <a:ext cx="1872975" cy="1643040"/>
            <a:chOff x="5928131" y="1829749"/>
            <a:chExt cx="2018727" cy="1542036"/>
          </a:xfrm>
        </p:grpSpPr>
        <p:sp>
          <p:nvSpPr>
            <p:cNvPr id="5552" name="Google Shape;5552;p50"/>
            <p:cNvSpPr txBox="1"/>
            <p:nvPr/>
          </p:nvSpPr>
          <p:spPr>
            <a:xfrm>
              <a:off x="5928131" y="2637985"/>
              <a:ext cx="2018700" cy="733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</a:t>
              </a: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biggest planet in the entire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53" name="Google Shape;5553;p50"/>
            <p:cNvSpPr txBox="1"/>
            <p:nvPr/>
          </p:nvSpPr>
          <p:spPr>
            <a:xfrm>
              <a:off x="5928158" y="1829749"/>
              <a:ext cx="2018700" cy="8154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5554" name="Google Shape;5554;p50"/>
          <p:cNvSpPr txBox="1"/>
          <p:nvPr/>
        </p:nvSpPr>
        <p:spPr>
          <a:xfrm flipH="1">
            <a:off x="3794975" y="2860674"/>
            <a:ext cx="1554300" cy="781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rPr>
              <a:t>Solar System</a:t>
            </a:r>
            <a:endParaRPr sz="2000">
              <a:solidFill>
                <a:schemeClr val="dk1"/>
              </a:solidFill>
              <a:latin typeface="Fira Sans Extra Condensed SemiBold"/>
              <a:ea typeface="Fira Sans Extra Condensed SemiBold"/>
              <a:cs typeface="Fira Sans Extra Condensed SemiBold"/>
              <a:sym typeface="Fira Sans Extra Condensed SemiBold"/>
            </a:endParaRPr>
          </a:p>
        </p:txBody>
      </p:sp>
      <p:sp>
        <p:nvSpPr>
          <p:cNvPr id="5555" name="Google Shape;5555;p50"/>
          <p:cNvSpPr/>
          <p:nvPr/>
        </p:nvSpPr>
        <p:spPr>
          <a:xfrm flipH="1">
            <a:off x="4381058" y="2437346"/>
            <a:ext cx="381900" cy="381900"/>
          </a:xfrm>
          <a:prstGeom prst="star8">
            <a:avLst>
              <a:gd fmla="val 375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cxnSp>
        <p:nvCxnSpPr>
          <p:cNvPr id="5556" name="Google Shape;5556;p50"/>
          <p:cNvCxnSpPr>
            <a:stCxn id="5555" idx="0"/>
            <a:endCxn id="5550" idx="3"/>
          </p:cNvCxnSpPr>
          <p:nvPr/>
        </p:nvCxnSpPr>
        <p:spPr>
          <a:xfrm flipH="1">
            <a:off x="3054458" y="2628296"/>
            <a:ext cx="1326600" cy="6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557" name="Google Shape;5557;p50"/>
          <p:cNvCxnSpPr>
            <a:stCxn id="5555" idx="4"/>
            <a:endCxn id="5553" idx="1"/>
          </p:cNvCxnSpPr>
          <p:nvPr/>
        </p:nvCxnSpPr>
        <p:spPr>
          <a:xfrm>
            <a:off x="4762958" y="2628296"/>
            <a:ext cx="1326600" cy="6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61" name="Shape 5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2" name="Google Shape;5562;p51"/>
          <p:cNvGrpSpPr/>
          <p:nvPr/>
        </p:nvGrpSpPr>
        <p:grpSpPr>
          <a:xfrm>
            <a:off x="4011900" y="1824850"/>
            <a:ext cx="1120200" cy="767625"/>
            <a:chOff x="4011900" y="1824850"/>
            <a:chExt cx="1120200" cy="767625"/>
          </a:xfrm>
        </p:grpSpPr>
        <p:sp>
          <p:nvSpPr>
            <p:cNvPr id="5563" name="Google Shape;5563;p51"/>
            <p:cNvSpPr/>
            <p:nvPr/>
          </p:nvSpPr>
          <p:spPr>
            <a:xfrm>
              <a:off x="4385967" y="1824850"/>
              <a:ext cx="371700" cy="371700"/>
            </a:xfrm>
            <a:prstGeom prst="star8">
              <a:avLst>
                <a:gd fmla="val 375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64" name="Google Shape;5564;p51"/>
            <p:cNvSpPr txBox="1"/>
            <p:nvPr/>
          </p:nvSpPr>
          <p:spPr>
            <a:xfrm flipH="1">
              <a:off x="4011900" y="2191675"/>
              <a:ext cx="1120200" cy="40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Earth</a:t>
              </a:r>
              <a:endParaRPr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565" name="Google Shape;5565;p51"/>
          <p:cNvGrpSpPr/>
          <p:nvPr/>
        </p:nvGrpSpPr>
        <p:grpSpPr>
          <a:xfrm>
            <a:off x="4011900" y="3361688"/>
            <a:ext cx="1120200" cy="767562"/>
            <a:chOff x="4011900" y="3361688"/>
            <a:chExt cx="1120200" cy="767562"/>
          </a:xfrm>
        </p:grpSpPr>
        <p:sp>
          <p:nvSpPr>
            <p:cNvPr id="5566" name="Google Shape;5566;p51"/>
            <p:cNvSpPr/>
            <p:nvPr/>
          </p:nvSpPr>
          <p:spPr>
            <a:xfrm>
              <a:off x="4386029" y="3361688"/>
              <a:ext cx="371700" cy="3717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67" name="Google Shape;5567;p51"/>
            <p:cNvSpPr txBox="1"/>
            <p:nvPr/>
          </p:nvSpPr>
          <p:spPr>
            <a:xfrm flipH="1">
              <a:off x="4011900" y="3728450"/>
              <a:ext cx="1120200" cy="40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5568" name="Google Shape;5568;p51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cxnSp>
        <p:nvCxnSpPr>
          <p:cNvPr id="5569" name="Google Shape;5569;p51"/>
          <p:cNvCxnSpPr>
            <a:stCxn id="5570" idx="1"/>
            <a:endCxn id="5563" idx="4"/>
          </p:cNvCxnSpPr>
          <p:nvPr/>
        </p:nvCxnSpPr>
        <p:spPr>
          <a:xfrm>
            <a:off x="3169125" y="1831703"/>
            <a:ext cx="1216800" cy="1791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571" name="Google Shape;5571;p51"/>
          <p:cNvCxnSpPr>
            <a:stCxn id="5572" idx="3"/>
            <a:endCxn id="5563" idx="0"/>
          </p:cNvCxnSpPr>
          <p:nvPr/>
        </p:nvCxnSpPr>
        <p:spPr>
          <a:xfrm flipH="1">
            <a:off x="4757624" y="1831703"/>
            <a:ext cx="1216200" cy="179100"/>
          </a:xfrm>
          <a:prstGeom prst="bentConnector3">
            <a:avLst>
              <a:gd fmla="val 49998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573" name="Google Shape;5573;p51"/>
          <p:cNvCxnSpPr>
            <a:stCxn id="5570" idx="1"/>
            <a:endCxn id="5566" idx="4"/>
          </p:cNvCxnSpPr>
          <p:nvPr/>
        </p:nvCxnSpPr>
        <p:spPr>
          <a:xfrm>
            <a:off x="3169125" y="1831703"/>
            <a:ext cx="1216800" cy="1715700"/>
          </a:xfrm>
          <a:prstGeom prst="bentConnector3">
            <a:avLst>
              <a:gd fmla="val 50004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5574" name="Google Shape;5574;p51"/>
          <p:cNvCxnSpPr>
            <a:stCxn id="5572" idx="3"/>
            <a:endCxn id="5566" idx="0"/>
          </p:cNvCxnSpPr>
          <p:nvPr/>
        </p:nvCxnSpPr>
        <p:spPr>
          <a:xfrm flipH="1">
            <a:off x="4757624" y="1831703"/>
            <a:ext cx="1216200" cy="17157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5575" name="Google Shape;5575;p51"/>
          <p:cNvGrpSpPr/>
          <p:nvPr/>
        </p:nvGrpSpPr>
        <p:grpSpPr>
          <a:xfrm>
            <a:off x="717414" y="1589453"/>
            <a:ext cx="2452809" cy="2712947"/>
            <a:chOff x="720003" y="1589453"/>
            <a:chExt cx="2452809" cy="2712947"/>
          </a:xfrm>
        </p:grpSpPr>
        <p:grpSp>
          <p:nvGrpSpPr>
            <p:cNvPr id="5576" name="Google Shape;5576;p51"/>
            <p:cNvGrpSpPr/>
            <p:nvPr/>
          </p:nvGrpSpPr>
          <p:grpSpPr>
            <a:xfrm flipH="1">
              <a:off x="720003" y="1589453"/>
              <a:ext cx="2451722" cy="764320"/>
              <a:chOff x="5928142" y="2010625"/>
              <a:chExt cx="2018709" cy="764320"/>
            </a:xfrm>
          </p:grpSpPr>
          <p:sp>
            <p:nvSpPr>
              <p:cNvPr id="5577" name="Google Shape;5577;p51"/>
              <p:cNvSpPr txBox="1"/>
              <p:nvPr/>
            </p:nvSpPr>
            <p:spPr>
              <a:xfrm>
                <a:off x="5928142" y="2374145"/>
                <a:ext cx="2018700" cy="40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a small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70" name="Google Shape;5570;p51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578" name="Google Shape;5578;p51"/>
            <p:cNvSpPr txBox="1"/>
            <p:nvPr/>
          </p:nvSpPr>
          <p:spPr>
            <a:xfrm flipH="1">
              <a:off x="720012" y="2353775"/>
              <a:ext cx="2452800" cy="591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has a high number of moons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79" name="Google Shape;5579;p51"/>
            <p:cNvSpPr txBox="1"/>
            <p:nvPr/>
          </p:nvSpPr>
          <p:spPr>
            <a:xfrm flipH="1">
              <a:off x="720012" y="3032138"/>
              <a:ext cx="2452800" cy="591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80" name="Google Shape;5580;p51"/>
            <p:cNvSpPr txBox="1"/>
            <p:nvPr/>
          </p:nvSpPr>
          <p:spPr>
            <a:xfrm flipH="1">
              <a:off x="720012" y="3710500"/>
              <a:ext cx="2452800" cy="5919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581" name="Google Shape;5581;p51"/>
          <p:cNvGrpSpPr/>
          <p:nvPr/>
        </p:nvGrpSpPr>
        <p:grpSpPr>
          <a:xfrm>
            <a:off x="5973824" y="1589453"/>
            <a:ext cx="2452649" cy="2712947"/>
            <a:chOff x="5976413" y="1589453"/>
            <a:chExt cx="2452649" cy="2712947"/>
          </a:xfrm>
        </p:grpSpPr>
        <p:grpSp>
          <p:nvGrpSpPr>
            <p:cNvPr id="5582" name="Google Shape;5582;p51"/>
            <p:cNvGrpSpPr/>
            <p:nvPr/>
          </p:nvGrpSpPr>
          <p:grpSpPr>
            <a:xfrm flipH="1">
              <a:off x="5976413" y="1589453"/>
              <a:ext cx="2451722" cy="764320"/>
              <a:chOff x="5928142" y="2010625"/>
              <a:chExt cx="2018709" cy="764320"/>
            </a:xfrm>
          </p:grpSpPr>
          <p:sp>
            <p:nvSpPr>
              <p:cNvPr id="5583" name="Google Shape;5583;p51"/>
              <p:cNvSpPr txBox="1"/>
              <p:nvPr/>
            </p:nvSpPr>
            <p:spPr>
              <a:xfrm>
                <a:off x="5928142" y="2374145"/>
                <a:ext cx="2018700" cy="40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Moon is Earth’s satellite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72" name="Google Shape;5572;p51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The Moon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584" name="Google Shape;5584;p51"/>
            <p:cNvSpPr txBox="1"/>
            <p:nvPr/>
          </p:nvSpPr>
          <p:spPr>
            <a:xfrm>
              <a:off x="5977462" y="2353775"/>
              <a:ext cx="2451600" cy="591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made of basalt and is actually cold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85" name="Google Shape;5585;p51"/>
            <p:cNvSpPr txBox="1"/>
            <p:nvPr/>
          </p:nvSpPr>
          <p:spPr>
            <a:xfrm>
              <a:off x="5977462" y="3032138"/>
              <a:ext cx="2451600" cy="591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Pluto is now considered a dwarf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586" name="Google Shape;5586;p51"/>
            <p:cNvSpPr txBox="1"/>
            <p:nvPr/>
          </p:nvSpPr>
          <p:spPr>
            <a:xfrm>
              <a:off x="5977462" y="3710500"/>
              <a:ext cx="2451600" cy="5919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200"/>
                <a:buFont typeface="Roboto"/>
                <a:buChar char="●"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of them all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0" name="Shape 5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1" name="Google Shape;5591;p52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5592" name="Google Shape;5592;p52"/>
          <p:cNvGrpSpPr/>
          <p:nvPr/>
        </p:nvGrpSpPr>
        <p:grpSpPr>
          <a:xfrm>
            <a:off x="713232" y="1419253"/>
            <a:ext cx="2991076" cy="932015"/>
            <a:chOff x="1183705" y="1451528"/>
            <a:chExt cx="2991076" cy="932015"/>
          </a:xfrm>
        </p:grpSpPr>
        <p:grpSp>
          <p:nvGrpSpPr>
            <p:cNvPr id="5593" name="Google Shape;5593;p52"/>
            <p:cNvGrpSpPr/>
            <p:nvPr/>
          </p:nvGrpSpPr>
          <p:grpSpPr>
            <a:xfrm flipH="1">
              <a:off x="1183705" y="1451528"/>
              <a:ext cx="2119236" cy="932015"/>
              <a:chOff x="5928146" y="2010625"/>
              <a:chExt cx="2018705" cy="932015"/>
            </a:xfrm>
          </p:grpSpPr>
          <p:sp>
            <p:nvSpPr>
              <p:cNvPr id="5594" name="Google Shape;5594;p52"/>
              <p:cNvSpPr txBox="1"/>
              <p:nvPr/>
            </p:nvSpPr>
            <p:spPr>
              <a:xfrm>
                <a:off x="5928146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595" name="Google Shape;5595;p52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596" name="Google Shape;5596;p52"/>
            <p:cNvSpPr/>
            <p:nvPr/>
          </p:nvSpPr>
          <p:spPr>
            <a:xfrm>
              <a:off x="3392981" y="1526663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01</a:t>
              </a:r>
              <a:endPara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597" name="Google Shape;5597;p52"/>
          <p:cNvGrpSpPr/>
          <p:nvPr/>
        </p:nvGrpSpPr>
        <p:grpSpPr>
          <a:xfrm>
            <a:off x="713232" y="2516953"/>
            <a:ext cx="2991076" cy="932015"/>
            <a:chOff x="1183705" y="1451528"/>
            <a:chExt cx="2991076" cy="932015"/>
          </a:xfrm>
        </p:grpSpPr>
        <p:grpSp>
          <p:nvGrpSpPr>
            <p:cNvPr id="5598" name="Google Shape;5598;p52"/>
            <p:cNvGrpSpPr/>
            <p:nvPr/>
          </p:nvGrpSpPr>
          <p:grpSpPr>
            <a:xfrm flipH="1">
              <a:off x="1183705" y="1451528"/>
              <a:ext cx="2119236" cy="932015"/>
              <a:chOff x="5928146" y="2010625"/>
              <a:chExt cx="2018705" cy="932015"/>
            </a:xfrm>
          </p:grpSpPr>
          <p:sp>
            <p:nvSpPr>
              <p:cNvPr id="5599" name="Google Shape;5599;p52"/>
              <p:cNvSpPr txBox="1"/>
              <p:nvPr/>
            </p:nvSpPr>
            <p:spPr>
              <a:xfrm>
                <a:off x="5928146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Saturn has a beautiful and several rings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00" name="Google Shape;5600;p52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Saturn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601" name="Google Shape;5601;p52"/>
            <p:cNvSpPr/>
            <p:nvPr/>
          </p:nvSpPr>
          <p:spPr>
            <a:xfrm>
              <a:off x="3392981" y="1526663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03</a:t>
              </a:r>
              <a:endPara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602" name="Google Shape;5602;p52"/>
          <p:cNvGrpSpPr/>
          <p:nvPr/>
        </p:nvGrpSpPr>
        <p:grpSpPr>
          <a:xfrm>
            <a:off x="713232" y="3614653"/>
            <a:ext cx="2991076" cy="932015"/>
            <a:chOff x="1183705" y="1451528"/>
            <a:chExt cx="2991076" cy="932015"/>
          </a:xfrm>
        </p:grpSpPr>
        <p:grpSp>
          <p:nvGrpSpPr>
            <p:cNvPr id="5603" name="Google Shape;5603;p52"/>
            <p:cNvGrpSpPr/>
            <p:nvPr/>
          </p:nvGrpSpPr>
          <p:grpSpPr>
            <a:xfrm flipH="1">
              <a:off x="1183705" y="1451528"/>
              <a:ext cx="2119236" cy="932015"/>
              <a:chOff x="5928146" y="2010625"/>
              <a:chExt cx="2018705" cy="932015"/>
            </a:xfrm>
          </p:grpSpPr>
          <p:sp>
            <p:nvSpPr>
              <p:cNvPr id="5604" name="Google Shape;5604;p52"/>
              <p:cNvSpPr txBox="1"/>
              <p:nvPr/>
            </p:nvSpPr>
            <p:spPr>
              <a:xfrm>
                <a:off x="5928146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05" name="Google Shape;5605;p52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Neptune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606" name="Google Shape;5606;p52"/>
            <p:cNvSpPr/>
            <p:nvPr/>
          </p:nvSpPr>
          <p:spPr>
            <a:xfrm>
              <a:off x="3392981" y="1526663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05</a:t>
              </a:r>
              <a:endPara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607" name="Google Shape;5607;p52"/>
          <p:cNvGrpSpPr/>
          <p:nvPr/>
        </p:nvGrpSpPr>
        <p:grpSpPr>
          <a:xfrm flipH="1">
            <a:off x="5449007" y="1419253"/>
            <a:ext cx="2991076" cy="932015"/>
            <a:chOff x="1183705" y="1451528"/>
            <a:chExt cx="2991076" cy="932015"/>
          </a:xfrm>
        </p:grpSpPr>
        <p:grpSp>
          <p:nvGrpSpPr>
            <p:cNvPr id="5608" name="Google Shape;5608;p52"/>
            <p:cNvGrpSpPr/>
            <p:nvPr/>
          </p:nvGrpSpPr>
          <p:grpSpPr>
            <a:xfrm flipH="1">
              <a:off x="1183705" y="1451528"/>
              <a:ext cx="2119236" cy="932015"/>
              <a:chOff x="5928146" y="2010625"/>
              <a:chExt cx="2018705" cy="932015"/>
            </a:xfrm>
          </p:grpSpPr>
          <p:sp>
            <p:nvSpPr>
              <p:cNvPr id="5609" name="Google Shape;5609;p52"/>
              <p:cNvSpPr txBox="1"/>
              <p:nvPr/>
            </p:nvSpPr>
            <p:spPr>
              <a:xfrm>
                <a:off x="5928146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Mars is made of basalt and is actually very cold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10" name="Google Shape;5610;p52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Mars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611" name="Google Shape;5611;p52"/>
            <p:cNvSpPr/>
            <p:nvPr/>
          </p:nvSpPr>
          <p:spPr>
            <a:xfrm>
              <a:off x="3392981" y="1526663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02</a:t>
              </a:r>
              <a:endPara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612" name="Google Shape;5612;p52"/>
          <p:cNvGrpSpPr/>
          <p:nvPr/>
        </p:nvGrpSpPr>
        <p:grpSpPr>
          <a:xfrm flipH="1">
            <a:off x="5449007" y="2516953"/>
            <a:ext cx="2991076" cy="932015"/>
            <a:chOff x="1183705" y="1451528"/>
            <a:chExt cx="2991076" cy="932015"/>
          </a:xfrm>
        </p:grpSpPr>
        <p:grpSp>
          <p:nvGrpSpPr>
            <p:cNvPr id="5613" name="Google Shape;5613;p52"/>
            <p:cNvGrpSpPr/>
            <p:nvPr/>
          </p:nvGrpSpPr>
          <p:grpSpPr>
            <a:xfrm flipH="1">
              <a:off x="1183705" y="1451528"/>
              <a:ext cx="2119236" cy="932015"/>
              <a:chOff x="5928146" y="2010625"/>
              <a:chExt cx="2018705" cy="932015"/>
            </a:xfrm>
          </p:grpSpPr>
          <p:sp>
            <p:nvSpPr>
              <p:cNvPr id="5614" name="Google Shape;5614;p52"/>
              <p:cNvSpPr txBox="1"/>
              <p:nvPr/>
            </p:nvSpPr>
            <p:spPr>
              <a:xfrm>
                <a:off x="5928146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the only planet known to harbor life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15" name="Google Shape;5615;p52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Earth</a:t>
                </a:r>
                <a:endParaRPr sz="2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616" name="Google Shape;5616;p52"/>
            <p:cNvSpPr/>
            <p:nvPr/>
          </p:nvSpPr>
          <p:spPr>
            <a:xfrm>
              <a:off x="3392981" y="1526663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04</a:t>
              </a:r>
              <a:endPara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617" name="Google Shape;5617;p52"/>
          <p:cNvGrpSpPr/>
          <p:nvPr/>
        </p:nvGrpSpPr>
        <p:grpSpPr>
          <a:xfrm flipH="1">
            <a:off x="5449007" y="3614653"/>
            <a:ext cx="2991076" cy="932015"/>
            <a:chOff x="1183705" y="1451528"/>
            <a:chExt cx="2991076" cy="932015"/>
          </a:xfrm>
        </p:grpSpPr>
        <p:grpSp>
          <p:nvGrpSpPr>
            <p:cNvPr id="5618" name="Google Shape;5618;p52"/>
            <p:cNvGrpSpPr/>
            <p:nvPr/>
          </p:nvGrpSpPr>
          <p:grpSpPr>
            <a:xfrm flipH="1">
              <a:off x="1183705" y="1451528"/>
              <a:ext cx="2119236" cy="932015"/>
              <a:chOff x="5928146" y="2010625"/>
              <a:chExt cx="2018705" cy="932015"/>
            </a:xfrm>
          </p:grpSpPr>
          <p:sp>
            <p:nvSpPr>
              <p:cNvPr id="5619" name="Google Shape;5619;p52"/>
              <p:cNvSpPr txBox="1"/>
              <p:nvPr/>
            </p:nvSpPr>
            <p:spPr>
              <a:xfrm>
                <a:off x="5928146" y="2374140"/>
                <a:ext cx="2018700" cy="568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a gas giant and the biggest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20" name="Google Shape;5620;p52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Jupiter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5621" name="Google Shape;5621;p52"/>
            <p:cNvSpPr/>
            <p:nvPr/>
          </p:nvSpPr>
          <p:spPr>
            <a:xfrm>
              <a:off x="3392981" y="1526663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06</a:t>
              </a:r>
              <a:endParaRPr sz="3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5622" name="Google Shape;5622;p52"/>
          <p:cNvCxnSpPr>
            <a:endCxn id="5611" idx="0"/>
          </p:cNvCxnSpPr>
          <p:nvPr/>
        </p:nvCxnSpPr>
        <p:spPr>
          <a:xfrm>
            <a:off x="3704207" y="1884688"/>
            <a:ext cx="17448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23" name="Google Shape;5623;p52"/>
          <p:cNvCxnSpPr>
            <a:stCxn id="5611" idx="0"/>
            <a:endCxn id="5601" idx="0"/>
          </p:cNvCxnSpPr>
          <p:nvPr/>
        </p:nvCxnSpPr>
        <p:spPr>
          <a:xfrm flipH="1">
            <a:off x="3704207" y="1885288"/>
            <a:ext cx="1744800" cy="10977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24" name="Google Shape;5624;p52"/>
          <p:cNvCxnSpPr>
            <a:endCxn id="5616" idx="0"/>
          </p:cNvCxnSpPr>
          <p:nvPr/>
        </p:nvCxnSpPr>
        <p:spPr>
          <a:xfrm>
            <a:off x="3704207" y="2982388"/>
            <a:ext cx="17448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25" name="Google Shape;5625;p52"/>
          <p:cNvCxnSpPr>
            <a:stCxn id="5616" idx="0"/>
            <a:endCxn id="5606" idx="0"/>
          </p:cNvCxnSpPr>
          <p:nvPr/>
        </p:nvCxnSpPr>
        <p:spPr>
          <a:xfrm flipH="1">
            <a:off x="3704207" y="2982988"/>
            <a:ext cx="1744800" cy="1097700"/>
          </a:xfrm>
          <a:prstGeom prst="bentConnector3">
            <a:avLst>
              <a:gd fmla="val 49997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26" name="Google Shape;5626;p52"/>
          <p:cNvCxnSpPr>
            <a:endCxn id="5621" idx="0"/>
          </p:cNvCxnSpPr>
          <p:nvPr/>
        </p:nvCxnSpPr>
        <p:spPr>
          <a:xfrm>
            <a:off x="3704207" y="4080088"/>
            <a:ext cx="17448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" name="Google Shape;817;p26"/>
          <p:cNvGrpSpPr/>
          <p:nvPr/>
        </p:nvGrpSpPr>
        <p:grpSpPr>
          <a:xfrm>
            <a:off x="803294" y="1813375"/>
            <a:ext cx="2331337" cy="2586400"/>
            <a:chOff x="803294" y="1965775"/>
            <a:chExt cx="2331337" cy="2586400"/>
          </a:xfrm>
        </p:grpSpPr>
        <p:sp>
          <p:nvSpPr>
            <p:cNvPr id="818" name="Google Shape;818;p26"/>
            <p:cNvSpPr/>
            <p:nvPr/>
          </p:nvSpPr>
          <p:spPr>
            <a:xfrm>
              <a:off x="803303" y="1965775"/>
              <a:ext cx="362100" cy="3621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819" name="Google Shape;819;p26"/>
            <p:cNvGrpSpPr/>
            <p:nvPr/>
          </p:nvGrpSpPr>
          <p:grpSpPr>
            <a:xfrm>
              <a:off x="803294" y="2406275"/>
              <a:ext cx="2331337" cy="2145900"/>
              <a:chOff x="803294" y="2406275"/>
              <a:chExt cx="2331337" cy="2145900"/>
            </a:xfrm>
          </p:grpSpPr>
          <p:sp>
            <p:nvSpPr>
              <p:cNvPr id="820" name="Google Shape;820;p26"/>
              <p:cNvSpPr txBox="1"/>
              <p:nvPr/>
            </p:nvSpPr>
            <p:spPr>
              <a:xfrm>
                <a:off x="803331" y="3142476"/>
                <a:ext cx="2331300" cy="57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smallest planet of the entire Solar System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21" name="Google Shape;821;p26"/>
              <p:cNvSpPr txBox="1"/>
              <p:nvPr/>
            </p:nvSpPr>
            <p:spPr>
              <a:xfrm>
                <a:off x="803294" y="2406275"/>
                <a:ext cx="2331300" cy="39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1XXX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822" name="Google Shape;822;p26"/>
              <p:cNvSpPr txBox="1"/>
              <p:nvPr/>
            </p:nvSpPr>
            <p:spPr>
              <a:xfrm>
                <a:off x="803326" y="2815849"/>
                <a:ext cx="2331300" cy="39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823" name="Google Shape;823;p26"/>
              <p:cNvSpPr txBox="1"/>
              <p:nvPr/>
            </p:nvSpPr>
            <p:spPr>
              <a:xfrm>
                <a:off x="803331" y="3722075"/>
                <a:ext cx="2331300" cy="83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Events:</a:t>
                </a:r>
                <a:endParaRPr b="1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048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Mars is cold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048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accent1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is hot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sp>
        <p:nvSpPr>
          <p:cNvPr id="824" name="Google Shape;824;p26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825" name="Google Shape;825;p26"/>
          <p:cNvGrpSpPr/>
          <p:nvPr/>
        </p:nvGrpSpPr>
        <p:grpSpPr>
          <a:xfrm>
            <a:off x="3406332" y="1813375"/>
            <a:ext cx="2331337" cy="2586400"/>
            <a:chOff x="3406332" y="1965775"/>
            <a:chExt cx="2331337" cy="2586400"/>
          </a:xfrm>
        </p:grpSpPr>
        <p:sp>
          <p:nvSpPr>
            <p:cNvPr id="826" name="Google Shape;826;p26"/>
            <p:cNvSpPr/>
            <p:nvPr/>
          </p:nvSpPr>
          <p:spPr>
            <a:xfrm>
              <a:off x="3406346" y="1965775"/>
              <a:ext cx="362100" cy="3621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827" name="Google Shape;827;p26"/>
            <p:cNvGrpSpPr/>
            <p:nvPr/>
          </p:nvGrpSpPr>
          <p:grpSpPr>
            <a:xfrm>
              <a:off x="3406332" y="2406275"/>
              <a:ext cx="2331337" cy="2145900"/>
              <a:chOff x="3406332" y="2406275"/>
              <a:chExt cx="2331337" cy="2145900"/>
            </a:xfrm>
          </p:grpSpPr>
          <p:sp>
            <p:nvSpPr>
              <p:cNvPr id="828" name="Google Shape;828;p26"/>
              <p:cNvSpPr txBox="1"/>
              <p:nvPr/>
            </p:nvSpPr>
            <p:spPr>
              <a:xfrm>
                <a:off x="3406368" y="3142476"/>
                <a:ext cx="2331300" cy="57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Venus has a beautiful name but is an extremely hot planet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29" name="Google Shape;829;p26"/>
              <p:cNvSpPr txBox="1"/>
              <p:nvPr/>
            </p:nvSpPr>
            <p:spPr>
              <a:xfrm>
                <a:off x="3406332" y="2406275"/>
                <a:ext cx="2331300" cy="39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1XXX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830" name="Google Shape;830;p26"/>
              <p:cNvSpPr txBox="1"/>
              <p:nvPr/>
            </p:nvSpPr>
            <p:spPr>
              <a:xfrm>
                <a:off x="3406363" y="2815849"/>
                <a:ext cx="2331300" cy="39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Venus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831" name="Google Shape;831;p26"/>
              <p:cNvSpPr txBox="1"/>
              <p:nvPr/>
            </p:nvSpPr>
            <p:spPr>
              <a:xfrm>
                <a:off x="3406368" y="3722075"/>
                <a:ext cx="2331300" cy="83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Events:</a:t>
                </a:r>
                <a:endParaRPr b="1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048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blue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048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accent2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big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832" name="Google Shape;832;p26"/>
          <p:cNvGrpSpPr/>
          <p:nvPr/>
        </p:nvGrpSpPr>
        <p:grpSpPr>
          <a:xfrm>
            <a:off x="6009369" y="1813375"/>
            <a:ext cx="2331337" cy="2586400"/>
            <a:chOff x="6009369" y="1965775"/>
            <a:chExt cx="2331337" cy="2586400"/>
          </a:xfrm>
        </p:grpSpPr>
        <p:sp>
          <p:nvSpPr>
            <p:cNvPr id="833" name="Google Shape;833;p26"/>
            <p:cNvSpPr/>
            <p:nvPr/>
          </p:nvSpPr>
          <p:spPr>
            <a:xfrm>
              <a:off x="6009378" y="1965775"/>
              <a:ext cx="362100" cy="3621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834" name="Google Shape;834;p26"/>
            <p:cNvGrpSpPr/>
            <p:nvPr/>
          </p:nvGrpSpPr>
          <p:grpSpPr>
            <a:xfrm>
              <a:off x="6009369" y="2406275"/>
              <a:ext cx="2331337" cy="2145900"/>
              <a:chOff x="6009369" y="2406275"/>
              <a:chExt cx="2331337" cy="2145900"/>
            </a:xfrm>
          </p:grpSpPr>
          <p:sp>
            <p:nvSpPr>
              <p:cNvPr id="835" name="Google Shape;835;p26"/>
              <p:cNvSpPr txBox="1"/>
              <p:nvPr/>
            </p:nvSpPr>
            <p:spPr>
              <a:xfrm>
                <a:off x="6009406" y="3142476"/>
                <a:ext cx="2331300" cy="57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Earth is the third planet from the Sun and has life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836" name="Google Shape;836;p26"/>
              <p:cNvSpPr txBox="1"/>
              <p:nvPr/>
            </p:nvSpPr>
            <p:spPr>
              <a:xfrm>
                <a:off x="6009369" y="2406275"/>
                <a:ext cx="2331300" cy="39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2XXX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837" name="Google Shape;837;p26"/>
              <p:cNvSpPr txBox="1"/>
              <p:nvPr/>
            </p:nvSpPr>
            <p:spPr>
              <a:xfrm>
                <a:off x="6009401" y="2815849"/>
                <a:ext cx="2331300" cy="393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Earth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sp>
            <p:nvSpPr>
              <p:cNvPr id="838" name="Google Shape;838;p26"/>
              <p:cNvSpPr txBox="1"/>
              <p:nvPr/>
            </p:nvSpPr>
            <p:spPr>
              <a:xfrm>
                <a:off x="6009406" y="3722075"/>
                <a:ext cx="2331300" cy="83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Events:</a:t>
                </a:r>
                <a:endParaRPr b="1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048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very big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  <a:p>
                <a:pPr indent="-304800" lvl="0" marL="457200" rtl="0" algn="l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200"/>
                  <a:buFont typeface="Roboto"/>
                  <a:buChar char="●"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Pluto is now dwarf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cxnSp>
        <p:nvCxnSpPr>
          <p:cNvPr id="839" name="Google Shape;839;p26"/>
          <p:cNvCxnSpPr>
            <a:stCxn id="818" idx="0"/>
            <a:endCxn id="826" idx="4"/>
          </p:cNvCxnSpPr>
          <p:nvPr/>
        </p:nvCxnSpPr>
        <p:spPr>
          <a:xfrm>
            <a:off x="1165403" y="1994425"/>
            <a:ext cx="2241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840" name="Google Shape;840;p26"/>
          <p:cNvCxnSpPr>
            <a:stCxn id="826" idx="0"/>
            <a:endCxn id="833" idx="4"/>
          </p:cNvCxnSpPr>
          <p:nvPr/>
        </p:nvCxnSpPr>
        <p:spPr>
          <a:xfrm>
            <a:off x="3768446" y="1994425"/>
            <a:ext cx="22410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0" name="Shape 5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1" name="Google Shape;5631;p53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 </a:t>
            </a:r>
            <a:r>
              <a:rPr lang="en"/>
              <a:t>Infographics</a:t>
            </a:r>
            <a:endParaRPr/>
          </a:p>
        </p:txBody>
      </p:sp>
      <p:graphicFrame>
        <p:nvGraphicFramePr>
          <p:cNvPr id="5632" name="Google Shape;5632;p53"/>
          <p:cNvGraphicFramePr/>
          <p:nvPr/>
        </p:nvGraphicFramePr>
        <p:xfrm>
          <a:off x="3894131" y="149299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{D66EE098-32B5-41CA-BD0A-C3B6B46B1957}</a:tableStyleId>
              </a:tblPr>
              <a:tblGrid>
                <a:gridCol w="575800"/>
                <a:gridCol w="575800"/>
                <a:gridCol w="575800"/>
                <a:gridCol w="575800"/>
                <a:gridCol w="575800"/>
                <a:gridCol w="575800"/>
                <a:gridCol w="575800"/>
              </a:tblGrid>
              <a:tr h="517950"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Month 2XXX</a:t>
                      </a:r>
                      <a:endParaRPr sz="24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</a:tr>
              <a:tr h="3740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Sun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Mon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Tue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Wed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Thu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Fri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Sat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4248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48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7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8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9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48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10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11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12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13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14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15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16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4248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17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18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19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21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22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23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48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24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25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26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27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28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29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30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5633" name="Google Shape;5633;p53"/>
          <p:cNvGrpSpPr/>
          <p:nvPr/>
        </p:nvGrpSpPr>
        <p:grpSpPr>
          <a:xfrm>
            <a:off x="1219269" y="1505590"/>
            <a:ext cx="2119212" cy="1492400"/>
            <a:chOff x="5842163" y="1291253"/>
            <a:chExt cx="2119212" cy="1492400"/>
          </a:xfrm>
        </p:grpSpPr>
        <p:sp>
          <p:nvSpPr>
            <p:cNvPr id="5634" name="Google Shape;5634;p53"/>
            <p:cNvSpPr txBox="1"/>
            <p:nvPr/>
          </p:nvSpPr>
          <p:spPr>
            <a:xfrm flipH="1">
              <a:off x="5842175" y="2198353"/>
              <a:ext cx="2119200" cy="58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635" name="Google Shape;5635;p53"/>
            <p:cNvSpPr txBox="1"/>
            <p:nvPr/>
          </p:nvSpPr>
          <p:spPr>
            <a:xfrm flipH="1">
              <a:off x="5842163" y="1291253"/>
              <a:ext cx="2119200" cy="484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Month, 12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sp>
          <p:nvSpPr>
            <p:cNvPr id="5636" name="Google Shape;5636;p53"/>
            <p:cNvSpPr txBox="1"/>
            <p:nvPr/>
          </p:nvSpPr>
          <p:spPr>
            <a:xfrm flipH="1">
              <a:off x="5842175" y="1785175"/>
              <a:ext cx="2119200" cy="48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5637" name="Google Shape;5637;p53"/>
          <p:cNvGrpSpPr/>
          <p:nvPr/>
        </p:nvGrpSpPr>
        <p:grpSpPr>
          <a:xfrm>
            <a:off x="1219269" y="3056140"/>
            <a:ext cx="2119212" cy="1493313"/>
            <a:chOff x="5842163" y="2841803"/>
            <a:chExt cx="2119212" cy="1493313"/>
          </a:xfrm>
        </p:grpSpPr>
        <p:sp>
          <p:nvSpPr>
            <p:cNvPr id="5638" name="Google Shape;5638;p53"/>
            <p:cNvSpPr txBox="1"/>
            <p:nvPr/>
          </p:nvSpPr>
          <p:spPr>
            <a:xfrm flipH="1">
              <a:off x="5842163" y="2841803"/>
              <a:ext cx="2119200" cy="484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Month, 13 to 20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  <p:grpSp>
          <p:nvGrpSpPr>
            <p:cNvPr id="5639" name="Google Shape;5639;p53"/>
            <p:cNvGrpSpPr/>
            <p:nvPr/>
          </p:nvGrpSpPr>
          <p:grpSpPr>
            <a:xfrm>
              <a:off x="5842175" y="3338850"/>
              <a:ext cx="2119200" cy="996266"/>
              <a:chOff x="5842175" y="3338850"/>
              <a:chExt cx="2119200" cy="996266"/>
            </a:xfrm>
          </p:grpSpPr>
          <p:sp>
            <p:nvSpPr>
              <p:cNvPr id="5640" name="Google Shape;5640;p53"/>
              <p:cNvSpPr txBox="1"/>
              <p:nvPr/>
            </p:nvSpPr>
            <p:spPr>
              <a:xfrm flipH="1">
                <a:off x="5842175" y="3754315"/>
                <a:ext cx="2119200" cy="58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Jupiter is the biggest planet of them all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5641" name="Google Shape;5641;p53"/>
              <p:cNvSpPr txBox="1"/>
              <p:nvPr/>
            </p:nvSpPr>
            <p:spPr>
              <a:xfrm flipH="1">
                <a:off x="5842175" y="3338850"/>
                <a:ext cx="21192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Jupiter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5" name="Shape 5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6" name="Google Shape;5646;p54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aphicFrame>
        <p:nvGraphicFramePr>
          <p:cNvPr id="5647" name="Google Shape;5647;p54"/>
          <p:cNvGraphicFramePr/>
          <p:nvPr/>
        </p:nvGraphicFramePr>
        <p:xfrm>
          <a:off x="703125" y="1522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{D66EE098-32B5-41CA-BD0A-C3B6B46B1957}</a:tableStyleId>
              </a:tblPr>
              <a:tblGrid>
                <a:gridCol w="1114100"/>
                <a:gridCol w="942000"/>
                <a:gridCol w="942000"/>
                <a:gridCol w="942000"/>
                <a:gridCol w="942000"/>
                <a:gridCol w="942000"/>
                <a:gridCol w="942000"/>
                <a:gridCol w="942000"/>
              </a:tblGrid>
              <a:tr h="10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Time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Sun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Mon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Tue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Wed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Thu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Fri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Sat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265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9:00h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265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10:00h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5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11:00h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65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12:00h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265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13:00h</a:t>
                      </a:r>
                      <a:endParaRPr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5648" name="Google Shape;5648;p54"/>
          <p:cNvGrpSpPr/>
          <p:nvPr/>
        </p:nvGrpSpPr>
        <p:grpSpPr>
          <a:xfrm>
            <a:off x="2203051" y="4183525"/>
            <a:ext cx="1506598" cy="355800"/>
            <a:chOff x="708552" y="3918200"/>
            <a:chExt cx="1506598" cy="355800"/>
          </a:xfrm>
        </p:grpSpPr>
        <p:sp>
          <p:nvSpPr>
            <p:cNvPr id="5649" name="Google Shape;5649;p54"/>
            <p:cNvSpPr txBox="1"/>
            <p:nvPr/>
          </p:nvSpPr>
          <p:spPr>
            <a:xfrm>
              <a:off x="980650" y="3918200"/>
              <a:ext cx="12345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650" name="Google Shape;5650;p54"/>
            <p:cNvSpPr/>
            <p:nvPr/>
          </p:nvSpPr>
          <p:spPr>
            <a:xfrm>
              <a:off x="708552" y="3962300"/>
              <a:ext cx="272100" cy="2676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651" name="Google Shape;5651;p54"/>
          <p:cNvGrpSpPr/>
          <p:nvPr/>
        </p:nvGrpSpPr>
        <p:grpSpPr>
          <a:xfrm>
            <a:off x="3818701" y="4183525"/>
            <a:ext cx="1506598" cy="355800"/>
            <a:chOff x="708552" y="3918200"/>
            <a:chExt cx="1506598" cy="355800"/>
          </a:xfrm>
        </p:grpSpPr>
        <p:sp>
          <p:nvSpPr>
            <p:cNvPr id="5652" name="Google Shape;5652;p54"/>
            <p:cNvSpPr txBox="1"/>
            <p:nvPr/>
          </p:nvSpPr>
          <p:spPr>
            <a:xfrm>
              <a:off x="980650" y="3918200"/>
              <a:ext cx="12345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653" name="Google Shape;5653;p54"/>
            <p:cNvSpPr/>
            <p:nvPr/>
          </p:nvSpPr>
          <p:spPr>
            <a:xfrm>
              <a:off x="708552" y="3962300"/>
              <a:ext cx="272100" cy="2676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654" name="Google Shape;5654;p54"/>
          <p:cNvGrpSpPr/>
          <p:nvPr/>
        </p:nvGrpSpPr>
        <p:grpSpPr>
          <a:xfrm>
            <a:off x="5434351" y="4183525"/>
            <a:ext cx="1506598" cy="355800"/>
            <a:chOff x="708552" y="3918200"/>
            <a:chExt cx="1506598" cy="355800"/>
          </a:xfrm>
        </p:grpSpPr>
        <p:sp>
          <p:nvSpPr>
            <p:cNvPr id="5655" name="Google Shape;5655;p54"/>
            <p:cNvSpPr txBox="1"/>
            <p:nvPr/>
          </p:nvSpPr>
          <p:spPr>
            <a:xfrm>
              <a:off x="980650" y="3918200"/>
              <a:ext cx="1234500" cy="35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656" name="Google Shape;5656;p54"/>
            <p:cNvSpPr/>
            <p:nvPr/>
          </p:nvSpPr>
          <p:spPr>
            <a:xfrm>
              <a:off x="708552" y="3962300"/>
              <a:ext cx="272100" cy="2676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660" name="Shape 5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1" name="Google Shape;5661;p55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5662" name="Google Shape;5662;p55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read</a:t>
            </a:r>
            <a:r>
              <a:rPr lang="en" sz="9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our FAQs or visit our blog: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  <p:sp>
        <p:nvSpPr>
          <p:cNvPr id="5663" name="Google Shape;5663;p55"/>
          <p:cNvSpPr txBox="1"/>
          <p:nvPr/>
        </p:nvSpPr>
        <p:spPr>
          <a:xfrm>
            <a:off x="1048350" y="902900"/>
            <a:ext cx="7047300" cy="26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If you have a free account, in order to use this template, you must credit </a:t>
            </a:r>
            <a:r>
              <a:rPr b="1"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5D74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in your final presentation. Please refer to the next slide to read the instructions for premium users.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869FB2"/>
                </a:solidFill>
              </a:rPr>
              <a:t>As a Free user, you are allowed to:</a:t>
            </a:r>
            <a:endParaRPr b="1" sz="1000">
              <a:solidFill>
                <a:srgbClr val="869FB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Modify this template.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Use it for both personal and commercial projects.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869FB2"/>
                </a:solidFill>
              </a:rPr>
              <a:t>You are not allowed to:</a:t>
            </a:r>
            <a:endParaRPr b="1" sz="1000">
              <a:solidFill>
                <a:srgbClr val="869FB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Include Slidesgo Content in an online or offline database or file.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Acquire the copyright of Slidesgo Content.</a:t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667" name="Shape 5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8" name="Google Shape;5668;p56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 (premium users)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5669" name="Google Shape;5669;p56"/>
          <p:cNvSpPr txBox="1"/>
          <p:nvPr/>
        </p:nvSpPr>
        <p:spPr>
          <a:xfrm>
            <a:off x="1048350" y="902900"/>
            <a:ext cx="7047300" cy="39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</a:rPr>
              <a:t>As a Premium user, you can use this template without attributing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Slidesgo</a:t>
            </a:r>
            <a:r>
              <a:rPr lang="en" sz="900">
                <a:solidFill>
                  <a:schemeClr val="lt1"/>
                </a:solidFill>
              </a:rPr>
              <a:t>.</a:t>
            </a:r>
            <a:endParaRPr sz="9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869FB2"/>
                </a:solidFill>
              </a:rPr>
              <a:t>You are allowed to:</a:t>
            </a:r>
            <a:endParaRPr b="1" sz="1000">
              <a:solidFill>
                <a:srgbClr val="869FB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Modify this template.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it for both personal and commercial purposes.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869FB2"/>
                </a:solidFill>
              </a:rPr>
              <a:t>You are not allowed to:</a:t>
            </a:r>
            <a:endParaRPr b="1" sz="1000">
              <a:solidFill>
                <a:srgbClr val="869FB2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</a:endParaRPr>
          </a:p>
        </p:txBody>
      </p:sp>
      <p:sp>
        <p:nvSpPr>
          <p:cNvPr id="5670" name="Google Shape;5670;p56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read</a:t>
            </a:r>
            <a:r>
              <a:rPr lang="en" sz="9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our FAQs or visit our blog:</a:t>
            </a:r>
            <a:endParaRPr sz="10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5674" name="Shape 5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5" name="Google Shape;5675;p57"/>
          <p:cNvSpPr txBox="1"/>
          <p:nvPr>
            <p:ph idx="4294967295" type="title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6" name="Google Shape;5676;p57"/>
          <p:cNvSpPr txBox="1"/>
          <p:nvPr>
            <p:ph idx="4294967295" type="body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143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b="1"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</a:t>
            </a:r>
            <a:r>
              <a:rPr b="1"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7" name="Google Shape;5677;p57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b="1" lang="en" sz="1100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en" sz="1100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b="1" lang="en" sz="1100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b="1" lang="en" sz="1100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b="1" lang="en" sz="1100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b="1" lang="en" sz="1100">
                <a:solidFill>
                  <a:srgbClr val="869FB2"/>
                </a:solidFill>
                <a:uFill>
                  <a:noFill/>
                </a:u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our blog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5678" name="Google Shape;5678;p57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5679" name="Google Shape;5679;p57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5680" name="Google Shape;5680;p57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5681" name="Google Shape;5681;p57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rect b="b" l="l" r="r" t="t"/>
                  <a:pathLst>
                    <a:path extrusionOk="0" h="45133" w="45721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2" name="Google Shape;5682;p57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rect b="b" l="l" r="r" t="t"/>
                  <a:pathLst>
                    <a:path extrusionOk="0" h="11943" w="11955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683" name="Google Shape;5683;p57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rect b="b" l="l" r="r" t="t"/>
                <a:pathLst>
                  <a:path extrusionOk="0" h="10872" w="1086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684" name="Google Shape;5684;p57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5685" name="Google Shape;5685;p57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5686" name="Google Shape;5686;p57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7" name="Google Shape;5687;p57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688" name="Google Shape;5688;p57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5689" name="Google Shape;5689;p57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0" name="Google Shape;5690;p57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rect b="b" l="l" r="r" t="t"/>
                  <a:pathLst>
                    <a:path extrusionOk="0" h="6764" w="6764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1" name="Google Shape;5691;p57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rect b="b" l="l" r="r" t="t"/>
                  <a:pathLst>
                    <a:path extrusionOk="0" h="3542" w="3607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2" name="Google Shape;5692;p57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rect b="b" l="l" r="r" t="t"/>
                  <a:pathLst>
                    <a:path extrusionOk="0" h="918" w="929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693" name="Google Shape;5693;p57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5694" name="Google Shape;5694;p57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5695" name="Google Shape;5695;p57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6" name="Google Shape;5696;p57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rect b="b" l="l" r="r" t="t"/>
                  <a:pathLst>
                    <a:path extrusionOk="0" h="11955" w="11943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697" name="Google Shape;5697;p57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5698" name="Google Shape;5698;p57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rect b="b" l="l" r="r" t="t"/>
                  <a:pathLst>
                    <a:path extrusionOk="0" h="10860" w="10872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9" name="Google Shape;5699;p57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rect b="b" l="l" r="r" t="t"/>
                  <a:pathLst>
                    <a:path extrusionOk="0" h="3787" w="1502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0" name="Google Shape;5700;p57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rect b="b" l="l" r="r" t="t"/>
                  <a:pathLst>
                    <a:path extrusionOk="0" h="1728" w="1728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1" name="Google Shape;5701;p57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rect b="b" l="l" r="r" t="t"/>
                  <a:pathLst>
                    <a:path extrusionOk="0" h="3787" w="4026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702" name="Google Shape;5702;p57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5703" name="Google Shape;5703;p57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5704" name="Google Shape;5704;p57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rect b="b" l="l" r="r" t="t"/>
                  <a:pathLst>
                    <a:path extrusionOk="0" h="45131" w="45721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5" name="Google Shape;5705;p57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rect b="b" l="l" r="r" t="t"/>
                  <a:pathLst>
                    <a:path extrusionOk="0" h="11955" w="11955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06" name="Google Shape;5706;p57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5707" name="Google Shape;5707;p57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rect b="b" l="l" r="r" t="t"/>
                  <a:pathLst>
                    <a:path extrusionOk="0" h="10860" w="10871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8" name="Google Shape;5708;p57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rect b="b" l="l" r="r" t="t"/>
                  <a:pathLst>
                    <a:path extrusionOk="0" h="5835" w="7144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709" name="Google Shape;5709;p57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5710" name="Google Shape;5710;p57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5711" name="Google Shape;5711;p57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rect b="b" l="l" r="r" t="t"/>
                  <a:pathLst>
                    <a:path extrusionOk="0" h="45134" w="45721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2" name="Google Shape;5712;p57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rect b="b" l="l" r="r" t="t"/>
                  <a:pathLst>
                    <a:path extrusionOk="0" h="11942" w="11955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713" name="Google Shape;5713;p57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5714" name="Google Shape;5714;p57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rect b="b" l="l" r="r" t="t"/>
                  <a:pathLst>
                    <a:path extrusionOk="0" h="11216" w="11229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5" name="Google Shape;5715;p57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rect b="b" l="l" r="r" t="t"/>
                  <a:pathLst>
                    <a:path extrusionOk="0" h="1022" w="4335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6" name="Google Shape;5716;p57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rect b="b" l="l" r="r" t="t"/>
                  <a:pathLst>
                    <a:path extrusionOk="0" h="8860" w="9299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7" name="Google Shape;5717;p57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8" name="Google Shape;5718;p57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rect b="b" l="l" r="r" t="t"/>
                  <a:pathLst>
                    <a:path extrusionOk="0" h="1787" w="1787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Google Shape;845;p27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aphicFrame>
        <p:nvGraphicFramePr>
          <p:cNvPr id="846" name="Google Shape;846;p27"/>
          <p:cNvGraphicFramePr/>
          <p:nvPr/>
        </p:nvGraphicFramePr>
        <p:xfrm>
          <a:off x="717788" y="171502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{D66EE098-32B5-41CA-BD0A-C3B6B46B1957}</a:tableStyleId>
              </a:tblPr>
              <a:tblGrid>
                <a:gridCol w="2569475"/>
                <a:gridCol w="2569475"/>
                <a:gridCol w="2569475"/>
              </a:tblGrid>
              <a:tr h="47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dk1"/>
                        </a:solidFill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Mercury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Jupiter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7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Feature 01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Roboto"/>
                        <a:buChar char="●"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Mars is a cold planet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200"/>
                        <a:buFont typeface="Roboto"/>
                        <a:buChar char="●"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Pluto is a dwarf planet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Feature</a:t>
                      </a: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 02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Roboto"/>
                        <a:buChar char="●"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Venus is a hot planet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200"/>
                        <a:buFont typeface="Roboto"/>
                        <a:buChar char="●"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Earth is where we live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Feature </a:t>
                      </a: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03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Roboto"/>
                        <a:buChar char="●"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Mercury is very small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200"/>
                        <a:buFont typeface="Roboto"/>
                        <a:buChar char="●"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Jupiter is a big planet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11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Feature</a:t>
                      </a:r>
                      <a:r>
                        <a:rPr lang="en" sz="2000">
                          <a:solidFill>
                            <a:schemeClr val="dk1"/>
                          </a:solidFill>
                          <a:latin typeface="Fira Sans Extra Condensed SemiBold"/>
                          <a:ea typeface="Fira Sans Extra Condensed SemiBold"/>
                          <a:cs typeface="Fira Sans Extra Condensed SemiBold"/>
                          <a:sym typeface="Fira Sans Extra Condensed SemiBold"/>
                        </a:rPr>
                        <a:t> 04</a:t>
                      </a:r>
                      <a:endParaRPr sz="2000">
                        <a:solidFill>
                          <a:schemeClr val="dk1"/>
                        </a:solidFill>
                        <a:latin typeface="Fira Sans Extra Condensed SemiBold"/>
                        <a:ea typeface="Fira Sans Extra Condensed SemiBold"/>
                        <a:cs typeface="Fira Sans Extra Condensed SemiBold"/>
                        <a:sym typeface="Fira Sans Extra Condensed SemiBold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SzPts val="1200"/>
                        <a:buFont typeface="Roboto"/>
                        <a:buChar char="●"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Neptune is far from us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048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accent2"/>
                        </a:buClr>
                        <a:buSzPts val="1200"/>
                        <a:buFont typeface="Roboto"/>
                        <a:buChar char="●"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Saturn has several rings</a:t>
                      </a:r>
                      <a:endParaRPr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28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852" name="Google Shape;852;p28"/>
          <p:cNvGrpSpPr/>
          <p:nvPr/>
        </p:nvGrpSpPr>
        <p:grpSpPr>
          <a:xfrm>
            <a:off x="3950347" y="1432375"/>
            <a:ext cx="4379353" cy="694925"/>
            <a:chOff x="4069226" y="1432375"/>
            <a:chExt cx="4379353" cy="694925"/>
          </a:xfrm>
        </p:grpSpPr>
        <p:sp>
          <p:nvSpPr>
            <p:cNvPr id="853" name="Google Shape;853;p28"/>
            <p:cNvSpPr txBox="1"/>
            <p:nvPr/>
          </p:nvSpPr>
          <p:spPr>
            <a:xfrm>
              <a:off x="6157779" y="1432500"/>
              <a:ext cx="2290800" cy="69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of the entire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4" name="Google Shape;854;p28"/>
            <p:cNvSpPr txBox="1"/>
            <p:nvPr/>
          </p:nvSpPr>
          <p:spPr>
            <a:xfrm>
              <a:off x="4069226" y="1432375"/>
              <a:ext cx="2011800" cy="6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Mercury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855" name="Google Shape;855;p28"/>
          <p:cNvGrpSpPr/>
          <p:nvPr/>
        </p:nvGrpSpPr>
        <p:grpSpPr>
          <a:xfrm>
            <a:off x="3950347" y="2255483"/>
            <a:ext cx="4379353" cy="694925"/>
            <a:chOff x="4069226" y="2301833"/>
            <a:chExt cx="4379353" cy="694925"/>
          </a:xfrm>
        </p:grpSpPr>
        <p:sp>
          <p:nvSpPr>
            <p:cNvPr id="856" name="Google Shape;856;p28"/>
            <p:cNvSpPr txBox="1"/>
            <p:nvPr/>
          </p:nvSpPr>
          <p:spPr>
            <a:xfrm>
              <a:off x="6157779" y="2301958"/>
              <a:ext cx="2290800" cy="69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entire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7" name="Google Shape;857;p28"/>
            <p:cNvSpPr txBox="1"/>
            <p:nvPr/>
          </p:nvSpPr>
          <p:spPr>
            <a:xfrm>
              <a:off x="4069226" y="2301833"/>
              <a:ext cx="2011800" cy="6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Jupiter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858" name="Google Shape;858;p28"/>
          <p:cNvGrpSpPr/>
          <p:nvPr/>
        </p:nvGrpSpPr>
        <p:grpSpPr>
          <a:xfrm>
            <a:off x="3950347" y="3078591"/>
            <a:ext cx="4379353" cy="694925"/>
            <a:chOff x="4069226" y="3095092"/>
            <a:chExt cx="4379353" cy="694925"/>
          </a:xfrm>
        </p:grpSpPr>
        <p:sp>
          <p:nvSpPr>
            <p:cNvPr id="859" name="Google Shape;859;p28"/>
            <p:cNvSpPr txBox="1"/>
            <p:nvPr/>
          </p:nvSpPr>
          <p:spPr>
            <a:xfrm>
              <a:off x="6157779" y="3095217"/>
              <a:ext cx="2290800" cy="69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a gas giant and has several and beautiful rings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60" name="Google Shape;860;p28"/>
            <p:cNvSpPr txBox="1"/>
            <p:nvPr/>
          </p:nvSpPr>
          <p:spPr>
            <a:xfrm>
              <a:off x="4069226" y="3095092"/>
              <a:ext cx="2011800" cy="6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Saturn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861" name="Google Shape;861;p28"/>
          <p:cNvGrpSpPr/>
          <p:nvPr/>
        </p:nvGrpSpPr>
        <p:grpSpPr>
          <a:xfrm>
            <a:off x="3950347" y="3901699"/>
            <a:ext cx="4379353" cy="694925"/>
            <a:chOff x="4069226" y="3888350"/>
            <a:chExt cx="4379353" cy="694925"/>
          </a:xfrm>
        </p:grpSpPr>
        <p:sp>
          <p:nvSpPr>
            <p:cNvPr id="862" name="Google Shape;862;p28"/>
            <p:cNvSpPr txBox="1"/>
            <p:nvPr/>
          </p:nvSpPr>
          <p:spPr>
            <a:xfrm>
              <a:off x="6157779" y="3888475"/>
              <a:ext cx="2290800" cy="6948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very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63" name="Google Shape;863;p28"/>
            <p:cNvSpPr txBox="1"/>
            <p:nvPr/>
          </p:nvSpPr>
          <p:spPr>
            <a:xfrm>
              <a:off x="4069226" y="3888350"/>
              <a:ext cx="2011800" cy="69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cxnSp>
        <p:nvCxnSpPr>
          <p:cNvPr id="864" name="Google Shape;864;p28"/>
          <p:cNvCxnSpPr>
            <a:stCxn id="865" idx="6"/>
            <a:endCxn id="854" idx="1"/>
          </p:cNvCxnSpPr>
          <p:nvPr/>
        </p:nvCxnSpPr>
        <p:spPr>
          <a:xfrm rot="-5400000">
            <a:off x="2896073" y="1704525"/>
            <a:ext cx="978900" cy="11295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866" name="Google Shape;866;p28"/>
          <p:cNvCxnSpPr>
            <a:stCxn id="865" idx="0"/>
            <a:endCxn id="857" idx="1"/>
          </p:cNvCxnSpPr>
          <p:nvPr/>
        </p:nvCxnSpPr>
        <p:spPr>
          <a:xfrm flipH="1" rot="10800000">
            <a:off x="2998523" y="2602875"/>
            <a:ext cx="951900" cy="3336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867" name="Google Shape;867;p28"/>
          <p:cNvCxnSpPr>
            <a:stCxn id="865" idx="0"/>
            <a:endCxn id="860" idx="1"/>
          </p:cNvCxnSpPr>
          <p:nvPr/>
        </p:nvCxnSpPr>
        <p:spPr>
          <a:xfrm>
            <a:off x="2998523" y="2936475"/>
            <a:ext cx="951900" cy="4896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868" name="Google Shape;868;p28"/>
          <p:cNvCxnSpPr>
            <a:stCxn id="865" idx="2"/>
            <a:endCxn id="863" idx="1"/>
          </p:cNvCxnSpPr>
          <p:nvPr/>
        </p:nvCxnSpPr>
        <p:spPr>
          <a:xfrm flipH="1" rot="-5400000">
            <a:off x="2818073" y="3116925"/>
            <a:ext cx="1134900" cy="11295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sp>
        <p:nvSpPr>
          <p:cNvPr id="865" name="Google Shape;865;p28"/>
          <p:cNvSpPr/>
          <p:nvPr/>
        </p:nvSpPr>
        <p:spPr>
          <a:xfrm>
            <a:off x="2643023" y="2758725"/>
            <a:ext cx="355500" cy="355500"/>
          </a:xfrm>
          <a:prstGeom prst="star8">
            <a:avLst>
              <a:gd fmla="val 375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869" name="Google Shape;869;p28"/>
          <p:cNvGrpSpPr/>
          <p:nvPr/>
        </p:nvGrpSpPr>
        <p:grpSpPr>
          <a:xfrm>
            <a:off x="814300" y="2301449"/>
            <a:ext cx="1828720" cy="1270050"/>
            <a:chOff x="703175" y="2769114"/>
            <a:chExt cx="1859400" cy="1270050"/>
          </a:xfrm>
        </p:grpSpPr>
        <p:sp>
          <p:nvSpPr>
            <p:cNvPr id="870" name="Google Shape;870;p28"/>
            <p:cNvSpPr txBox="1"/>
            <p:nvPr/>
          </p:nvSpPr>
          <p:spPr>
            <a:xfrm>
              <a:off x="703175" y="3138864"/>
              <a:ext cx="1859400" cy="90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Earth is the third planet from the Sun and the only one that harbors life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71" name="Google Shape;871;p28"/>
            <p:cNvSpPr txBox="1"/>
            <p:nvPr/>
          </p:nvSpPr>
          <p:spPr>
            <a:xfrm>
              <a:off x="703175" y="2769114"/>
              <a:ext cx="1859400" cy="45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planet Earth 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29"/>
          <p:cNvSpPr txBox="1"/>
          <p:nvPr>
            <p:ph type="title"/>
          </p:nvPr>
        </p:nvSpPr>
        <p:spPr>
          <a:xfrm>
            <a:off x="71775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877" name="Google Shape;877;p29"/>
          <p:cNvGrpSpPr/>
          <p:nvPr/>
        </p:nvGrpSpPr>
        <p:grpSpPr>
          <a:xfrm>
            <a:off x="4214212" y="1464788"/>
            <a:ext cx="3805101" cy="912193"/>
            <a:chOff x="4507650" y="1388588"/>
            <a:chExt cx="3805101" cy="912193"/>
          </a:xfrm>
        </p:grpSpPr>
        <p:grpSp>
          <p:nvGrpSpPr>
            <p:cNvPr id="878" name="Google Shape;878;p29"/>
            <p:cNvGrpSpPr/>
            <p:nvPr/>
          </p:nvGrpSpPr>
          <p:grpSpPr>
            <a:xfrm flipH="1">
              <a:off x="4507650" y="1388588"/>
              <a:ext cx="2870501" cy="912193"/>
              <a:chOff x="5076350" y="1388575"/>
              <a:chExt cx="2870501" cy="912193"/>
            </a:xfrm>
          </p:grpSpPr>
          <p:grpSp>
            <p:nvGrpSpPr>
              <p:cNvPr id="879" name="Google Shape;879;p29"/>
              <p:cNvGrpSpPr/>
              <p:nvPr/>
            </p:nvGrpSpPr>
            <p:grpSpPr>
              <a:xfrm>
                <a:off x="5928150" y="1388575"/>
                <a:ext cx="2018701" cy="912193"/>
                <a:chOff x="5928150" y="1388575"/>
                <a:chExt cx="2018701" cy="912193"/>
              </a:xfrm>
            </p:grpSpPr>
            <p:sp>
              <p:nvSpPr>
                <p:cNvPr id="880" name="Google Shape;880;p29"/>
                <p:cNvSpPr txBox="1"/>
                <p:nvPr/>
              </p:nvSpPr>
              <p:spPr>
                <a:xfrm>
                  <a:off x="5928150" y="1752068"/>
                  <a:ext cx="2018700" cy="5487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Mercury is the smallest planet of them all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881" name="Google Shape;881;p29"/>
                <p:cNvSpPr txBox="1"/>
                <p:nvPr/>
              </p:nvSpPr>
              <p:spPr>
                <a:xfrm>
                  <a:off x="5928151" y="1388575"/>
                  <a:ext cx="2018700" cy="484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Mercury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sp>
            <p:nvSpPr>
              <p:cNvPr id="882" name="Google Shape;882;p29"/>
              <p:cNvSpPr/>
              <p:nvPr/>
            </p:nvSpPr>
            <p:spPr>
              <a:xfrm>
                <a:off x="5076350" y="1453775"/>
                <a:ext cx="781800" cy="781800"/>
              </a:xfrm>
              <a:prstGeom prst="star8">
                <a:avLst>
                  <a:gd fmla="val 37500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9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01</a:t>
                </a:r>
                <a:endParaRPr sz="29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883" name="Google Shape;883;p29"/>
            <p:cNvSpPr/>
            <p:nvPr/>
          </p:nvSpPr>
          <p:spPr>
            <a:xfrm flipH="1">
              <a:off x="7530951" y="1452475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grpSp>
        <p:nvGrpSpPr>
          <p:cNvPr id="884" name="Google Shape;884;p29"/>
          <p:cNvGrpSpPr/>
          <p:nvPr/>
        </p:nvGrpSpPr>
        <p:grpSpPr>
          <a:xfrm>
            <a:off x="4214212" y="2547013"/>
            <a:ext cx="3805101" cy="912193"/>
            <a:chOff x="4507650" y="2470813"/>
            <a:chExt cx="3805101" cy="912193"/>
          </a:xfrm>
        </p:grpSpPr>
        <p:grpSp>
          <p:nvGrpSpPr>
            <p:cNvPr id="885" name="Google Shape;885;p29"/>
            <p:cNvGrpSpPr/>
            <p:nvPr/>
          </p:nvGrpSpPr>
          <p:grpSpPr>
            <a:xfrm flipH="1">
              <a:off x="4507650" y="2470813"/>
              <a:ext cx="2870501" cy="912193"/>
              <a:chOff x="5076350" y="2470800"/>
              <a:chExt cx="2870501" cy="912193"/>
            </a:xfrm>
          </p:grpSpPr>
          <p:grpSp>
            <p:nvGrpSpPr>
              <p:cNvPr id="886" name="Google Shape;886;p29"/>
              <p:cNvGrpSpPr/>
              <p:nvPr/>
            </p:nvGrpSpPr>
            <p:grpSpPr>
              <a:xfrm>
                <a:off x="5928150" y="2470800"/>
                <a:ext cx="2018701" cy="912193"/>
                <a:chOff x="5928150" y="2470800"/>
                <a:chExt cx="2018701" cy="912193"/>
              </a:xfrm>
            </p:grpSpPr>
            <p:sp>
              <p:nvSpPr>
                <p:cNvPr id="887" name="Google Shape;887;p29"/>
                <p:cNvSpPr txBox="1"/>
                <p:nvPr/>
              </p:nvSpPr>
              <p:spPr>
                <a:xfrm>
                  <a:off x="5928150" y="2834293"/>
                  <a:ext cx="2018700" cy="5487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Saturn was named after a Roman god and has rings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888" name="Google Shape;888;p29"/>
                <p:cNvSpPr txBox="1"/>
                <p:nvPr/>
              </p:nvSpPr>
              <p:spPr>
                <a:xfrm>
                  <a:off x="5928151" y="2470800"/>
                  <a:ext cx="2018700" cy="484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3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Saturn</a:t>
                  </a:r>
                  <a:endParaRPr sz="23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sp>
            <p:nvSpPr>
              <p:cNvPr id="889" name="Google Shape;889;p29"/>
              <p:cNvSpPr/>
              <p:nvPr/>
            </p:nvSpPr>
            <p:spPr>
              <a:xfrm>
                <a:off x="5076350" y="2535997"/>
                <a:ext cx="781800" cy="781800"/>
              </a:xfrm>
              <a:prstGeom prst="star8">
                <a:avLst>
                  <a:gd fmla="val 37500" name="adj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9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02</a:t>
                </a:r>
                <a:endParaRPr sz="29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890" name="Google Shape;890;p29"/>
            <p:cNvSpPr/>
            <p:nvPr/>
          </p:nvSpPr>
          <p:spPr>
            <a:xfrm flipH="1">
              <a:off x="7530951" y="2534700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grpSp>
        <p:nvGrpSpPr>
          <p:cNvPr id="891" name="Google Shape;891;p29"/>
          <p:cNvGrpSpPr/>
          <p:nvPr/>
        </p:nvGrpSpPr>
        <p:grpSpPr>
          <a:xfrm>
            <a:off x="4214212" y="3629238"/>
            <a:ext cx="3805101" cy="912193"/>
            <a:chOff x="4507650" y="3553038"/>
            <a:chExt cx="3805101" cy="912193"/>
          </a:xfrm>
        </p:grpSpPr>
        <p:grpSp>
          <p:nvGrpSpPr>
            <p:cNvPr id="892" name="Google Shape;892;p29"/>
            <p:cNvGrpSpPr/>
            <p:nvPr/>
          </p:nvGrpSpPr>
          <p:grpSpPr>
            <a:xfrm flipH="1">
              <a:off x="4507650" y="3553038"/>
              <a:ext cx="2870501" cy="912193"/>
              <a:chOff x="5076350" y="3553025"/>
              <a:chExt cx="2870501" cy="912193"/>
            </a:xfrm>
          </p:grpSpPr>
          <p:grpSp>
            <p:nvGrpSpPr>
              <p:cNvPr id="893" name="Google Shape;893;p29"/>
              <p:cNvGrpSpPr/>
              <p:nvPr/>
            </p:nvGrpSpPr>
            <p:grpSpPr>
              <a:xfrm>
                <a:off x="5928150" y="3553025"/>
                <a:ext cx="2018701" cy="912193"/>
                <a:chOff x="5928150" y="3553025"/>
                <a:chExt cx="2018701" cy="912193"/>
              </a:xfrm>
            </p:grpSpPr>
            <p:sp>
              <p:nvSpPr>
                <p:cNvPr id="894" name="Google Shape;894;p29"/>
                <p:cNvSpPr txBox="1"/>
                <p:nvPr/>
              </p:nvSpPr>
              <p:spPr>
                <a:xfrm>
                  <a:off x="5928150" y="3916518"/>
                  <a:ext cx="2018700" cy="5487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Jupiter is the biggest planet of them all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895" name="Google Shape;895;p29"/>
                <p:cNvSpPr txBox="1"/>
                <p:nvPr/>
              </p:nvSpPr>
              <p:spPr>
                <a:xfrm>
                  <a:off x="5928151" y="3553025"/>
                  <a:ext cx="2018700" cy="4845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3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Jupiter</a:t>
                  </a:r>
                  <a:endParaRPr sz="23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sp>
            <p:nvSpPr>
              <p:cNvPr id="896" name="Google Shape;896;p29"/>
              <p:cNvSpPr/>
              <p:nvPr/>
            </p:nvSpPr>
            <p:spPr>
              <a:xfrm>
                <a:off x="5076350" y="3618225"/>
                <a:ext cx="781800" cy="781800"/>
              </a:xfrm>
              <a:prstGeom prst="star8">
                <a:avLst>
                  <a:gd fmla="val 37500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9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03</a:t>
                </a:r>
                <a:endParaRPr sz="29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897" name="Google Shape;897;p29"/>
            <p:cNvSpPr/>
            <p:nvPr/>
          </p:nvSpPr>
          <p:spPr>
            <a:xfrm flipH="1">
              <a:off x="7530951" y="3616925"/>
              <a:ext cx="781800" cy="7818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</p:grpSp>
      <p:sp>
        <p:nvSpPr>
          <p:cNvPr id="898" name="Google Shape;898;p29"/>
          <p:cNvSpPr/>
          <p:nvPr/>
        </p:nvSpPr>
        <p:spPr>
          <a:xfrm flipH="1">
            <a:off x="7490873" y="3894345"/>
            <a:ext cx="275080" cy="303458"/>
          </a:xfrm>
          <a:custGeom>
            <a:rect b="b" l="l" r="r" t="t"/>
            <a:pathLst>
              <a:path extrusionOk="0" h="12479" w="11312">
                <a:moveTo>
                  <a:pt x="5680" y="2310"/>
                </a:moveTo>
                <a:cubicBezTo>
                  <a:pt x="7359" y="2310"/>
                  <a:pt x="8859" y="3334"/>
                  <a:pt x="9490" y="4870"/>
                </a:cubicBezTo>
                <a:lnTo>
                  <a:pt x="1846" y="4870"/>
                </a:lnTo>
                <a:cubicBezTo>
                  <a:pt x="2477" y="3322"/>
                  <a:pt x="3977" y="2310"/>
                  <a:pt x="5680" y="2310"/>
                </a:cubicBezTo>
                <a:close/>
                <a:moveTo>
                  <a:pt x="7430" y="5239"/>
                </a:moveTo>
                <a:lnTo>
                  <a:pt x="7430" y="7216"/>
                </a:lnTo>
                <a:lnTo>
                  <a:pt x="6227" y="7216"/>
                </a:lnTo>
                <a:lnTo>
                  <a:pt x="6227" y="6228"/>
                </a:lnTo>
                <a:cubicBezTo>
                  <a:pt x="6227" y="6180"/>
                  <a:pt x="6216" y="6132"/>
                  <a:pt x="6168" y="6085"/>
                </a:cubicBezTo>
                <a:lnTo>
                  <a:pt x="5775" y="5704"/>
                </a:lnTo>
                <a:cubicBezTo>
                  <a:pt x="5739" y="5668"/>
                  <a:pt x="5692" y="5650"/>
                  <a:pt x="5646" y="5650"/>
                </a:cubicBezTo>
                <a:cubicBezTo>
                  <a:pt x="5599" y="5650"/>
                  <a:pt x="5555" y="5668"/>
                  <a:pt x="5525" y="5704"/>
                </a:cubicBezTo>
                <a:lnTo>
                  <a:pt x="5144" y="6085"/>
                </a:lnTo>
                <a:cubicBezTo>
                  <a:pt x="5108" y="6120"/>
                  <a:pt x="5084" y="6168"/>
                  <a:pt x="5084" y="6228"/>
                </a:cubicBezTo>
                <a:lnTo>
                  <a:pt x="5084" y="7216"/>
                </a:lnTo>
                <a:lnTo>
                  <a:pt x="1536" y="7216"/>
                </a:lnTo>
                <a:lnTo>
                  <a:pt x="1536" y="5239"/>
                </a:lnTo>
                <a:lnTo>
                  <a:pt x="3537" y="5239"/>
                </a:lnTo>
                <a:lnTo>
                  <a:pt x="3537" y="6620"/>
                </a:lnTo>
                <a:cubicBezTo>
                  <a:pt x="3537" y="6728"/>
                  <a:pt x="3620" y="6811"/>
                  <a:pt x="3715" y="6811"/>
                </a:cubicBezTo>
                <a:cubicBezTo>
                  <a:pt x="3811" y="6811"/>
                  <a:pt x="3894" y="6716"/>
                  <a:pt x="3894" y="6620"/>
                </a:cubicBezTo>
                <a:lnTo>
                  <a:pt x="3894" y="5239"/>
                </a:lnTo>
                <a:close/>
                <a:moveTo>
                  <a:pt x="5680" y="6108"/>
                </a:moveTo>
                <a:lnTo>
                  <a:pt x="5882" y="6311"/>
                </a:lnTo>
                <a:lnTo>
                  <a:pt x="5882" y="7228"/>
                </a:lnTo>
                <a:lnTo>
                  <a:pt x="5465" y="7228"/>
                </a:lnTo>
                <a:lnTo>
                  <a:pt x="5465" y="6311"/>
                </a:lnTo>
                <a:lnTo>
                  <a:pt x="5680" y="6108"/>
                </a:lnTo>
                <a:close/>
                <a:moveTo>
                  <a:pt x="9787" y="5239"/>
                </a:moveTo>
                <a:lnTo>
                  <a:pt x="9787" y="7228"/>
                </a:lnTo>
                <a:lnTo>
                  <a:pt x="7799" y="7228"/>
                </a:lnTo>
                <a:lnTo>
                  <a:pt x="7799" y="5239"/>
                </a:lnTo>
                <a:close/>
                <a:moveTo>
                  <a:pt x="2739" y="7585"/>
                </a:moveTo>
                <a:lnTo>
                  <a:pt x="2739" y="9752"/>
                </a:lnTo>
                <a:lnTo>
                  <a:pt x="1941" y="9752"/>
                </a:lnTo>
                <a:lnTo>
                  <a:pt x="1941" y="9549"/>
                </a:lnTo>
                <a:cubicBezTo>
                  <a:pt x="1941" y="9204"/>
                  <a:pt x="1786" y="8871"/>
                  <a:pt x="1525" y="8656"/>
                </a:cubicBezTo>
                <a:lnTo>
                  <a:pt x="763" y="8025"/>
                </a:lnTo>
                <a:lnTo>
                  <a:pt x="763" y="7585"/>
                </a:lnTo>
                <a:close/>
                <a:moveTo>
                  <a:pt x="8216" y="7585"/>
                </a:moveTo>
                <a:lnTo>
                  <a:pt x="8216" y="9752"/>
                </a:lnTo>
                <a:lnTo>
                  <a:pt x="7418" y="9752"/>
                </a:lnTo>
                <a:lnTo>
                  <a:pt x="7418" y="9585"/>
                </a:lnTo>
                <a:cubicBezTo>
                  <a:pt x="7418" y="9264"/>
                  <a:pt x="7251" y="8954"/>
                  <a:pt x="6966" y="8775"/>
                </a:cubicBezTo>
                <a:lnTo>
                  <a:pt x="5775" y="8025"/>
                </a:lnTo>
                <a:cubicBezTo>
                  <a:pt x="5745" y="8013"/>
                  <a:pt x="5713" y="8007"/>
                  <a:pt x="5680" y="8007"/>
                </a:cubicBezTo>
                <a:cubicBezTo>
                  <a:pt x="5647" y="8007"/>
                  <a:pt x="5614" y="8013"/>
                  <a:pt x="5585" y="8025"/>
                </a:cubicBezTo>
                <a:lnTo>
                  <a:pt x="4394" y="8775"/>
                </a:lnTo>
                <a:cubicBezTo>
                  <a:pt x="4108" y="8954"/>
                  <a:pt x="3953" y="9252"/>
                  <a:pt x="3953" y="9585"/>
                </a:cubicBezTo>
                <a:lnTo>
                  <a:pt x="3953" y="9752"/>
                </a:lnTo>
                <a:lnTo>
                  <a:pt x="3144" y="9752"/>
                </a:lnTo>
                <a:lnTo>
                  <a:pt x="3144" y="7585"/>
                </a:lnTo>
                <a:close/>
                <a:moveTo>
                  <a:pt x="10573" y="7585"/>
                </a:moveTo>
                <a:lnTo>
                  <a:pt x="10573" y="8025"/>
                </a:lnTo>
                <a:lnTo>
                  <a:pt x="9811" y="8656"/>
                </a:lnTo>
                <a:cubicBezTo>
                  <a:pt x="9549" y="8871"/>
                  <a:pt x="9395" y="9204"/>
                  <a:pt x="9395" y="9549"/>
                </a:cubicBezTo>
                <a:lnTo>
                  <a:pt x="9395" y="9752"/>
                </a:lnTo>
                <a:lnTo>
                  <a:pt x="8597" y="9752"/>
                </a:lnTo>
                <a:lnTo>
                  <a:pt x="8597" y="7585"/>
                </a:lnTo>
                <a:close/>
                <a:moveTo>
                  <a:pt x="5680" y="8383"/>
                </a:moveTo>
                <a:lnTo>
                  <a:pt x="6775" y="9073"/>
                </a:lnTo>
                <a:cubicBezTo>
                  <a:pt x="6954" y="9168"/>
                  <a:pt x="7061" y="9371"/>
                  <a:pt x="7061" y="9573"/>
                </a:cubicBezTo>
                <a:lnTo>
                  <a:pt x="7061" y="12085"/>
                </a:lnTo>
                <a:lnTo>
                  <a:pt x="6644" y="12085"/>
                </a:lnTo>
                <a:lnTo>
                  <a:pt x="6644" y="9930"/>
                </a:lnTo>
                <a:cubicBezTo>
                  <a:pt x="6632" y="9847"/>
                  <a:pt x="6549" y="9752"/>
                  <a:pt x="6454" y="9752"/>
                </a:cubicBezTo>
                <a:lnTo>
                  <a:pt x="4882" y="9752"/>
                </a:lnTo>
                <a:cubicBezTo>
                  <a:pt x="4787" y="9752"/>
                  <a:pt x="4703" y="9847"/>
                  <a:pt x="4703" y="9930"/>
                </a:cubicBezTo>
                <a:lnTo>
                  <a:pt x="4703" y="12085"/>
                </a:lnTo>
                <a:lnTo>
                  <a:pt x="4287" y="12085"/>
                </a:lnTo>
                <a:lnTo>
                  <a:pt x="4287" y="9573"/>
                </a:lnTo>
                <a:cubicBezTo>
                  <a:pt x="4287" y="9371"/>
                  <a:pt x="4394" y="9168"/>
                  <a:pt x="4573" y="9073"/>
                </a:cubicBezTo>
                <a:lnTo>
                  <a:pt x="5680" y="8383"/>
                </a:lnTo>
                <a:close/>
                <a:moveTo>
                  <a:pt x="763" y="8502"/>
                </a:moveTo>
                <a:lnTo>
                  <a:pt x="1286" y="8930"/>
                </a:lnTo>
                <a:cubicBezTo>
                  <a:pt x="1465" y="9085"/>
                  <a:pt x="1560" y="9311"/>
                  <a:pt x="1560" y="9549"/>
                </a:cubicBezTo>
                <a:lnTo>
                  <a:pt x="1560" y="12109"/>
                </a:lnTo>
                <a:lnTo>
                  <a:pt x="763" y="12109"/>
                </a:lnTo>
                <a:lnTo>
                  <a:pt x="763" y="8502"/>
                </a:lnTo>
                <a:close/>
                <a:moveTo>
                  <a:pt x="2739" y="10121"/>
                </a:moveTo>
                <a:lnTo>
                  <a:pt x="2739" y="12109"/>
                </a:lnTo>
                <a:lnTo>
                  <a:pt x="1941" y="12109"/>
                </a:lnTo>
                <a:lnTo>
                  <a:pt x="1941" y="10121"/>
                </a:lnTo>
                <a:close/>
                <a:moveTo>
                  <a:pt x="3918" y="10121"/>
                </a:moveTo>
                <a:lnTo>
                  <a:pt x="3918" y="12109"/>
                </a:lnTo>
                <a:lnTo>
                  <a:pt x="3120" y="12109"/>
                </a:lnTo>
                <a:lnTo>
                  <a:pt x="3120" y="10121"/>
                </a:lnTo>
                <a:close/>
                <a:moveTo>
                  <a:pt x="6275" y="10121"/>
                </a:moveTo>
                <a:lnTo>
                  <a:pt x="6275" y="12109"/>
                </a:lnTo>
                <a:lnTo>
                  <a:pt x="5061" y="12109"/>
                </a:lnTo>
                <a:lnTo>
                  <a:pt x="5061" y="10121"/>
                </a:lnTo>
                <a:close/>
                <a:moveTo>
                  <a:pt x="8216" y="10121"/>
                </a:moveTo>
                <a:lnTo>
                  <a:pt x="8216" y="12109"/>
                </a:lnTo>
                <a:lnTo>
                  <a:pt x="7418" y="12109"/>
                </a:lnTo>
                <a:lnTo>
                  <a:pt x="7418" y="10121"/>
                </a:lnTo>
                <a:close/>
                <a:moveTo>
                  <a:pt x="10561" y="8502"/>
                </a:moveTo>
                <a:lnTo>
                  <a:pt x="10561" y="12109"/>
                </a:lnTo>
                <a:lnTo>
                  <a:pt x="9752" y="12109"/>
                </a:lnTo>
                <a:lnTo>
                  <a:pt x="9752" y="11109"/>
                </a:lnTo>
                <a:cubicBezTo>
                  <a:pt x="9764" y="11014"/>
                  <a:pt x="9680" y="10930"/>
                  <a:pt x="9573" y="10930"/>
                </a:cubicBezTo>
                <a:cubicBezTo>
                  <a:pt x="9466" y="10930"/>
                  <a:pt x="9395" y="11014"/>
                  <a:pt x="9395" y="11109"/>
                </a:cubicBezTo>
                <a:lnTo>
                  <a:pt x="9395" y="12109"/>
                </a:lnTo>
                <a:lnTo>
                  <a:pt x="8597" y="12109"/>
                </a:lnTo>
                <a:lnTo>
                  <a:pt x="8597" y="10121"/>
                </a:lnTo>
                <a:lnTo>
                  <a:pt x="9395" y="10121"/>
                </a:lnTo>
                <a:lnTo>
                  <a:pt x="9395" y="10335"/>
                </a:lnTo>
                <a:cubicBezTo>
                  <a:pt x="9395" y="10442"/>
                  <a:pt x="9490" y="10514"/>
                  <a:pt x="9573" y="10514"/>
                </a:cubicBezTo>
                <a:cubicBezTo>
                  <a:pt x="9680" y="10514"/>
                  <a:pt x="9752" y="10418"/>
                  <a:pt x="9752" y="10335"/>
                </a:cubicBezTo>
                <a:lnTo>
                  <a:pt x="9752" y="9549"/>
                </a:lnTo>
                <a:cubicBezTo>
                  <a:pt x="9752" y="9311"/>
                  <a:pt x="9859" y="9085"/>
                  <a:pt x="10037" y="8930"/>
                </a:cubicBezTo>
                <a:lnTo>
                  <a:pt x="10561" y="8502"/>
                </a:lnTo>
                <a:close/>
                <a:moveTo>
                  <a:pt x="5751" y="1"/>
                </a:moveTo>
                <a:cubicBezTo>
                  <a:pt x="5537" y="1"/>
                  <a:pt x="5346" y="72"/>
                  <a:pt x="5204" y="227"/>
                </a:cubicBezTo>
                <a:cubicBezTo>
                  <a:pt x="5049" y="370"/>
                  <a:pt x="4977" y="572"/>
                  <a:pt x="4977" y="774"/>
                </a:cubicBezTo>
                <a:cubicBezTo>
                  <a:pt x="4977" y="989"/>
                  <a:pt x="5049" y="1179"/>
                  <a:pt x="5204" y="1322"/>
                </a:cubicBezTo>
                <a:cubicBezTo>
                  <a:pt x="5275" y="1405"/>
                  <a:pt x="5382" y="1465"/>
                  <a:pt x="5477" y="1513"/>
                </a:cubicBezTo>
                <a:lnTo>
                  <a:pt x="5477" y="1965"/>
                </a:lnTo>
                <a:cubicBezTo>
                  <a:pt x="3668" y="2048"/>
                  <a:pt x="2084" y="3191"/>
                  <a:pt x="1465" y="4906"/>
                </a:cubicBezTo>
                <a:lnTo>
                  <a:pt x="965" y="4906"/>
                </a:lnTo>
                <a:cubicBezTo>
                  <a:pt x="870" y="4906"/>
                  <a:pt x="786" y="4989"/>
                  <a:pt x="786" y="5085"/>
                </a:cubicBezTo>
                <a:cubicBezTo>
                  <a:pt x="786" y="5180"/>
                  <a:pt x="882" y="5263"/>
                  <a:pt x="965" y="5263"/>
                </a:cubicBezTo>
                <a:lnTo>
                  <a:pt x="1179" y="5263"/>
                </a:lnTo>
                <a:lnTo>
                  <a:pt x="1179" y="7240"/>
                </a:lnTo>
                <a:lnTo>
                  <a:pt x="179" y="7240"/>
                </a:lnTo>
                <a:cubicBezTo>
                  <a:pt x="72" y="7240"/>
                  <a:pt x="1" y="7323"/>
                  <a:pt x="1" y="7418"/>
                </a:cubicBezTo>
                <a:cubicBezTo>
                  <a:pt x="1" y="7525"/>
                  <a:pt x="96" y="7597"/>
                  <a:pt x="179" y="7597"/>
                </a:cubicBezTo>
                <a:lnTo>
                  <a:pt x="393" y="7597"/>
                </a:lnTo>
                <a:lnTo>
                  <a:pt x="393" y="12121"/>
                </a:lnTo>
                <a:lnTo>
                  <a:pt x="179" y="12121"/>
                </a:lnTo>
                <a:cubicBezTo>
                  <a:pt x="72" y="12121"/>
                  <a:pt x="1" y="12204"/>
                  <a:pt x="1" y="12300"/>
                </a:cubicBezTo>
                <a:cubicBezTo>
                  <a:pt x="1" y="12383"/>
                  <a:pt x="96" y="12478"/>
                  <a:pt x="179" y="12478"/>
                </a:cubicBezTo>
                <a:lnTo>
                  <a:pt x="11133" y="12478"/>
                </a:lnTo>
                <a:cubicBezTo>
                  <a:pt x="11240" y="12478"/>
                  <a:pt x="11311" y="12383"/>
                  <a:pt x="11311" y="12300"/>
                </a:cubicBezTo>
                <a:cubicBezTo>
                  <a:pt x="11311" y="12204"/>
                  <a:pt x="11240" y="12109"/>
                  <a:pt x="11133" y="12109"/>
                </a:cubicBezTo>
                <a:lnTo>
                  <a:pt x="10930" y="12109"/>
                </a:lnTo>
                <a:lnTo>
                  <a:pt x="10930" y="7585"/>
                </a:lnTo>
                <a:lnTo>
                  <a:pt x="11133" y="7585"/>
                </a:lnTo>
                <a:cubicBezTo>
                  <a:pt x="11240" y="7585"/>
                  <a:pt x="11311" y="7490"/>
                  <a:pt x="11311" y="7406"/>
                </a:cubicBezTo>
                <a:cubicBezTo>
                  <a:pt x="11311" y="7299"/>
                  <a:pt x="11228" y="7216"/>
                  <a:pt x="11133" y="7216"/>
                </a:cubicBezTo>
                <a:lnTo>
                  <a:pt x="10145" y="7216"/>
                </a:lnTo>
                <a:lnTo>
                  <a:pt x="10145" y="5239"/>
                </a:lnTo>
                <a:lnTo>
                  <a:pt x="10347" y="5239"/>
                </a:lnTo>
                <a:cubicBezTo>
                  <a:pt x="10454" y="5239"/>
                  <a:pt x="10526" y="5156"/>
                  <a:pt x="10526" y="5061"/>
                </a:cubicBezTo>
                <a:cubicBezTo>
                  <a:pt x="10526" y="4954"/>
                  <a:pt x="10442" y="4882"/>
                  <a:pt x="10347" y="4882"/>
                </a:cubicBezTo>
                <a:lnTo>
                  <a:pt x="9859" y="4882"/>
                </a:lnTo>
                <a:cubicBezTo>
                  <a:pt x="9228" y="3191"/>
                  <a:pt x="7644" y="2025"/>
                  <a:pt x="5835" y="1953"/>
                </a:cubicBezTo>
                <a:lnTo>
                  <a:pt x="5835" y="1525"/>
                </a:lnTo>
                <a:cubicBezTo>
                  <a:pt x="6001" y="1501"/>
                  <a:pt x="6168" y="1417"/>
                  <a:pt x="6287" y="1298"/>
                </a:cubicBezTo>
                <a:cubicBezTo>
                  <a:pt x="6358" y="1227"/>
                  <a:pt x="6358" y="1108"/>
                  <a:pt x="6287" y="1048"/>
                </a:cubicBezTo>
                <a:cubicBezTo>
                  <a:pt x="6251" y="1007"/>
                  <a:pt x="6204" y="986"/>
                  <a:pt x="6158" y="986"/>
                </a:cubicBezTo>
                <a:cubicBezTo>
                  <a:pt x="6111" y="986"/>
                  <a:pt x="6067" y="1007"/>
                  <a:pt x="6037" y="1048"/>
                </a:cubicBezTo>
                <a:cubicBezTo>
                  <a:pt x="5954" y="1120"/>
                  <a:pt x="5846" y="1167"/>
                  <a:pt x="5751" y="1167"/>
                </a:cubicBezTo>
                <a:cubicBezTo>
                  <a:pt x="5644" y="1167"/>
                  <a:pt x="5537" y="1120"/>
                  <a:pt x="5465" y="1048"/>
                </a:cubicBezTo>
                <a:cubicBezTo>
                  <a:pt x="5299" y="882"/>
                  <a:pt x="5299" y="632"/>
                  <a:pt x="5465" y="477"/>
                </a:cubicBezTo>
                <a:cubicBezTo>
                  <a:pt x="5537" y="405"/>
                  <a:pt x="5644" y="358"/>
                  <a:pt x="5751" y="358"/>
                </a:cubicBezTo>
                <a:cubicBezTo>
                  <a:pt x="5858" y="358"/>
                  <a:pt x="5930" y="274"/>
                  <a:pt x="5930" y="179"/>
                </a:cubicBezTo>
                <a:cubicBezTo>
                  <a:pt x="5930" y="72"/>
                  <a:pt x="5835" y="1"/>
                  <a:pt x="575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9" name="Google Shape;899;p29"/>
          <p:cNvGrpSpPr/>
          <p:nvPr/>
        </p:nvGrpSpPr>
        <p:grpSpPr>
          <a:xfrm rot="-1227663">
            <a:off x="1226483" y="1583794"/>
            <a:ext cx="2838991" cy="2838636"/>
            <a:chOff x="1402575" y="439650"/>
            <a:chExt cx="4787400" cy="4786800"/>
          </a:xfrm>
        </p:grpSpPr>
        <p:sp>
          <p:nvSpPr>
            <p:cNvPr id="900" name="Google Shape;900;p29"/>
            <p:cNvSpPr/>
            <p:nvPr/>
          </p:nvSpPr>
          <p:spPr>
            <a:xfrm>
              <a:off x="2406075" y="3593875"/>
              <a:ext cx="695875" cy="1023200"/>
            </a:xfrm>
            <a:custGeom>
              <a:rect b="b" l="l" r="r" t="t"/>
              <a:pathLst>
                <a:path extrusionOk="0" h="40928" w="27835">
                  <a:moveTo>
                    <a:pt x="27834" y="0"/>
                  </a:moveTo>
                  <a:lnTo>
                    <a:pt x="1" y="13046"/>
                  </a:lnTo>
                  <a:lnTo>
                    <a:pt x="13047" y="40928"/>
                  </a:lnTo>
                  <a:lnTo>
                    <a:pt x="278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9"/>
            <p:cNvSpPr/>
            <p:nvPr/>
          </p:nvSpPr>
          <p:spPr>
            <a:xfrm>
              <a:off x="2299950" y="3440625"/>
              <a:ext cx="942125" cy="1382750"/>
            </a:xfrm>
            <a:custGeom>
              <a:rect b="b" l="l" r="r" t="t"/>
              <a:pathLst>
                <a:path extrusionOk="0" h="55310" w="37685">
                  <a:moveTo>
                    <a:pt x="26522" y="12236"/>
                  </a:moveTo>
                  <a:lnTo>
                    <a:pt x="16910" y="38782"/>
                  </a:lnTo>
                  <a:lnTo>
                    <a:pt x="8443" y="20703"/>
                  </a:lnTo>
                  <a:lnTo>
                    <a:pt x="26522" y="12236"/>
                  </a:lnTo>
                  <a:close/>
                  <a:moveTo>
                    <a:pt x="37684" y="1"/>
                  </a:moveTo>
                  <a:lnTo>
                    <a:pt x="23827" y="6512"/>
                  </a:lnTo>
                  <a:lnTo>
                    <a:pt x="5725" y="14979"/>
                  </a:lnTo>
                  <a:lnTo>
                    <a:pt x="0" y="17650"/>
                  </a:lnTo>
                  <a:lnTo>
                    <a:pt x="2696" y="23374"/>
                  </a:lnTo>
                  <a:lnTo>
                    <a:pt x="11162" y="41477"/>
                  </a:lnTo>
                  <a:lnTo>
                    <a:pt x="17626" y="55310"/>
                  </a:lnTo>
                  <a:lnTo>
                    <a:pt x="22825" y="40928"/>
                  </a:lnTo>
                  <a:lnTo>
                    <a:pt x="32413" y="14383"/>
                  </a:lnTo>
                  <a:lnTo>
                    <a:pt x="37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9"/>
            <p:cNvSpPr/>
            <p:nvPr/>
          </p:nvSpPr>
          <p:spPr>
            <a:xfrm>
              <a:off x="4492400" y="1050825"/>
              <a:ext cx="695250" cy="1020825"/>
            </a:xfrm>
            <a:custGeom>
              <a:rect b="b" l="l" r="r" t="t"/>
              <a:pathLst>
                <a:path extrusionOk="0" h="40833" w="27810">
                  <a:moveTo>
                    <a:pt x="14787" y="0"/>
                  </a:moveTo>
                  <a:lnTo>
                    <a:pt x="0" y="40832"/>
                  </a:lnTo>
                  <a:lnTo>
                    <a:pt x="27810" y="27810"/>
                  </a:lnTo>
                  <a:lnTo>
                    <a:pt x="1478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9"/>
            <p:cNvSpPr/>
            <p:nvPr/>
          </p:nvSpPr>
          <p:spPr>
            <a:xfrm>
              <a:off x="4353475" y="843925"/>
              <a:ext cx="939725" cy="1379750"/>
            </a:xfrm>
            <a:custGeom>
              <a:rect b="b" l="l" r="r" t="t"/>
              <a:pathLst>
                <a:path extrusionOk="0" h="55190" w="37589">
                  <a:moveTo>
                    <a:pt x="20726" y="16528"/>
                  </a:moveTo>
                  <a:lnTo>
                    <a:pt x="29169" y="34559"/>
                  </a:lnTo>
                  <a:lnTo>
                    <a:pt x="11114" y="43002"/>
                  </a:lnTo>
                  <a:lnTo>
                    <a:pt x="20726" y="16528"/>
                  </a:lnTo>
                  <a:close/>
                  <a:moveTo>
                    <a:pt x="19987" y="0"/>
                  </a:moveTo>
                  <a:lnTo>
                    <a:pt x="14787" y="14382"/>
                  </a:lnTo>
                  <a:lnTo>
                    <a:pt x="5199" y="40832"/>
                  </a:lnTo>
                  <a:lnTo>
                    <a:pt x="0" y="55190"/>
                  </a:lnTo>
                  <a:lnTo>
                    <a:pt x="13833" y="48727"/>
                  </a:lnTo>
                  <a:lnTo>
                    <a:pt x="31864" y="40283"/>
                  </a:lnTo>
                  <a:lnTo>
                    <a:pt x="37588" y="37588"/>
                  </a:lnTo>
                  <a:lnTo>
                    <a:pt x="34917" y="31888"/>
                  </a:lnTo>
                  <a:lnTo>
                    <a:pt x="26474" y="13833"/>
                  </a:lnTo>
                  <a:lnTo>
                    <a:pt x="19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9"/>
            <p:cNvSpPr/>
            <p:nvPr/>
          </p:nvSpPr>
          <p:spPr>
            <a:xfrm>
              <a:off x="1744825" y="2509275"/>
              <a:ext cx="1022025" cy="695850"/>
            </a:xfrm>
            <a:custGeom>
              <a:rect b="b" l="l" r="r" t="t"/>
              <a:pathLst>
                <a:path extrusionOk="0" h="27834" w="40881">
                  <a:moveTo>
                    <a:pt x="1" y="0"/>
                  </a:moveTo>
                  <a:lnTo>
                    <a:pt x="13023" y="27834"/>
                  </a:lnTo>
                  <a:lnTo>
                    <a:pt x="40880" y="1478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9"/>
            <p:cNvSpPr/>
            <p:nvPr/>
          </p:nvSpPr>
          <p:spPr>
            <a:xfrm>
              <a:off x="1592200" y="2369750"/>
              <a:ext cx="1380950" cy="940925"/>
            </a:xfrm>
            <a:custGeom>
              <a:rect b="b" l="l" r="r" t="t"/>
              <a:pathLst>
                <a:path extrusionOk="0" h="37637" w="55238">
                  <a:moveTo>
                    <a:pt x="12188" y="11138"/>
                  </a:moveTo>
                  <a:lnTo>
                    <a:pt x="38733" y="20750"/>
                  </a:lnTo>
                  <a:lnTo>
                    <a:pt x="20654" y="29217"/>
                  </a:lnTo>
                  <a:lnTo>
                    <a:pt x="12188" y="11138"/>
                  </a:lnTo>
                  <a:close/>
                  <a:moveTo>
                    <a:pt x="0" y="0"/>
                  </a:moveTo>
                  <a:lnTo>
                    <a:pt x="6464" y="13834"/>
                  </a:lnTo>
                  <a:lnTo>
                    <a:pt x="14930" y="31912"/>
                  </a:lnTo>
                  <a:lnTo>
                    <a:pt x="17625" y="37636"/>
                  </a:lnTo>
                  <a:lnTo>
                    <a:pt x="23350" y="34941"/>
                  </a:lnTo>
                  <a:lnTo>
                    <a:pt x="41404" y="26474"/>
                  </a:lnTo>
                  <a:lnTo>
                    <a:pt x="55238" y="20011"/>
                  </a:lnTo>
                  <a:lnTo>
                    <a:pt x="40880" y="14811"/>
                  </a:lnTo>
                  <a:lnTo>
                    <a:pt x="14358" y="5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9"/>
            <p:cNvSpPr/>
            <p:nvPr/>
          </p:nvSpPr>
          <p:spPr>
            <a:xfrm>
              <a:off x="4826300" y="2460975"/>
              <a:ext cx="1022600" cy="695850"/>
            </a:xfrm>
            <a:custGeom>
              <a:rect b="b" l="l" r="r" t="t"/>
              <a:pathLst>
                <a:path extrusionOk="0" h="27834" w="40904">
                  <a:moveTo>
                    <a:pt x="27834" y="0"/>
                  </a:moveTo>
                  <a:lnTo>
                    <a:pt x="0" y="13023"/>
                  </a:lnTo>
                  <a:lnTo>
                    <a:pt x="40904" y="27834"/>
                  </a:lnTo>
                  <a:lnTo>
                    <a:pt x="27834" y="0"/>
                  </a:lnTo>
                  <a:close/>
                </a:path>
              </a:pathLst>
            </a:custGeom>
            <a:solidFill>
              <a:srgbClr val="FFFFF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9"/>
            <p:cNvSpPr/>
            <p:nvPr/>
          </p:nvSpPr>
          <p:spPr>
            <a:xfrm>
              <a:off x="4619400" y="2355425"/>
              <a:ext cx="1381550" cy="939750"/>
            </a:xfrm>
            <a:custGeom>
              <a:rect b="b" l="l" r="r" t="t"/>
              <a:pathLst>
                <a:path extrusionOk="0" h="37590" w="55262">
                  <a:moveTo>
                    <a:pt x="34583" y="8420"/>
                  </a:moveTo>
                  <a:lnTo>
                    <a:pt x="43050" y="26475"/>
                  </a:lnTo>
                  <a:lnTo>
                    <a:pt x="43050" y="26475"/>
                  </a:lnTo>
                  <a:lnTo>
                    <a:pt x="16553" y="16887"/>
                  </a:lnTo>
                  <a:lnTo>
                    <a:pt x="34583" y="8420"/>
                  </a:lnTo>
                  <a:close/>
                  <a:moveTo>
                    <a:pt x="37636" y="1"/>
                  </a:moveTo>
                  <a:lnTo>
                    <a:pt x="31912" y="2696"/>
                  </a:lnTo>
                  <a:lnTo>
                    <a:pt x="13834" y="11163"/>
                  </a:lnTo>
                  <a:lnTo>
                    <a:pt x="0" y="17626"/>
                  </a:lnTo>
                  <a:lnTo>
                    <a:pt x="14382" y="22826"/>
                  </a:lnTo>
                  <a:lnTo>
                    <a:pt x="40880" y="32414"/>
                  </a:lnTo>
                  <a:lnTo>
                    <a:pt x="55262" y="37589"/>
                  </a:lnTo>
                  <a:lnTo>
                    <a:pt x="48774" y="23756"/>
                  </a:lnTo>
                  <a:lnTo>
                    <a:pt x="40308" y="5701"/>
                  </a:lnTo>
                  <a:lnTo>
                    <a:pt x="37636" y="1"/>
                  </a:lnTo>
                  <a:close/>
                </a:path>
              </a:pathLst>
            </a:custGeom>
            <a:solidFill>
              <a:srgbClr val="FFFFF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9"/>
            <p:cNvSpPr/>
            <p:nvPr/>
          </p:nvSpPr>
          <p:spPr>
            <a:xfrm>
              <a:off x="3698175" y="544600"/>
              <a:ext cx="1215800" cy="1763150"/>
            </a:xfrm>
            <a:custGeom>
              <a:rect b="b" l="l" r="r" t="t"/>
              <a:pathLst>
                <a:path extrusionOk="0" h="70526" w="48632">
                  <a:moveTo>
                    <a:pt x="37064" y="0"/>
                  </a:moveTo>
                  <a:lnTo>
                    <a:pt x="12474" y="11544"/>
                  </a:lnTo>
                  <a:lnTo>
                    <a:pt x="1" y="45936"/>
                  </a:lnTo>
                  <a:lnTo>
                    <a:pt x="11544" y="70526"/>
                  </a:lnTo>
                  <a:lnTo>
                    <a:pt x="36205" y="59006"/>
                  </a:lnTo>
                  <a:lnTo>
                    <a:pt x="48631" y="24661"/>
                  </a:lnTo>
                  <a:lnTo>
                    <a:pt x="37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9"/>
            <p:cNvSpPr/>
            <p:nvPr/>
          </p:nvSpPr>
          <p:spPr>
            <a:xfrm>
              <a:off x="3612900" y="439650"/>
              <a:ext cx="1386350" cy="1974250"/>
            </a:xfrm>
            <a:custGeom>
              <a:rect b="b" l="l" r="r" t="t"/>
              <a:pathLst>
                <a:path extrusionOk="0" h="78970" w="55454">
                  <a:moveTo>
                    <a:pt x="38949" y="8396"/>
                  </a:moveTo>
                  <a:lnTo>
                    <a:pt x="48608" y="29003"/>
                  </a:lnTo>
                  <a:lnTo>
                    <a:pt x="37088" y="60867"/>
                  </a:lnTo>
                  <a:lnTo>
                    <a:pt x="16482" y="70526"/>
                  </a:lnTo>
                  <a:lnTo>
                    <a:pt x="6846" y="49991"/>
                  </a:lnTo>
                  <a:lnTo>
                    <a:pt x="18413" y="18031"/>
                  </a:lnTo>
                  <a:lnTo>
                    <a:pt x="38949" y="8396"/>
                  </a:lnTo>
                  <a:close/>
                  <a:moveTo>
                    <a:pt x="42001" y="0"/>
                  </a:moveTo>
                  <a:lnTo>
                    <a:pt x="36277" y="2672"/>
                  </a:lnTo>
                  <a:lnTo>
                    <a:pt x="15742" y="12307"/>
                  </a:lnTo>
                  <a:lnTo>
                    <a:pt x="13357" y="13404"/>
                  </a:lnTo>
                  <a:lnTo>
                    <a:pt x="12451" y="15885"/>
                  </a:lnTo>
                  <a:lnTo>
                    <a:pt x="883" y="47844"/>
                  </a:lnTo>
                  <a:lnTo>
                    <a:pt x="1" y="50325"/>
                  </a:lnTo>
                  <a:lnTo>
                    <a:pt x="1098" y="52710"/>
                  </a:lnTo>
                  <a:lnTo>
                    <a:pt x="10734" y="73245"/>
                  </a:lnTo>
                  <a:lnTo>
                    <a:pt x="13405" y="78969"/>
                  </a:lnTo>
                  <a:lnTo>
                    <a:pt x="19129" y="76274"/>
                  </a:lnTo>
                  <a:lnTo>
                    <a:pt x="39736" y="66615"/>
                  </a:lnTo>
                  <a:lnTo>
                    <a:pt x="42121" y="65518"/>
                  </a:lnTo>
                  <a:lnTo>
                    <a:pt x="43003" y="63037"/>
                  </a:lnTo>
                  <a:lnTo>
                    <a:pt x="54547" y="31173"/>
                  </a:lnTo>
                  <a:lnTo>
                    <a:pt x="55453" y="28693"/>
                  </a:lnTo>
                  <a:lnTo>
                    <a:pt x="54332" y="26307"/>
                  </a:lnTo>
                  <a:lnTo>
                    <a:pt x="44673" y="5725"/>
                  </a:lnTo>
                  <a:lnTo>
                    <a:pt x="420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9"/>
            <p:cNvSpPr/>
            <p:nvPr/>
          </p:nvSpPr>
          <p:spPr>
            <a:xfrm>
              <a:off x="2680350" y="3357150"/>
              <a:ext cx="1215800" cy="1763775"/>
            </a:xfrm>
            <a:custGeom>
              <a:rect b="b" l="l" r="r" t="t"/>
              <a:pathLst>
                <a:path extrusionOk="0" h="70551" w="48632">
                  <a:moveTo>
                    <a:pt x="37041" y="1"/>
                  </a:moveTo>
                  <a:lnTo>
                    <a:pt x="12451" y="11544"/>
                  </a:lnTo>
                  <a:lnTo>
                    <a:pt x="1" y="45960"/>
                  </a:lnTo>
                  <a:lnTo>
                    <a:pt x="11497" y="70550"/>
                  </a:lnTo>
                  <a:lnTo>
                    <a:pt x="36182" y="59007"/>
                  </a:lnTo>
                  <a:lnTo>
                    <a:pt x="48632" y="24662"/>
                  </a:lnTo>
                  <a:lnTo>
                    <a:pt x="370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9"/>
            <p:cNvSpPr/>
            <p:nvPr/>
          </p:nvSpPr>
          <p:spPr>
            <a:xfrm>
              <a:off x="2594500" y="3252200"/>
              <a:ext cx="1386325" cy="1974250"/>
            </a:xfrm>
            <a:custGeom>
              <a:rect b="b" l="l" r="r" t="t"/>
              <a:pathLst>
                <a:path extrusionOk="0" h="78970" w="55453">
                  <a:moveTo>
                    <a:pt x="38972" y="8420"/>
                  </a:moveTo>
                  <a:lnTo>
                    <a:pt x="48631" y="29003"/>
                  </a:lnTo>
                  <a:lnTo>
                    <a:pt x="37088" y="60891"/>
                  </a:lnTo>
                  <a:lnTo>
                    <a:pt x="16481" y="70551"/>
                  </a:lnTo>
                  <a:lnTo>
                    <a:pt x="6869" y="49992"/>
                  </a:lnTo>
                  <a:lnTo>
                    <a:pt x="18437" y="18032"/>
                  </a:lnTo>
                  <a:lnTo>
                    <a:pt x="38972" y="8420"/>
                  </a:lnTo>
                  <a:close/>
                  <a:moveTo>
                    <a:pt x="42001" y="1"/>
                  </a:moveTo>
                  <a:lnTo>
                    <a:pt x="36277" y="2696"/>
                  </a:lnTo>
                  <a:lnTo>
                    <a:pt x="15742" y="12308"/>
                  </a:lnTo>
                  <a:lnTo>
                    <a:pt x="13357" y="13429"/>
                  </a:lnTo>
                  <a:lnTo>
                    <a:pt x="12474" y="15885"/>
                  </a:lnTo>
                  <a:lnTo>
                    <a:pt x="907" y="47845"/>
                  </a:lnTo>
                  <a:lnTo>
                    <a:pt x="1" y="50325"/>
                  </a:lnTo>
                  <a:lnTo>
                    <a:pt x="1098" y="52710"/>
                  </a:lnTo>
                  <a:lnTo>
                    <a:pt x="10733" y="73246"/>
                  </a:lnTo>
                  <a:lnTo>
                    <a:pt x="13428" y="78970"/>
                  </a:lnTo>
                  <a:lnTo>
                    <a:pt x="19152" y="76299"/>
                  </a:lnTo>
                  <a:lnTo>
                    <a:pt x="39735" y="66639"/>
                  </a:lnTo>
                  <a:lnTo>
                    <a:pt x="42120" y="65518"/>
                  </a:lnTo>
                  <a:lnTo>
                    <a:pt x="43027" y="63062"/>
                  </a:lnTo>
                  <a:lnTo>
                    <a:pt x="54570" y="31197"/>
                  </a:lnTo>
                  <a:lnTo>
                    <a:pt x="55453" y="28717"/>
                  </a:lnTo>
                  <a:lnTo>
                    <a:pt x="54356" y="26332"/>
                  </a:lnTo>
                  <a:lnTo>
                    <a:pt x="44696" y="5725"/>
                  </a:lnTo>
                  <a:lnTo>
                    <a:pt x="420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9"/>
            <p:cNvSpPr/>
            <p:nvPr/>
          </p:nvSpPr>
          <p:spPr>
            <a:xfrm>
              <a:off x="2013150" y="1441975"/>
              <a:ext cx="1022000" cy="695850"/>
            </a:xfrm>
            <a:custGeom>
              <a:rect b="b" l="l" r="r" t="t"/>
              <a:pathLst>
                <a:path extrusionOk="0" h="27834" w="40880">
                  <a:moveTo>
                    <a:pt x="27858" y="0"/>
                  </a:moveTo>
                  <a:lnTo>
                    <a:pt x="0" y="13046"/>
                  </a:lnTo>
                  <a:lnTo>
                    <a:pt x="40880" y="27834"/>
                  </a:lnTo>
                  <a:lnTo>
                    <a:pt x="40880" y="27834"/>
                  </a:lnTo>
                  <a:lnTo>
                    <a:pt x="278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9"/>
            <p:cNvSpPr/>
            <p:nvPr/>
          </p:nvSpPr>
          <p:spPr>
            <a:xfrm>
              <a:off x="1806850" y="1337025"/>
              <a:ext cx="1380950" cy="939725"/>
            </a:xfrm>
            <a:custGeom>
              <a:rect b="b" l="l" r="r" t="t"/>
              <a:pathLst>
                <a:path extrusionOk="0" h="37589" w="55238">
                  <a:moveTo>
                    <a:pt x="34583" y="8396"/>
                  </a:moveTo>
                  <a:lnTo>
                    <a:pt x="43050" y="26474"/>
                  </a:lnTo>
                  <a:lnTo>
                    <a:pt x="16505" y="16863"/>
                  </a:lnTo>
                  <a:lnTo>
                    <a:pt x="34583" y="8396"/>
                  </a:lnTo>
                  <a:close/>
                  <a:moveTo>
                    <a:pt x="37612" y="0"/>
                  </a:moveTo>
                  <a:lnTo>
                    <a:pt x="31888" y="2672"/>
                  </a:lnTo>
                  <a:lnTo>
                    <a:pt x="13833" y="11139"/>
                  </a:lnTo>
                  <a:lnTo>
                    <a:pt x="0" y="17602"/>
                  </a:lnTo>
                  <a:lnTo>
                    <a:pt x="14358" y="22801"/>
                  </a:lnTo>
                  <a:lnTo>
                    <a:pt x="40880" y="32389"/>
                  </a:lnTo>
                  <a:lnTo>
                    <a:pt x="55238" y="37589"/>
                  </a:lnTo>
                  <a:lnTo>
                    <a:pt x="48774" y="23755"/>
                  </a:lnTo>
                  <a:lnTo>
                    <a:pt x="40307" y="5677"/>
                  </a:lnTo>
                  <a:lnTo>
                    <a:pt x="3761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9"/>
            <p:cNvSpPr/>
            <p:nvPr/>
          </p:nvSpPr>
          <p:spPr>
            <a:xfrm>
              <a:off x="1508725" y="1716250"/>
              <a:ext cx="1762550" cy="1214600"/>
            </a:xfrm>
            <a:custGeom>
              <a:rect b="b" l="l" r="r" t="t"/>
              <a:pathLst>
                <a:path extrusionOk="0" h="48584" w="70502">
                  <a:moveTo>
                    <a:pt x="24590" y="0"/>
                  </a:moveTo>
                  <a:lnTo>
                    <a:pt x="0" y="11544"/>
                  </a:lnTo>
                  <a:lnTo>
                    <a:pt x="11544" y="36158"/>
                  </a:lnTo>
                  <a:lnTo>
                    <a:pt x="45912" y="48584"/>
                  </a:lnTo>
                  <a:lnTo>
                    <a:pt x="70502" y="37064"/>
                  </a:lnTo>
                  <a:lnTo>
                    <a:pt x="59006" y="12450"/>
                  </a:lnTo>
                  <a:lnTo>
                    <a:pt x="245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9"/>
            <p:cNvSpPr/>
            <p:nvPr/>
          </p:nvSpPr>
          <p:spPr>
            <a:xfrm>
              <a:off x="1402575" y="1630375"/>
              <a:ext cx="1973650" cy="1386350"/>
            </a:xfrm>
            <a:custGeom>
              <a:rect b="b" l="l" r="r" t="t"/>
              <a:pathLst>
                <a:path extrusionOk="0" h="55454" w="78946">
                  <a:moveTo>
                    <a:pt x="29027" y="6822"/>
                  </a:moveTo>
                  <a:lnTo>
                    <a:pt x="60914" y="18389"/>
                  </a:lnTo>
                  <a:lnTo>
                    <a:pt x="70550" y="38972"/>
                  </a:lnTo>
                  <a:lnTo>
                    <a:pt x="49967" y="48608"/>
                  </a:lnTo>
                  <a:lnTo>
                    <a:pt x="18079" y="37041"/>
                  </a:lnTo>
                  <a:lnTo>
                    <a:pt x="8444" y="16458"/>
                  </a:lnTo>
                  <a:lnTo>
                    <a:pt x="29027" y="6822"/>
                  </a:lnTo>
                  <a:close/>
                  <a:moveTo>
                    <a:pt x="28693" y="1"/>
                  </a:moveTo>
                  <a:lnTo>
                    <a:pt x="26308" y="1098"/>
                  </a:lnTo>
                  <a:lnTo>
                    <a:pt x="5725" y="10733"/>
                  </a:lnTo>
                  <a:lnTo>
                    <a:pt x="1" y="13429"/>
                  </a:lnTo>
                  <a:lnTo>
                    <a:pt x="2696" y="19153"/>
                  </a:lnTo>
                  <a:lnTo>
                    <a:pt x="12307" y="39712"/>
                  </a:lnTo>
                  <a:lnTo>
                    <a:pt x="13428" y="42097"/>
                  </a:lnTo>
                  <a:lnTo>
                    <a:pt x="15885" y="43003"/>
                  </a:lnTo>
                  <a:lnTo>
                    <a:pt x="47797" y="54571"/>
                  </a:lnTo>
                  <a:lnTo>
                    <a:pt x="50277" y="55453"/>
                  </a:lnTo>
                  <a:lnTo>
                    <a:pt x="52662" y="54356"/>
                  </a:lnTo>
                  <a:lnTo>
                    <a:pt x="73221" y="44720"/>
                  </a:lnTo>
                  <a:lnTo>
                    <a:pt x="78945" y="42049"/>
                  </a:lnTo>
                  <a:lnTo>
                    <a:pt x="76274" y="36325"/>
                  </a:lnTo>
                  <a:lnTo>
                    <a:pt x="66639" y="15742"/>
                  </a:lnTo>
                  <a:lnTo>
                    <a:pt x="65541" y="13357"/>
                  </a:lnTo>
                  <a:lnTo>
                    <a:pt x="63061" y="12475"/>
                  </a:lnTo>
                  <a:lnTo>
                    <a:pt x="31149" y="907"/>
                  </a:lnTo>
                  <a:lnTo>
                    <a:pt x="286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9"/>
            <p:cNvSpPr/>
            <p:nvPr/>
          </p:nvSpPr>
          <p:spPr>
            <a:xfrm>
              <a:off x="3423900" y="780700"/>
              <a:ext cx="697050" cy="1023225"/>
            </a:xfrm>
            <a:custGeom>
              <a:rect b="b" l="l" r="r" t="t"/>
              <a:pathLst>
                <a:path extrusionOk="0" h="40929" w="27882">
                  <a:moveTo>
                    <a:pt x="27881" y="1"/>
                  </a:moveTo>
                  <a:lnTo>
                    <a:pt x="0" y="13071"/>
                  </a:lnTo>
                  <a:lnTo>
                    <a:pt x="13070" y="40928"/>
                  </a:lnTo>
                  <a:lnTo>
                    <a:pt x="2788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9"/>
            <p:cNvSpPr/>
            <p:nvPr/>
          </p:nvSpPr>
          <p:spPr>
            <a:xfrm>
              <a:off x="3318950" y="628075"/>
              <a:ext cx="941525" cy="1382750"/>
            </a:xfrm>
            <a:custGeom>
              <a:rect b="b" l="l" r="r" t="t"/>
              <a:pathLst>
                <a:path extrusionOk="0" h="55310" w="37661">
                  <a:moveTo>
                    <a:pt x="26498" y="12212"/>
                  </a:moveTo>
                  <a:lnTo>
                    <a:pt x="16911" y="38781"/>
                  </a:lnTo>
                  <a:lnTo>
                    <a:pt x="8420" y="20679"/>
                  </a:lnTo>
                  <a:lnTo>
                    <a:pt x="26498" y="12212"/>
                  </a:lnTo>
                  <a:close/>
                  <a:moveTo>
                    <a:pt x="37660" y="0"/>
                  </a:moveTo>
                  <a:lnTo>
                    <a:pt x="23827" y="6464"/>
                  </a:lnTo>
                  <a:lnTo>
                    <a:pt x="5725" y="14954"/>
                  </a:lnTo>
                  <a:lnTo>
                    <a:pt x="1" y="17650"/>
                  </a:lnTo>
                  <a:lnTo>
                    <a:pt x="2696" y="23374"/>
                  </a:lnTo>
                  <a:lnTo>
                    <a:pt x="11163" y="41452"/>
                  </a:lnTo>
                  <a:lnTo>
                    <a:pt x="17626" y="55309"/>
                  </a:lnTo>
                  <a:lnTo>
                    <a:pt x="22802" y="40928"/>
                  </a:lnTo>
                  <a:lnTo>
                    <a:pt x="32413" y="14358"/>
                  </a:lnTo>
                  <a:lnTo>
                    <a:pt x="376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9"/>
            <p:cNvSpPr/>
            <p:nvPr/>
          </p:nvSpPr>
          <p:spPr>
            <a:xfrm>
              <a:off x="3473975" y="3863375"/>
              <a:ext cx="695275" cy="1020225"/>
            </a:xfrm>
            <a:custGeom>
              <a:rect b="b" l="l" r="r" t="t"/>
              <a:pathLst>
                <a:path extrusionOk="0" h="40809" w="27811">
                  <a:moveTo>
                    <a:pt x="14788" y="1"/>
                  </a:moveTo>
                  <a:lnTo>
                    <a:pt x="1" y="40809"/>
                  </a:lnTo>
                  <a:lnTo>
                    <a:pt x="1" y="40809"/>
                  </a:lnTo>
                  <a:lnTo>
                    <a:pt x="27810" y="27810"/>
                  </a:lnTo>
                  <a:lnTo>
                    <a:pt x="1478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9"/>
            <p:cNvSpPr/>
            <p:nvPr/>
          </p:nvSpPr>
          <p:spPr>
            <a:xfrm>
              <a:off x="3335650" y="3657075"/>
              <a:ext cx="939725" cy="1380375"/>
            </a:xfrm>
            <a:custGeom>
              <a:rect b="b" l="l" r="r" t="t"/>
              <a:pathLst>
                <a:path extrusionOk="0" h="55215" w="37589">
                  <a:moveTo>
                    <a:pt x="20703" y="16505"/>
                  </a:moveTo>
                  <a:lnTo>
                    <a:pt x="29146" y="34560"/>
                  </a:lnTo>
                  <a:lnTo>
                    <a:pt x="11115" y="42979"/>
                  </a:lnTo>
                  <a:lnTo>
                    <a:pt x="20703" y="16505"/>
                  </a:lnTo>
                  <a:close/>
                  <a:moveTo>
                    <a:pt x="19939" y="0"/>
                  </a:moveTo>
                  <a:lnTo>
                    <a:pt x="14740" y="14358"/>
                  </a:lnTo>
                  <a:lnTo>
                    <a:pt x="5176" y="40832"/>
                  </a:lnTo>
                  <a:lnTo>
                    <a:pt x="1" y="55214"/>
                  </a:lnTo>
                  <a:lnTo>
                    <a:pt x="1" y="55214"/>
                  </a:lnTo>
                  <a:lnTo>
                    <a:pt x="13810" y="48727"/>
                  </a:lnTo>
                  <a:lnTo>
                    <a:pt x="31865" y="40308"/>
                  </a:lnTo>
                  <a:lnTo>
                    <a:pt x="37589" y="37613"/>
                  </a:lnTo>
                  <a:lnTo>
                    <a:pt x="34894" y="31888"/>
                  </a:lnTo>
                  <a:lnTo>
                    <a:pt x="26451" y="13858"/>
                  </a:lnTo>
                  <a:lnTo>
                    <a:pt x="1993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9"/>
            <p:cNvSpPr/>
            <p:nvPr/>
          </p:nvSpPr>
          <p:spPr>
            <a:xfrm>
              <a:off x="4558575" y="3527100"/>
              <a:ext cx="1022025" cy="696450"/>
            </a:xfrm>
            <a:custGeom>
              <a:rect b="b" l="l" r="r" t="t"/>
              <a:pathLst>
                <a:path extrusionOk="0" h="27858" w="40881">
                  <a:moveTo>
                    <a:pt x="1" y="0"/>
                  </a:moveTo>
                  <a:lnTo>
                    <a:pt x="13023" y="27857"/>
                  </a:lnTo>
                  <a:lnTo>
                    <a:pt x="40880" y="148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9"/>
            <p:cNvSpPr/>
            <p:nvPr/>
          </p:nvSpPr>
          <p:spPr>
            <a:xfrm>
              <a:off x="4405925" y="3388750"/>
              <a:ext cx="1380975" cy="940325"/>
            </a:xfrm>
            <a:custGeom>
              <a:rect b="b" l="l" r="r" t="t"/>
              <a:pathLst>
                <a:path extrusionOk="0" h="37613" w="55239">
                  <a:moveTo>
                    <a:pt x="12188" y="11115"/>
                  </a:moveTo>
                  <a:lnTo>
                    <a:pt x="38710" y="20727"/>
                  </a:lnTo>
                  <a:lnTo>
                    <a:pt x="20655" y="29194"/>
                  </a:lnTo>
                  <a:lnTo>
                    <a:pt x="12188" y="11115"/>
                  </a:lnTo>
                  <a:close/>
                  <a:moveTo>
                    <a:pt x="1" y="1"/>
                  </a:moveTo>
                  <a:lnTo>
                    <a:pt x="6464" y="13834"/>
                  </a:lnTo>
                  <a:lnTo>
                    <a:pt x="14931" y="31889"/>
                  </a:lnTo>
                  <a:lnTo>
                    <a:pt x="17603" y="37613"/>
                  </a:lnTo>
                  <a:lnTo>
                    <a:pt x="23327" y="34942"/>
                  </a:lnTo>
                  <a:lnTo>
                    <a:pt x="41405" y="26475"/>
                  </a:lnTo>
                  <a:lnTo>
                    <a:pt x="55238" y="19964"/>
                  </a:lnTo>
                  <a:lnTo>
                    <a:pt x="40857" y="14788"/>
                  </a:lnTo>
                  <a:lnTo>
                    <a:pt x="14359" y="51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A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9"/>
            <p:cNvSpPr/>
            <p:nvPr/>
          </p:nvSpPr>
          <p:spPr>
            <a:xfrm>
              <a:off x="4321275" y="2735250"/>
              <a:ext cx="1763750" cy="1214025"/>
            </a:xfrm>
            <a:custGeom>
              <a:rect b="b" l="l" r="r" t="t"/>
              <a:pathLst>
                <a:path extrusionOk="0" h="48561" w="70550">
                  <a:moveTo>
                    <a:pt x="24638" y="1"/>
                  </a:moveTo>
                  <a:lnTo>
                    <a:pt x="0" y="11497"/>
                  </a:lnTo>
                  <a:lnTo>
                    <a:pt x="11544" y="36134"/>
                  </a:lnTo>
                  <a:lnTo>
                    <a:pt x="45912" y="48560"/>
                  </a:lnTo>
                  <a:lnTo>
                    <a:pt x="70550" y="37040"/>
                  </a:lnTo>
                  <a:lnTo>
                    <a:pt x="59006" y="12427"/>
                  </a:lnTo>
                  <a:lnTo>
                    <a:pt x="246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9"/>
            <p:cNvSpPr/>
            <p:nvPr/>
          </p:nvSpPr>
          <p:spPr>
            <a:xfrm>
              <a:off x="4216325" y="2648200"/>
              <a:ext cx="1973650" cy="1386925"/>
            </a:xfrm>
            <a:custGeom>
              <a:rect b="b" l="l" r="r" t="t"/>
              <a:pathLst>
                <a:path extrusionOk="0" h="55477" w="78946">
                  <a:moveTo>
                    <a:pt x="29003" y="6893"/>
                  </a:moveTo>
                  <a:lnTo>
                    <a:pt x="60914" y="18437"/>
                  </a:lnTo>
                  <a:lnTo>
                    <a:pt x="70526" y="39020"/>
                  </a:lnTo>
                  <a:lnTo>
                    <a:pt x="49967" y="48632"/>
                  </a:lnTo>
                  <a:lnTo>
                    <a:pt x="18055" y="37112"/>
                  </a:lnTo>
                  <a:lnTo>
                    <a:pt x="8444" y="16529"/>
                  </a:lnTo>
                  <a:lnTo>
                    <a:pt x="29003" y="6893"/>
                  </a:lnTo>
                  <a:close/>
                  <a:moveTo>
                    <a:pt x="28693" y="0"/>
                  </a:moveTo>
                  <a:lnTo>
                    <a:pt x="26307" y="1121"/>
                  </a:lnTo>
                  <a:lnTo>
                    <a:pt x="5725" y="10757"/>
                  </a:lnTo>
                  <a:lnTo>
                    <a:pt x="1" y="13428"/>
                  </a:lnTo>
                  <a:lnTo>
                    <a:pt x="2696" y="19152"/>
                  </a:lnTo>
                  <a:lnTo>
                    <a:pt x="12307" y="39735"/>
                  </a:lnTo>
                  <a:lnTo>
                    <a:pt x="13428" y="42120"/>
                  </a:lnTo>
                  <a:lnTo>
                    <a:pt x="15885" y="43003"/>
                  </a:lnTo>
                  <a:lnTo>
                    <a:pt x="47797" y="54570"/>
                  </a:lnTo>
                  <a:lnTo>
                    <a:pt x="50253" y="55477"/>
                  </a:lnTo>
                  <a:lnTo>
                    <a:pt x="52638" y="54356"/>
                  </a:lnTo>
                  <a:lnTo>
                    <a:pt x="73221" y="44744"/>
                  </a:lnTo>
                  <a:lnTo>
                    <a:pt x="78945" y="42049"/>
                  </a:lnTo>
                  <a:lnTo>
                    <a:pt x="76274" y="36325"/>
                  </a:lnTo>
                  <a:lnTo>
                    <a:pt x="66638" y="15766"/>
                  </a:lnTo>
                  <a:lnTo>
                    <a:pt x="65541" y="13381"/>
                  </a:lnTo>
                  <a:lnTo>
                    <a:pt x="63061" y="12474"/>
                  </a:lnTo>
                  <a:lnTo>
                    <a:pt x="31149" y="907"/>
                  </a:lnTo>
                  <a:lnTo>
                    <a:pt x="2869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9"/>
            <p:cNvSpPr/>
            <p:nvPr/>
          </p:nvSpPr>
          <p:spPr>
            <a:xfrm>
              <a:off x="4556200" y="3516350"/>
              <a:ext cx="1019025" cy="699450"/>
            </a:xfrm>
            <a:custGeom>
              <a:rect b="b" l="l" r="r" t="t"/>
              <a:pathLst>
                <a:path extrusionOk="0" h="27978" w="40761">
                  <a:moveTo>
                    <a:pt x="0" y="1"/>
                  </a:moveTo>
                  <a:lnTo>
                    <a:pt x="12760" y="27977"/>
                  </a:lnTo>
                  <a:lnTo>
                    <a:pt x="40761" y="152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9"/>
            <p:cNvSpPr/>
            <p:nvPr/>
          </p:nvSpPr>
          <p:spPr>
            <a:xfrm>
              <a:off x="4404750" y="3375050"/>
              <a:ext cx="1377375" cy="946875"/>
            </a:xfrm>
            <a:custGeom>
              <a:rect b="b" l="l" r="r" t="t"/>
              <a:pathLst>
                <a:path extrusionOk="0" h="37875" w="55095">
                  <a:moveTo>
                    <a:pt x="12116" y="11281"/>
                  </a:moveTo>
                  <a:lnTo>
                    <a:pt x="38566" y="21179"/>
                  </a:lnTo>
                  <a:lnTo>
                    <a:pt x="20368" y="29455"/>
                  </a:lnTo>
                  <a:lnTo>
                    <a:pt x="12116" y="11281"/>
                  </a:lnTo>
                  <a:close/>
                  <a:moveTo>
                    <a:pt x="0" y="0"/>
                  </a:moveTo>
                  <a:lnTo>
                    <a:pt x="6321" y="13929"/>
                  </a:lnTo>
                  <a:lnTo>
                    <a:pt x="14621" y="32103"/>
                  </a:lnTo>
                  <a:lnTo>
                    <a:pt x="17244" y="37875"/>
                  </a:lnTo>
                  <a:lnTo>
                    <a:pt x="22992" y="35251"/>
                  </a:lnTo>
                  <a:lnTo>
                    <a:pt x="41190" y="26951"/>
                  </a:lnTo>
                  <a:lnTo>
                    <a:pt x="55095" y="20631"/>
                  </a:lnTo>
                  <a:lnTo>
                    <a:pt x="40784" y="15264"/>
                  </a:lnTo>
                  <a:lnTo>
                    <a:pt x="14358" y="53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9"/>
            <p:cNvSpPr/>
            <p:nvPr/>
          </p:nvSpPr>
          <p:spPr>
            <a:xfrm>
              <a:off x="4833450" y="2459175"/>
              <a:ext cx="1017250" cy="699450"/>
            </a:xfrm>
            <a:custGeom>
              <a:rect b="b" l="l" r="r" t="t"/>
              <a:pathLst>
                <a:path extrusionOk="0" h="27978" w="40690">
                  <a:moveTo>
                    <a:pt x="27953" y="1"/>
                  </a:moveTo>
                  <a:lnTo>
                    <a:pt x="1" y="12737"/>
                  </a:lnTo>
                  <a:lnTo>
                    <a:pt x="40689" y="27977"/>
                  </a:lnTo>
                  <a:lnTo>
                    <a:pt x="2795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9"/>
            <p:cNvSpPr/>
            <p:nvPr/>
          </p:nvSpPr>
          <p:spPr>
            <a:xfrm>
              <a:off x="4627150" y="2354850"/>
              <a:ext cx="1374400" cy="945100"/>
            </a:xfrm>
            <a:custGeom>
              <a:rect b="b" l="l" r="r" t="t"/>
              <a:pathLst>
                <a:path extrusionOk="0" h="37804" w="54976">
                  <a:moveTo>
                    <a:pt x="34631" y="8372"/>
                  </a:moveTo>
                  <a:lnTo>
                    <a:pt x="42907" y="26498"/>
                  </a:lnTo>
                  <a:lnTo>
                    <a:pt x="16505" y="16648"/>
                  </a:lnTo>
                  <a:lnTo>
                    <a:pt x="34631" y="8372"/>
                  </a:lnTo>
                  <a:close/>
                  <a:moveTo>
                    <a:pt x="37779" y="0"/>
                  </a:moveTo>
                  <a:lnTo>
                    <a:pt x="32008" y="2624"/>
                  </a:lnTo>
                  <a:lnTo>
                    <a:pt x="13881" y="10876"/>
                  </a:lnTo>
                  <a:lnTo>
                    <a:pt x="0" y="17196"/>
                  </a:lnTo>
                  <a:lnTo>
                    <a:pt x="14311" y="22563"/>
                  </a:lnTo>
                  <a:lnTo>
                    <a:pt x="40665" y="32437"/>
                  </a:lnTo>
                  <a:lnTo>
                    <a:pt x="54976" y="37803"/>
                  </a:lnTo>
                  <a:lnTo>
                    <a:pt x="48655" y="23922"/>
                  </a:lnTo>
                  <a:lnTo>
                    <a:pt x="40379" y="5772"/>
                  </a:lnTo>
                  <a:lnTo>
                    <a:pt x="377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9"/>
            <p:cNvSpPr/>
            <p:nvPr/>
          </p:nvSpPr>
          <p:spPr>
            <a:xfrm>
              <a:off x="2034025" y="2837800"/>
              <a:ext cx="1258125" cy="1160350"/>
            </a:xfrm>
            <a:custGeom>
              <a:rect b="b" l="l" r="r" t="t"/>
              <a:pathLst>
                <a:path extrusionOk="0" h="46414" w="50325">
                  <a:moveTo>
                    <a:pt x="24709" y="1"/>
                  </a:moveTo>
                  <a:lnTo>
                    <a:pt x="0" y="11568"/>
                  </a:lnTo>
                  <a:lnTo>
                    <a:pt x="5390" y="23088"/>
                  </a:lnTo>
                  <a:lnTo>
                    <a:pt x="14096" y="26213"/>
                  </a:lnTo>
                  <a:lnTo>
                    <a:pt x="10947" y="34918"/>
                  </a:lnTo>
                  <a:lnTo>
                    <a:pt x="16338" y="46414"/>
                  </a:lnTo>
                  <a:lnTo>
                    <a:pt x="41094" y="34823"/>
                  </a:lnTo>
                  <a:lnTo>
                    <a:pt x="50324" y="9279"/>
                  </a:lnTo>
                  <a:lnTo>
                    <a:pt x="24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9"/>
            <p:cNvSpPr/>
            <p:nvPr/>
          </p:nvSpPr>
          <p:spPr>
            <a:xfrm>
              <a:off x="1927875" y="2751950"/>
              <a:ext cx="1465650" cy="1352350"/>
            </a:xfrm>
            <a:custGeom>
              <a:rect b="b" l="l" r="r" t="t"/>
              <a:pathLst>
                <a:path extrusionOk="0" h="54094" w="58626">
                  <a:moveTo>
                    <a:pt x="29122" y="6846"/>
                  </a:moveTo>
                  <a:lnTo>
                    <a:pt x="50516" y="14597"/>
                  </a:lnTo>
                  <a:lnTo>
                    <a:pt x="42788" y="35967"/>
                  </a:lnTo>
                  <a:lnTo>
                    <a:pt x="22110" y="45650"/>
                  </a:lnTo>
                  <a:lnTo>
                    <a:pt x="18628" y="38209"/>
                  </a:lnTo>
                  <a:lnTo>
                    <a:pt x="21895" y="29098"/>
                  </a:lnTo>
                  <a:cubicBezTo>
                    <a:pt x="22158" y="28359"/>
                    <a:pt x="21776" y="27524"/>
                    <a:pt x="21037" y="27262"/>
                  </a:cubicBezTo>
                  <a:lnTo>
                    <a:pt x="11926" y="23970"/>
                  </a:lnTo>
                  <a:lnTo>
                    <a:pt x="8444" y="16529"/>
                  </a:lnTo>
                  <a:lnTo>
                    <a:pt x="29122" y="6846"/>
                  </a:lnTo>
                  <a:close/>
                  <a:moveTo>
                    <a:pt x="28788" y="0"/>
                  </a:moveTo>
                  <a:lnTo>
                    <a:pt x="26403" y="1121"/>
                  </a:lnTo>
                  <a:lnTo>
                    <a:pt x="5749" y="10805"/>
                  </a:lnTo>
                  <a:lnTo>
                    <a:pt x="1" y="13476"/>
                  </a:lnTo>
                  <a:lnTo>
                    <a:pt x="2696" y="19200"/>
                  </a:lnTo>
                  <a:lnTo>
                    <a:pt x="6178" y="26665"/>
                  </a:lnTo>
                  <a:lnTo>
                    <a:pt x="7299" y="29050"/>
                  </a:lnTo>
                  <a:lnTo>
                    <a:pt x="9756" y="29933"/>
                  </a:lnTo>
                  <a:lnTo>
                    <a:pt x="14263" y="31555"/>
                  </a:lnTo>
                  <a:lnTo>
                    <a:pt x="12642" y="36062"/>
                  </a:lnTo>
                  <a:lnTo>
                    <a:pt x="11759" y="38519"/>
                  </a:lnTo>
                  <a:lnTo>
                    <a:pt x="12856" y="40904"/>
                  </a:lnTo>
                  <a:lnTo>
                    <a:pt x="16338" y="48369"/>
                  </a:lnTo>
                  <a:lnTo>
                    <a:pt x="19033" y="54093"/>
                  </a:lnTo>
                  <a:lnTo>
                    <a:pt x="24757" y="51398"/>
                  </a:lnTo>
                  <a:lnTo>
                    <a:pt x="45436" y="41715"/>
                  </a:lnTo>
                  <a:lnTo>
                    <a:pt x="47821" y="40618"/>
                  </a:lnTo>
                  <a:lnTo>
                    <a:pt x="48727" y="38137"/>
                  </a:lnTo>
                  <a:lnTo>
                    <a:pt x="56455" y="16767"/>
                  </a:lnTo>
                  <a:lnTo>
                    <a:pt x="58625" y="10805"/>
                  </a:lnTo>
                  <a:lnTo>
                    <a:pt x="52662" y="8658"/>
                  </a:lnTo>
                  <a:lnTo>
                    <a:pt x="31269" y="907"/>
                  </a:lnTo>
                  <a:lnTo>
                    <a:pt x="287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9"/>
            <p:cNvSpPr/>
            <p:nvPr/>
          </p:nvSpPr>
          <p:spPr>
            <a:xfrm>
              <a:off x="2630875" y="1070500"/>
              <a:ext cx="1161525" cy="1257525"/>
            </a:xfrm>
            <a:custGeom>
              <a:rect b="b" l="l" r="r" t="t"/>
              <a:pathLst>
                <a:path extrusionOk="0" h="50301" w="46461">
                  <a:moveTo>
                    <a:pt x="34846" y="0"/>
                  </a:moveTo>
                  <a:lnTo>
                    <a:pt x="23350" y="5414"/>
                  </a:lnTo>
                  <a:lnTo>
                    <a:pt x="20226" y="14072"/>
                  </a:lnTo>
                  <a:lnTo>
                    <a:pt x="11520" y="10948"/>
                  </a:lnTo>
                  <a:lnTo>
                    <a:pt x="0" y="16314"/>
                  </a:lnTo>
                  <a:lnTo>
                    <a:pt x="11568" y="41023"/>
                  </a:lnTo>
                  <a:lnTo>
                    <a:pt x="37183" y="50301"/>
                  </a:lnTo>
                  <a:lnTo>
                    <a:pt x="46461" y="24757"/>
                  </a:lnTo>
                  <a:lnTo>
                    <a:pt x="348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9"/>
            <p:cNvSpPr/>
            <p:nvPr/>
          </p:nvSpPr>
          <p:spPr>
            <a:xfrm>
              <a:off x="2526525" y="965550"/>
              <a:ext cx="1352350" cy="1463850"/>
            </a:xfrm>
            <a:custGeom>
              <a:rect b="b" l="l" r="r" t="t"/>
              <a:pathLst>
                <a:path extrusionOk="0" h="58554" w="54094">
                  <a:moveTo>
                    <a:pt x="37517" y="8420"/>
                  </a:moveTo>
                  <a:lnTo>
                    <a:pt x="47200" y="29098"/>
                  </a:lnTo>
                  <a:lnTo>
                    <a:pt x="39473" y="50468"/>
                  </a:lnTo>
                  <a:lnTo>
                    <a:pt x="18079" y="42717"/>
                  </a:lnTo>
                  <a:lnTo>
                    <a:pt x="8396" y="22062"/>
                  </a:lnTo>
                  <a:lnTo>
                    <a:pt x="15837" y="18580"/>
                  </a:lnTo>
                  <a:lnTo>
                    <a:pt x="24924" y="21848"/>
                  </a:lnTo>
                  <a:cubicBezTo>
                    <a:pt x="25092" y="21910"/>
                    <a:pt x="25262" y="21940"/>
                    <a:pt x="25430" y="21940"/>
                  </a:cubicBezTo>
                  <a:cubicBezTo>
                    <a:pt x="26026" y="21940"/>
                    <a:pt x="26580" y="21566"/>
                    <a:pt x="26785" y="20989"/>
                  </a:cubicBezTo>
                  <a:lnTo>
                    <a:pt x="30052" y="11926"/>
                  </a:lnTo>
                  <a:lnTo>
                    <a:pt x="37517" y="8420"/>
                  </a:lnTo>
                  <a:close/>
                  <a:moveTo>
                    <a:pt x="40546" y="1"/>
                  </a:moveTo>
                  <a:lnTo>
                    <a:pt x="34822" y="2696"/>
                  </a:lnTo>
                  <a:lnTo>
                    <a:pt x="27381" y="6178"/>
                  </a:lnTo>
                  <a:lnTo>
                    <a:pt x="24996" y="7275"/>
                  </a:lnTo>
                  <a:lnTo>
                    <a:pt x="24089" y="9755"/>
                  </a:lnTo>
                  <a:lnTo>
                    <a:pt x="22491" y="14215"/>
                  </a:lnTo>
                  <a:lnTo>
                    <a:pt x="17984" y="12617"/>
                  </a:lnTo>
                  <a:lnTo>
                    <a:pt x="15551" y="11711"/>
                  </a:lnTo>
                  <a:lnTo>
                    <a:pt x="13190" y="12832"/>
                  </a:lnTo>
                  <a:lnTo>
                    <a:pt x="5725" y="16314"/>
                  </a:lnTo>
                  <a:lnTo>
                    <a:pt x="1" y="18985"/>
                  </a:lnTo>
                  <a:lnTo>
                    <a:pt x="2696" y="24710"/>
                  </a:lnTo>
                  <a:lnTo>
                    <a:pt x="12379" y="45364"/>
                  </a:lnTo>
                  <a:lnTo>
                    <a:pt x="13476" y="47749"/>
                  </a:lnTo>
                  <a:lnTo>
                    <a:pt x="15956" y="48655"/>
                  </a:lnTo>
                  <a:lnTo>
                    <a:pt x="37374" y="56407"/>
                  </a:lnTo>
                  <a:lnTo>
                    <a:pt x="43337" y="58553"/>
                  </a:lnTo>
                  <a:lnTo>
                    <a:pt x="45483" y="52591"/>
                  </a:lnTo>
                  <a:lnTo>
                    <a:pt x="53187" y="31221"/>
                  </a:lnTo>
                  <a:lnTo>
                    <a:pt x="54093" y="28740"/>
                  </a:lnTo>
                  <a:lnTo>
                    <a:pt x="52996" y="26355"/>
                  </a:lnTo>
                  <a:lnTo>
                    <a:pt x="43289" y="5653"/>
                  </a:lnTo>
                  <a:lnTo>
                    <a:pt x="405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9"/>
            <p:cNvSpPr/>
            <p:nvPr/>
          </p:nvSpPr>
          <p:spPr>
            <a:xfrm>
              <a:off x="4302175" y="1667950"/>
              <a:ext cx="1257550" cy="1160350"/>
            </a:xfrm>
            <a:custGeom>
              <a:rect b="b" l="l" r="r" t="t"/>
              <a:pathLst>
                <a:path extrusionOk="0" h="46414" w="50302">
                  <a:moveTo>
                    <a:pt x="33964" y="0"/>
                  </a:moveTo>
                  <a:lnTo>
                    <a:pt x="9279" y="11520"/>
                  </a:lnTo>
                  <a:lnTo>
                    <a:pt x="1" y="37136"/>
                  </a:lnTo>
                  <a:lnTo>
                    <a:pt x="25569" y="46413"/>
                  </a:lnTo>
                  <a:lnTo>
                    <a:pt x="50301" y="34846"/>
                  </a:lnTo>
                  <a:lnTo>
                    <a:pt x="44887" y="23326"/>
                  </a:lnTo>
                  <a:lnTo>
                    <a:pt x="36182" y="20202"/>
                  </a:lnTo>
                  <a:lnTo>
                    <a:pt x="39354" y="11496"/>
                  </a:lnTo>
                  <a:lnTo>
                    <a:pt x="3396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9"/>
            <p:cNvSpPr/>
            <p:nvPr/>
          </p:nvSpPr>
          <p:spPr>
            <a:xfrm>
              <a:off x="4200825" y="1561800"/>
              <a:ext cx="1464425" cy="1351175"/>
            </a:xfrm>
            <a:custGeom>
              <a:rect b="b" l="l" r="r" t="t"/>
              <a:pathLst>
                <a:path extrusionOk="0" h="54047" w="58577">
                  <a:moveTo>
                    <a:pt x="36491" y="8444"/>
                  </a:moveTo>
                  <a:lnTo>
                    <a:pt x="39974" y="15885"/>
                  </a:lnTo>
                  <a:lnTo>
                    <a:pt x="36658" y="25020"/>
                  </a:lnTo>
                  <a:cubicBezTo>
                    <a:pt x="36539" y="25378"/>
                    <a:pt x="36539" y="25759"/>
                    <a:pt x="36730" y="26117"/>
                  </a:cubicBezTo>
                  <a:cubicBezTo>
                    <a:pt x="36873" y="26475"/>
                    <a:pt x="37183" y="26713"/>
                    <a:pt x="37541" y="26857"/>
                  </a:cubicBezTo>
                  <a:lnTo>
                    <a:pt x="46628" y="30148"/>
                  </a:lnTo>
                  <a:lnTo>
                    <a:pt x="50110" y="37589"/>
                  </a:lnTo>
                  <a:lnTo>
                    <a:pt x="29479" y="47225"/>
                  </a:lnTo>
                  <a:lnTo>
                    <a:pt x="8110" y="39497"/>
                  </a:lnTo>
                  <a:lnTo>
                    <a:pt x="15861" y="18103"/>
                  </a:lnTo>
                  <a:lnTo>
                    <a:pt x="36491" y="8444"/>
                  </a:lnTo>
                  <a:close/>
                  <a:moveTo>
                    <a:pt x="39520" y="1"/>
                  </a:moveTo>
                  <a:lnTo>
                    <a:pt x="33796" y="2696"/>
                  </a:lnTo>
                  <a:lnTo>
                    <a:pt x="13166" y="12356"/>
                  </a:lnTo>
                  <a:lnTo>
                    <a:pt x="10781" y="13453"/>
                  </a:lnTo>
                  <a:lnTo>
                    <a:pt x="9898" y="15933"/>
                  </a:lnTo>
                  <a:lnTo>
                    <a:pt x="2147" y="37327"/>
                  </a:lnTo>
                  <a:lnTo>
                    <a:pt x="0" y="43290"/>
                  </a:lnTo>
                  <a:lnTo>
                    <a:pt x="5963" y="45436"/>
                  </a:lnTo>
                  <a:lnTo>
                    <a:pt x="27333" y="53164"/>
                  </a:lnTo>
                  <a:lnTo>
                    <a:pt x="29813" y="54046"/>
                  </a:lnTo>
                  <a:lnTo>
                    <a:pt x="32198" y="52949"/>
                  </a:lnTo>
                  <a:lnTo>
                    <a:pt x="52853" y="43266"/>
                  </a:lnTo>
                  <a:lnTo>
                    <a:pt x="58577" y="40571"/>
                  </a:lnTo>
                  <a:lnTo>
                    <a:pt x="55906" y="34846"/>
                  </a:lnTo>
                  <a:lnTo>
                    <a:pt x="52400" y="27405"/>
                  </a:lnTo>
                  <a:lnTo>
                    <a:pt x="51303" y="25020"/>
                  </a:lnTo>
                  <a:lnTo>
                    <a:pt x="48822" y="24114"/>
                  </a:lnTo>
                  <a:lnTo>
                    <a:pt x="44362" y="22516"/>
                  </a:lnTo>
                  <a:lnTo>
                    <a:pt x="46008" y="18008"/>
                  </a:lnTo>
                  <a:lnTo>
                    <a:pt x="46890" y="15528"/>
                  </a:lnTo>
                  <a:lnTo>
                    <a:pt x="45793" y="13143"/>
                  </a:lnTo>
                  <a:lnTo>
                    <a:pt x="42311" y="5701"/>
                  </a:lnTo>
                  <a:lnTo>
                    <a:pt x="395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9"/>
            <p:cNvSpPr/>
            <p:nvPr/>
          </p:nvSpPr>
          <p:spPr>
            <a:xfrm>
              <a:off x="3801925" y="3338075"/>
              <a:ext cx="1160350" cy="1257550"/>
            </a:xfrm>
            <a:custGeom>
              <a:rect b="b" l="l" r="r" t="t"/>
              <a:pathLst>
                <a:path extrusionOk="0" h="50302" w="46414">
                  <a:moveTo>
                    <a:pt x="9278" y="0"/>
                  </a:moveTo>
                  <a:lnTo>
                    <a:pt x="1" y="25616"/>
                  </a:lnTo>
                  <a:lnTo>
                    <a:pt x="11568" y="50301"/>
                  </a:lnTo>
                  <a:lnTo>
                    <a:pt x="23088" y="44887"/>
                  </a:lnTo>
                  <a:lnTo>
                    <a:pt x="26236" y="36182"/>
                  </a:lnTo>
                  <a:lnTo>
                    <a:pt x="34917" y="39354"/>
                  </a:lnTo>
                  <a:lnTo>
                    <a:pt x="46413" y="33940"/>
                  </a:lnTo>
                  <a:lnTo>
                    <a:pt x="34846" y="9231"/>
                  </a:lnTo>
                  <a:lnTo>
                    <a:pt x="927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9"/>
            <p:cNvSpPr/>
            <p:nvPr/>
          </p:nvSpPr>
          <p:spPr>
            <a:xfrm>
              <a:off x="3715475" y="3236700"/>
              <a:ext cx="1350550" cy="1464450"/>
            </a:xfrm>
            <a:custGeom>
              <a:rect b="b" l="l" r="r" t="t"/>
              <a:pathLst>
                <a:path extrusionOk="0" h="58578" w="54022">
                  <a:moveTo>
                    <a:pt x="14644" y="8110"/>
                  </a:moveTo>
                  <a:lnTo>
                    <a:pt x="35990" y="15838"/>
                  </a:lnTo>
                  <a:lnTo>
                    <a:pt x="45674" y="36492"/>
                  </a:lnTo>
                  <a:lnTo>
                    <a:pt x="38232" y="39974"/>
                  </a:lnTo>
                  <a:lnTo>
                    <a:pt x="29169" y="36707"/>
                  </a:lnTo>
                  <a:cubicBezTo>
                    <a:pt x="28997" y="36642"/>
                    <a:pt x="28822" y="36612"/>
                    <a:pt x="28650" y="36612"/>
                  </a:cubicBezTo>
                  <a:cubicBezTo>
                    <a:pt x="28059" y="36612"/>
                    <a:pt x="27512" y="36974"/>
                    <a:pt x="27309" y="37565"/>
                  </a:cubicBezTo>
                  <a:lnTo>
                    <a:pt x="23994" y="46652"/>
                  </a:lnTo>
                  <a:lnTo>
                    <a:pt x="16552" y="50135"/>
                  </a:lnTo>
                  <a:lnTo>
                    <a:pt x="6893" y="29504"/>
                  </a:lnTo>
                  <a:lnTo>
                    <a:pt x="14644" y="8110"/>
                  </a:lnTo>
                  <a:close/>
                  <a:moveTo>
                    <a:pt x="10804" y="1"/>
                  </a:moveTo>
                  <a:lnTo>
                    <a:pt x="8658" y="5964"/>
                  </a:lnTo>
                  <a:lnTo>
                    <a:pt x="907" y="27357"/>
                  </a:lnTo>
                  <a:lnTo>
                    <a:pt x="0" y="29838"/>
                  </a:lnTo>
                  <a:lnTo>
                    <a:pt x="1097" y="32223"/>
                  </a:lnTo>
                  <a:lnTo>
                    <a:pt x="10757" y="52853"/>
                  </a:lnTo>
                  <a:lnTo>
                    <a:pt x="13452" y="58578"/>
                  </a:lnTo>
                  <a:lnTo>
                    <a:pt x="19176" y="55906"/>
                  </a:lnTo>
                  <a:lnTo>
                    <a:pt x="26617" y="52400"/>
                  </a:lnTo>
                  <a:lnTo>
                    <a:pt x="28978" y="51303"/>
                  </a:lnTo>
                  <a:lnTo>
                    <a:pt x="29861" y="48847"/>
                  </a:lnTo>
                  <a:lnTo>
                    <a:pt x="31507" y="44363"/>
                  </a:lnTo>
                  <a:lnTo>
                    <a:pt x="35990" y="45961"/>
                  </a:lnTo>
                  <a:lnTo>
                    <a:pt x="38447" y="46867"/>
                  </a:lnTo>
                  <a:lnTo>
                    <a:pt x="40832" y="45746"/>
                  </a:lnTo>
                  <a:lnTo>
                    <a:pt x="48297" y="42264"/>
                  </a:lnTo>
                  <a:lnTo>
                    <a:pt x="54021" y="39593"/>
                  </a:lnTo>
                  <a:lnTo>
                    <a:pt x="51326" y="33869"/>
                  </a:lnTo>
                  <a:lnTo>
                    <a:pt x="41738" y="13142"/>
                  </a:lnTo>
                  <a:lnTo>
                    <a:pt x="40617" y="10757"/>
                  </a:lnTo>
                  <a:lnTo>
                    <a:pt x="38137" y="9875"/>
                  </a:lnTo>
                  <a:lnTo>
                    <a:pt x="16767" y="2147"/>
                  </a:lnTo>
                  <a:lnTo>
                    <a:pt x="108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9"/>
            <p:cNvSpPr/>
            <p:nvPr/>
          </p:nvSpPr>
          <p:spPr>
            <a:xfrm>
              <a:off x="2540825" y="1578500"/>
              <a:ext cx="2510875" cy="2510300"/>
            </a:xfrm>
            <a:custGeom>
              <a:rect b="b" l="l" r="r" t="t"/>
              <a:pathLst>
                <a:path extrusionOk="0" h="100412" w="100435">
                  <a:moveTo>
                    <a:pt x="47964" y="1"/>
                  </a:moveTo>
                  <a:lnTo>
                    <a:pt x="38710" y="25568"/>
                  </a:lnTo>
                  <a:lnTo>
                    <a:pt x="13095" y="16291"/>
                  </a:lnTo>
                  <a:lnTo>
                    <a:pt x="13095" y="16291"/>
                  </a:lnTo>
                  <a:lnTo>
                    <a:pt x="24638" y="40904"/>
                  </a:lnTo>
                  <a:lnTo>
                    <a:pt x="1" y="52424"/>
                  </a:lnTo>
                  <a:lnTo>
                    <a:pt x="25640" y="61702"/>
                  </a:lnTo>
                  <a:lnTo>
                    <a:pt x="16362" y="87293"/>
                  </a:lnTo>
                  <a:lnTo>
                    <a:pt x="40976" y="75750"/>
                  </a:lnTo>
                  <a:lnTo>
                    <a:pt x="52543" y="100411"/>
                  </a:lnTo>
                  <a:lnTo>
                    <a:pt x="61797" y="74796"/>
                  </a:lnTo>
                  <a:lnTo>
                    <a:pt x="87365" y="84074"/>
                  </a:lnTo>
                  <a:lnTo>
                    <a:pt x="75845" y="59436"/>
                  </a:lnTo>
                  <a:lnTo>
                    <a:pt x="100435" y="47892"/>
                  </a:lnTo>
                  <a:lnTo>
                    <a:pt x="74891" y="38662"/>
                  </a:lnTo>
                  <a:lnTo>
                    <a:pt x="84169" y="13047"/>
                  </a:lnTo>
                  <a:lnTo>
                    <a:pt x="59484" y="24591"/>
                  </a:lnTo>
                  <a:lnTo>
                    <a:pt x="479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9"/>
            <p:cNvSpPr/>
            <p:nvPr/>
          </p:nvSpPr>
          <p:spPr>
            <a:xfrm>
              <a:off x="2334525" y="1371600"/>
              <a:ext cx="2923500" cy="2924100"/>
            </a:xfrm>
            <a:custGeom>
              <a:rect b="b" l="l" r="r" t="t"/>
              <a:pathLst>
                <a:path extrusionOk="0" h="116964" w="116940">
                  <a:moveTo>
                    <a:pt x="56622" y="16553"/>
                  </a:moveTo>
                  <a:lnTo>
                    <a:pt x="65446" y="35395"/>
                  </a:lnTo>
                  <a:cubicBezTo>
                    <a:pt x="65470" y="35538"/>
                    <a:pt x="65494" y="35705"/>
                    <a:pt x="65565" y="35848"/>
                  </a:cubicBezTo>
                  <a:cubicBezTo>
                    <a:pt x="65732" y="36206"/>
                    <a:pt x="66042" y="36468"/>
                    <a:pt x="66352" y="36587"/>
                  </a:cubicBezTo>
                  <a:cubicBezTo>
                    <a:pt x="66516" y="36642"/>
                    <a:pt x="66690" y="36672"/>
                    <a:pt x="66865" y="36672"/>
                  </a:cubicBezTo>
                  <a:cubicBezTo>
                    <a:pt x="67072" y="36672"/>
                    <a:pt x="67280" y="36630"/>
                    <a:pt x="67473" y="36540"/>
                  </a:cubicBezTo>
                  <a:lnTo>
                    <a:pt x="86840" y="27429"/>
                  </a:lnTo>
                  <a:lnTo>
                    <a:pt x="86840" y="27429"/>
                  </a:lnTo>
                  <a:lnTo>
                    <a:pt x="79566" y="47487"/>
                  </a:lnTo>
                  <a:cubicBezTo>
                    <a:pt x="79303" y="48250"/>
                    <a:pt x="79685" y="49085"/>
                    <a:pt x="80424" y="49347"/>
                  </a:cubicBezTo>
                  <a:lnTo>
                    <a:pt x="100435" y="56598"/>
                  </a:lnTo>
                  <a:lnTo>
                    <a:pt x="81235" y="65566"/>
                  </a:lnTo>
                  <a:cubicBezTo>
                    <a:pt x="80854" y="65756"/>
                    <a:pt x="80615" y="66066"/>
                    <a:pt x="80496" y="66424"/>
                  </a:cubicBezTo>
                  <a:cubicBezTo>
                    <a:pt x="80353" y="66782"/>
                    <a:pt x="80353" y="67211"/>
                    <a:pt x="80520" y="67569"/>
                  </a:cubicBezTo>
                  <a:lnTo>
                    <a:pt x="89535" y="86769"/>
                  </a:lnTo>
                  <a:lnTo>
                    <a:pt x="89535" y="86769"/>
                  </a:lnTo>
                  <a:lnTo>
                    <a:pt x="69525" y="79518"/>
                  </a:lnTo>
                  <a:cubicBezTo>
                    <a:pt x="69366" y="79462"/>
                    <a:pt x="69204" y="79435"/>
                    <a:pt x="69043" y="79435"/>
                  </a:cubicBezTo>
                  <a:cubicBezTo>
                    <a:pt x="68453" y="79435"/>
                    <a:pt x="67889" y="79795"/>
                    <a:pt x="67664" y="80377"/>
                  </a:cubicBezTo>
                  <a:lnTo>
                    <a:pt x="60390" y="100459"/>
                  </a:lnTo>
                  <a:lnTo>
                    <a:pt x="51398" y="81259"/>
                  </a:lnTo>
                  <a:cubicBezTo>
                    <a:pt x="51255" y="80949"/>
                    <a:pt x="51041" y="80711"/>
                    <a:pt x="50731" y="80591"/>
                  </a:cubicBezTo>
                  <a:cubicBezTo>
                    <a:pt x="50659" y="80544"/>
                    <a:pt x="50564" y="80472"/>
                    <a:pt x="50444" y="80448"/>
                  </a:cubicBezTo>
                  <a:cubicBezTo>
                    <a:pt x="50280" y="80394"/>
                    <a:pt x="50112" y="80364"/>
                    <a:pt x="49942" y="80364"/>
                  </a:cubicBezTo>
                  <a:cubicBezTo>
                    <a:pt x="49742" y="80364"/>
                    <a:pt x="49541" y="80405"/>
                    <a:pt x="49347" y="80496"/>
                  </a:cubicBezTo>
                  <a:lnTo>
                    <a:pt x="30195" y="89440"/>
                  </a:lnTo>
                  <a:lnTo>
                    <a:pt x="30195" y="89440"/>
                  </a:lnTo>
                  <a:lnTo>
                    <a:pt x="37446" y="69453"/>
                  </a:lnTo>
                  <a:cubicBezTo>
                    <a:pt x="37708" y="68690"/>
                    <a:pt x="37327" y="67855"/>
                    <a:pt x="36587" y="67593"/>
                  </a:cubicBezTo>
                  <a:lnTo>
                    <a:pt x="16505" y="60318"/>
                  </a:lnTo>
                  <a:lnTo>
                    <a:pt x="35872" y="51255"/>
                  </a:lnTo>
                  <a:cubicBezTo>
                    <a:pt x="36587" y="50921"/>
                    <a:pt x="36873" y="50063"/>
                    <a:pt x="36540" y="49347"/>
                  </a:cubicBezTo>
                  <a:cubicBezTo>
                    <a:pt x="36468" y="49180"/>
                    <a:pt x="36373" y="49061"/>
                    <a:pt x="36253" y="48942"/>
                  </a:cubicBezTo>
                  <a:lnTo>
                    <a:pt x="27453" y="30148"/>
                  </a:lnTo>
                  <a:lnTo>
                    <a:pt x="27453" y="30148"/>
                  </a:lnTo>
                  <a:lnTo>
                    <a:pt x="47511" y="37422"/>
                  </a:lnTo>
                  <a:cubicBezTo>
                    <a:pt x="47674" y="37478"/>
                    <a:pt x="47840" y="37505"/>
                    <a:pt x="48004" y="37505"/>
                  </a:cubicBezTo>
                  <a:cubicBezTo>
                    <a:pt x="48605" y="37505"/>
                    <a:pt x="49165" y="37145"/>
                    <a:pt x="49371" y="36563"/>
                  </a:cubicBezTo>
                  <a:lnTo>
                    <a:pt x="56622" y="16553"/>
                  </a:lnTo>
                  <a:close/>
                  <a:moveTo>
                    <a:pt x="55834" y="1"/>
                  </a:moveTo>
                  <a:lnTo>
                    <a:pt x="50659" y="14383"/>
                  </a:lnTo>
                  <a:lnTo>
                    <a:pt x="45078" y="29790"/>
                  </a:lnTo>
                  <a:lnTo>
                    <a:pt x="29599" y="24185"/>
                  </a:lnTo>
                  <a:lnTo>
                    <a:pt x="15241" y="19010"/>
                  </a:lnTo>
                  <a:lnTo>
                    <a:pt x="15241" y="19010"/>
                  </a:lnTo>
                  <a:lnTo>
                    <a:pt x="21705" y="32843"/>
                  </a:lnTo>
                  <a:lnTo>
                    <a:pt x="28645" y="47654"/>
                  </a:lnTo>
                  <a:lnTo>
                    <a:pt x="13834" y="54594"/>
                  </a:lnTo>
                  <a:lnTo>
                    <a:pt x="1" y="61106"/>
                  </a:lnTo>
                  <a:lnTo>
                    <a:pt x="14359" y="66281"/>
                  </a:lnTo>
                  <a:lnTo>
                    <a:pt x="29814" y="71886"/>
                  </a:lnTo>
                  <a:lnTo>
                    <a:pt x="24233" y="87293"/>
                  </a:lnTo>
                  <a:lnTo>
                    <a:pt x="19057" y="101675"/>
                  </a:lnTo>
                  <a:lnTo>
                    <a:pt x="32890" y="95212"/>
                  </a:lnTo>
                  <a:lnTo>
                    <a:pt x="47702" y="88247"/>
                  </a:lnTo>
                  <a:lnTo>
                    <a:pt x="54666" y="103130"/>
                  </a:lnTo>
                  <a:lnTo>
                    <a:pt x="61129" y="116963"/>
                  </a:lnTo>
                  <a:lnTo>
                    <a:pt x="66329" y="102605"/>
                  </a:lnTo>
                  <a:lnTo>
                    <a:pt x="71933" y="87150"/>
                  </a:lnTo>
                  <a:lnTo>
                    <a:pt x="87341" y="92731"/>
                  </a:lnTo>
                  <a:lnTo>
                    <a:pt x="101723" y="97907"/>
                  </a:lnTo>
                  <a:lnTo>
                    <a:pt x="95235" y="84074"/>
                  </a:lnTo>
                  <a:lnTo>
                    <a:pt x="88295" y="69262"/>
                  </a:lnTo>
                  <a:lnTo>
                    <a:pt x="103106" y="62322"/>
                  </a:lnTo>
                  <a:lnTo>
                    <a:pt x="116939" y="55858"/>
                  </a:lnTo>
                  <a:lnTo>
                    <a:pt x="102581" y="50659"/>
                  </a:lnTo>
                  <a:lnTo>
                    <a:pt x="87174" y="45078"/>
                  </a:lnTo>
                  <a:lnTo>
                    <a:pt x="92779" y="29647"/>
                  </a:lnTo>
                  <a:lnTo>
                    <a:pt x="98002" y="15217"/>
                  </a:lnTo>
                  <a:lnTo>
                    <a:pt x="84169" y="21681"/>
                  </a:lnTo>
                  <a:lnTo>
                    <a:pt x="69286" y="28669"/>
                  </a:lnTo>
                  <a:lnTo>
                    <a:pt x="62346" y="13834"/>
                  </a:lnTo>
                  <a:lnTo>
                    <a:pt x="558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1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38" name="Google Shape;938;p29"/>
          <p:cNvCxnSpPr>
            <a:stCxn id="883" idx="0"/>
            <a:endCxn id="882" idx="4"/>
          </p:cNvCxnSpPr>
          <p:nvPr/>
        </p:nvCxnSpPr>
        <p:spPr>
          <a:xfrm flipH="1">
            <a:off x="7084813" y="1919575"/>
            <a:ext cx="152700" cy="1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9" name="Google Shape;939;p29"/>
          <p:cNvCxnSpPr>
            <a:stCxn id="890" idx="0"/>
            <a:endCxn id="889" idx="4"/>
          </p:cNvCxnSpPr>
          <p:nvPr/>
        </p:nvCxnSpPr>
        <p:spPr>
          <a:xfrm flipH="1">
            <a:off x="7084813" y="3001800"/>
            <a:ext cx="152700" cy="1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0" name="Google Shape;940;p29"/>
          <p:cNvCxnSpPr>
            <a:stCxn id="882" idx="4"/>
            <a:endCxn id="890" idx="0"/>
          </p:cNvCxnSpPr>
          <p:nvPr/>
        </p:nvCxnSpPr>
        <p:spPr>
          <a:xfrm>
            <a:off x="7084713" y="1920888"/>
            <a:ext cx="152700" cy="1080900"/>
          </a:xfrm>
          <a:prstGeom prst="bentConnector3">
            <a:avLst>
              <a:gd fmla="val 5003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1" name="Google Shape;941;p29"/>
          <p:cNvCxnSpPr>
            <a:stCxn id="897" idx="0"/>
            <a:endCxn id="896" idx="4"/>
          </p:cNvCxnSpPr>
          <p:nvPr/>
        </p:nvCxnSpPr>
        <p:spPr>
          <a:xfrm flipH="1">
            <a:off x="7084813" y="4084025"/>
            <a:ext cx="152700" cy="12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2" name="Google Shape;942;p29"/>
          <p:cNvCxnSpPr>
            <a:stCxn id="889" idx="4"/>
            <a:endCxn id="897" idx="0"/>
          </p:cNvCxnSpPr>
          <p:nvPr/>
        </p:nvCxnSpPr>
        <p:spPr>
          <a:xfrm>
            <a:off x="7084713" y="3003110"/>
            <a:ext cx="152700" cy="1080900"/>
          </a:xfrm>
          <a:prstGeom prst="bentConnector3">
            <a:avLst>
              <a:gd fmla="val 5003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43" name="Google Shape;943;p29"/>
          <p:cNvGrpSpPr/>
          <p:nvPr/>
        </p:nvGrpSpPr>
        <p:grpSpPr>
          <a:xfrm>
            <a:off x="7514753" y="1748054"/>
            <a:ext cx="227320" cy="303531"/>
            <a:chOff x="4889453" y="2883529"/>
            <a:chExt cx="227320" cy="303531"/>
          </a:xfrm>
        </p:grpSpPr>
        <p:sp>
          <p:nvSpPr>
            <p:cNvPr id="944" name="Google Shape;944;p29"/>
            <p:cNvSpPr/>
            <p:nvPr/>
          </p:nvSpPr>
          <p:spPr>
            <a:xfrm>
              <a:off x="4889453" y="2883529"/>
              <a:ext cx="227320" cy="303531"/>
            </a:xfrm>
            <a:custGeom>
              <a:rect b="b" l="l" r="r" t="t"/>
              <a:pathLst>
                <a:path extrusionOk="0" h="12482" w="9348">
                  <a:moveTo>
                    <a:pt x="4668" y="397"/>
                  </a:moveTo>
                  <a:lnTo>
                    <a:pt x="7942" y="2397"/>
                  </a:lnTo>
                  <a:cubicBezTo>
                    <a:pt x="8585" y="2778"/>
                    <a:pt x="8990" y="3492"/>
                    <a:pt x="8990" y="4242"/>
                  </a:cubicBezTo>
                  <a:lnTo>
                    <a:pt x="8990" y="12124"/>
                  </a:lnTo>
                  <a:lnTo>
                    <a:pt x="358" y="12124"/>
                  </a:lnTo>
                  <a:lnTo>
                    <a:pt x="358" y="4242"/>
                  </a:lnTo>
                  <a:cubicBezTo>
                    <a:pt x="358" y="3492"/>
                    <a:pt x="751" y="2778"/>
                    <a:pt x="1394" y="2397"/>
                  </a:cubicBezTo>
                  <a:lnTo>
                    <a:pt x="4668" y="397"/>
                  </a:lnTo>
                  <a:close/>
                  <a:moveTo>
                    <a:pt x="4676" y="1"/>
                  </a:moveTo>
                  <a:cubicBezTo>
                    <a:pt x="4641" y="1"/>
                    <a:pt x="4609" y="10"/>
                    <a:pt x="4585" y="28"/>
                  </a:cubicBezTo>
                  <a:lnTo>
                    <a:pt x="1215" y="2075"/>
                  </a:lnTo>
                  <a:cubicBezTo>
                    <a:pt x="477" y="2540"/>
                    <a:pt x="1" y="3361"/>
                    <a:pt x="1" y="4242"/>
                  </a:cubicBezTo>
                  <a:lnTo>
                    <a:pt x="1" y="12303"/>
                  </a:lnTo>
                  <a:cubicBezTo>
                    <a:pt x="1" y="12410"/>
                    <a:pt x="84" y="12481"/>
                    <a:pt x="180" y="12481"/>
                  </a:cubicBezTo>
                  <a:lnTo>
                    <a:pt x="9169" y="12481"/>
                  </a:lnTo>
                  <a:cubicBezTo>
                    <a:pt x="9264" y="12481"/>
                    <a:pt x="9347" y="12398"/>
                    <a:pt x="9347" y="12303"/>
                  </a:cubicBezTo>
                  <a:lnTo>
                    <a:pt x="9347" y="4242"/>
                  </a:lnTo>
                  <a:cubicBezTo>
                    <a:pt x="9347" y="3373"/>
                    <a:pt x="8883" y="2540"/>
                    <a:pt x="8133" y="2075"/>
                  </a:cubicBezTo>
                  <a:lnTo>
                    <a:pt x="4775" y="28"/>
                  </a:lnTo>
                  <a:cubicBezTo>
                    <a:pt x="4746" y="10"/>
                    <a:pt x="4710" y="1"/>
                    <a:pt x="4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9"/>
            <p:cNvSpPr/>
            <p:nvPr/>
          </p:nvSpPr>
          <p:spPr>
            <a:xfrm>
              <a:off x="4908566" y="2906411"/>
              <a:ext cx="189385" cy="261827"/>
            </a:xfrm>
            <a:custGeom>
              <a:rect b="b" l="l" r="r" t="t"/>
              <a:pathLst>
                <a:path extrusionOk="0" h="10767" w="7788">
                  <a:moveTo>
                    <a:pt x="3870" y="1289"/>
                  </a:moveTo>
                  <a:lnTo>
                    <a:pt x="6323" y="2789"/>
                  </a:lnTo>
                  <a:cubicBezTo>
                    <a:pt x="6502" y="2896"/>
                    <a:pt x="6609" y="3087"/>
                    <a:pt x="6609" y="3301"/>
                  </a:cubicBezTo>
                  <a:lnTo>
                    <a:pt x="6609" y="3742"/>
                  </a:lnTo>
                  <a:lnTo>
                    <a:pt x="6192" y="3742"/>
                  </a:lnTo>
                  <a:lnTo>
                    <a:pt x="6192" y="3301"/>
                  </a:lnTo>
                  <a:cubicBezTo>
                    <a:pt x="6192" y="3242"/>
                    <a:pt x="6156" y="3182"/>
                    <a:pt x="6097" y="3147"/>
                  </a:cubicBezTo>
                  <a:lnTo>
                    <a:pt x="3954" y="1837"/>
                  </a:lnTo>
                  <a:cubicBezTo>
                    <a:pt x="3924" y="1825"/>
                    <a:pt x="3891" y="1819"/>
                    <a:pt x="3858" y="1819"/>
                  </a:cubicBezTo>
                  <a:cubicBezTo>
                    <a:pt x="3826" y="1819"/>
                    <a:pt x="3793" y="1825"/>
                    <a:pt x="3763" y="1837"/>
                  </a:cubicBezTo>
                  <a:lnTo>
                    <a:pt x="1608" y="3147"/>
                  </a:lnTo>
                  <a:cubicBezTo>
                    <a:pt x="1549" y="3182"/>
                    <a:pt x="1513" y="3242"/>
                    <a:pt x="1513" y="3313"/>
                  </a:cubicBezTo>
                  <a:lnTo>
                    <a:pt x="1513" y="3754"/>
                  </a:lnTo>
                  <a:lnTo>
                    <a:pt x="1096" y="3754"/>
                  </a:lnTo>
                  <a:lnTo>
                    <a:pt x="1096" y="3313"/>
                  </a:lnTo>
                  <a:cubicBezTo>
                    <a:pt x="1132" y="3099"/>
                    <a:pt x="1239" y="2896"/>
                    <a:pt x="1418" y="2789"/>
                  </a:cubicBezTo>
                  <a:lnTo>
                    <a:pt x="3870" y="1289"/>
                  </a:lnTo>
                  <a:close/>
                  <a:moveTo>
                    <a:pt x="3882" y="2206"/>
                  </a:moveTo>
                  <a:lnTo>
                    <a:pt x="5847" y="3397"/>
                  </a:lnTo>
                  <a:lnTo>
                    <a:pt x="5847" y="3754"/>
                  </a:lnTo>
                  <a:lnTo>
                    <a:pt x="1918" y="3754"/>
                  </a:lnTo>
                  <a:lnTo>
                    <a:pt x="1918" y="3397"/>
                  </a:lnTo>
                  <a:lnTo>
                    <a:pt x="3882" y="2206"/>
                  </a:lnTo>
                  <a:close/>
                  <a:moveTo>
                    <a:pt x="6633" y="4135"/>
                  </a:moveTo>
                  <a:lnTo>
                    <a:pt x="6633" y="4551"/>
                  </a:lnTo>
                  <a:lnTo>
                    <a:pt x="1132" y="4551"/>
                  </a:lnTo>
                  <a:lnTo>
                    <a:pt x="1132" y="4135"/>
                  </a:lnTo>
                  <a:close/>
                  <a:moveTo>
                    <a:pt x="3692" y="4897"/>
                  </a:moveTo>
                  <a:lnTo>
                    <a:pt x="3692" y="10397"/>
                  </a:lnTo>
                  <a:lnTo>
                    <a:pt x="1132" y="10397"/>
                  </a:lnTo>
                  <a:lnTo>
                    <a:pt x="1132" y="4897"/>
                  </a:lnTo>
                  <a:close/>
                  <a:moveTo>
                    <a:pt x="6633" y="4897"/>
                  </a:moveTo>
                  <a:lnTo>
                    <a:pt x="6633" y="10397"/>
                  </a:lnTo>
                  <a:lnTo>
                    <a:pt x="4061" y="10397"/>
                  </a:lnTo>
                  <a:lnTo>
                    <a:pt x="4061" y="4897"/>
                  </a:lnTo>
                  <a:close/>
                  <a:moveTo>
                    <a:pt x="3894" y="0"/>
                  </a:moveTo>
                  <a:cubicBezTo>
                    <a:pt x="3861" y="0"/>
                    <a:pt x="3829" y="9"/>
                    <a:pt x="3799" y="27"/>
                  </a:cubicBezTo>
                  <a:lnTo>
                    <a:pt x="834" y="1825"/>
                  </a:lnTo>
                  <a:cubicBezTo>
                    <a:pt x="310" y="2135"/>
                    <a:pt x="1" y="2718"/>
                    <a:pt x="1" y="3313"/>
                  </a:cubicBezTo>
                  <a:lnTo>
                    <a:pt x="1" y="10588"/>
                  </a:lnTo>
                  <a:cubicBezTo>
                    <a:pt x="1" y="10695"/>
                    <a:pt x="84" y="10767"/>
                    <a:pt x="179" y="10767"/>
                  </a:cubicBezTo>
                  <a:lnTo>
                    <a:pt x="7609" y="10767"/>
                  </a:lnTo>
                  <a:cubicBezTo>
                    <a:pt x="7704" y="10767"/>
                    <a:pt x="7787" y="10683"/>
                    <a:pt x="7787" y="10588"/>
                  </a:cubicBezTo>
                  <a:lnTo>
                    <a:pt x="7787" y="3313"/>
                  </a:lnTo>
                  <a:cubicBezTo>
                    <a:pt x="7787" y="2706"/>
                    <a:pt x="7454" y="2123"/>
                    <a:pt x="6930" y="1813"/>
                  </a:cubicBezTo>
                  <a:lnTo>
                    <a:pt x="5442" y="896"/>
                  </a:lnTo>
                  <a:cubicBezTo>
                    <a:pt x="5413" y="876"/>
                    <a:pt x="5382" y="867"/>
                    <a:pt x="5351" y="867"/>
                  </a:cubicBezTo>
                  <a:cubicBezTo>
                    <a:pt x="5291" y="867"/>
                    <a:pt x="5231" y="901"/>
                    <a:pt x="5192" y="956"/>
                  </a:cubicBezTo>
                  <a:cubicBezTo>
                    <a:pt x="5132" y="1051"/>
                    <a:pt x="5156" y="1158"/>
                    <a:pt x="5251" y="1206"/>
                  </a:cubicBezTo>
                  <a:lnTo>
                    <a:pt x="6740" y="2123"/>
                  </a:lnTo>
                  <a:cubicBezTo>
                    <a:pt x="7145" y="2373"/>
                    <a:pt x="7406" y="2813"/>
                    <a:pt x="7406" y="3289"/>
                  </a:cubicBezTo>
                  <a:lnTo>
                    <a:pt x="7406" y="10397"/>
                  </a:lnTo>
                  <a:lnTo>
                    <a:pt x="6990" y="10397"/>
                  </a:lnTo>
                  <a:lnTo>
                    <a:pt x="6990" y="3289"/>
                  </a:lnTo>
                  <a:cubicBezTo>
                    <a:pt x="6990" y="2968"/>
                    <a:pt x="6811" y="2646"/>
                    <a:pt x="6537" y="2480"/>
                  </a:cubicBezTo>
                  <a:lnTo>
                    <a:pt x="3977" y="908"/>
                  </a:lnTo>
                  <a:cubicBezTo>
                    <a:pt x="3948" y="896"/>
                    <a:pt x="3912" y="890"/>
                    <a:pt x="3876" y="890"/>
                  </a:cubicBezTo>
                  <a:cubicBezTo>
                    <a:pt x="3841" y="890"/>
                    <a:pt x="3805" y="896"/>
                    <a:pt x="3775" y="908"/>
                  </a:cubicBezTo>
                  <a:lnTo>
                    <a:pt x="1215" y="2480"/>
                  </a:lnTo>
                  <a:cubicBezTo>
                    <a:pt x="941" y="2658"/>
                    <a:pt x="763" y="2968"/>
                    <a:pt x="763" y="3289"/>
                  </a:cubicBezTo>
                  <a:lnTo>
                    <a:pt x="763" y="10397"/>
                  </a:lnTo>
                  <a:lnTo>
                    <a:pt x="346" y="10397"/>
                  </a:lnTo>
                  <a:lnTo>
                    <a:pt x="346" y="3289"/>
                  </a:lnTo>
                  <a:cubicBezTo>
                    <a:pt x="346" y="2813"/>
                    <a:pt x="596" y="2361"/>
                    <a:pt x="1013" y="2123"/>
                  </a:cubicBezTo>
                  <a:lnTo>
                    <a:pt x="3882" y="384"/>
                  </a:lnTo>
                  <a:lnTo>
                    <a:pt x="4537" y="777"/>
                  </a:lnTo>
                  <a:cubicBezTo>
                    <a:pt x="4572" y="799"/>
                    <a:pt x="4607" y="810"/>
                    <a:pt x="4640" y="810"/>
                  </a:cubicBezTo>
                  <a:cubicBezTo>
                    <a:pt x="4697" y="810"/>
                    <a:pt x="4749" y="778"/>
                    <a:pt x="4787" y="718"/>
                  </a:cubicBezTo>
                  <a:cubicBezTo>
                    <a:pt x="4847" y="634"/>
                    <a:pt x="4823" y="527"/>
                    <a:pt x="4728" y="468"/>
                  </a:cubicBezTo>
                  <a:lnTo>
                    <a:pt x="3989" y="27"/>
                  </a:lnTo>
                  <a:cubicBezTo>
                    <a:pt x="3960" y="9"/>
                    <a:pt x="3927" y="0"/>
                    <a:pt x="3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9"/>
            <p:cNvSpPr/>
            <p:nvPr/>
          </p:nvSpPr>
          <p:spPr>
            <a:xfrm>
              <a:off x="4946208" y="3035897"/>
              <a:ext cx="42288" cy="113222"/>
            </a:xfrm>
            <a:custGeom>
              <a:rect b="b" l="l" r="r" t="t"/>
              <a:pathLst>
                <a:path extrusionOk="0" h="4656" w="1739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lnTo>
                    <a:pt x="1" y="750"/>
                  </a:lnTo>
                  <a:cubicBezTo>
                    <a:pt x="1" y="858"/>
                    <a:pt x="84" y="929"/>
                    <a:pt x="179" y="929"/>
                  </a:cubicBezTo>
                  <a:cubicBezTo>
                    <a:pt x="286" y="929"/>
                    <a:pt x="358" y="846"/>
                    <a:pt x="358" y="750"/>
                  </a:cubicBezTo>
                  <a:lnTo>
                    <a:pt x="358" y="358"/>
                  </a:lnTo>
                  <a:lnTo>
                    <a:pt x="1358" y="358"/>
                  </a:lnTo>
                  <a:lnTo>
                    <a:pt x="1358" y="4287"/>
                  </a:lnTo>
                  <a:lnTo>
                    <a:pt x="358" y="4287"/>
                  </a:lnTo>
                  <a:lnTo>
                    <a:pt x="358" y="1548"/>
                  </a:lnTo>
                  <a:cubicBezTo>
                    <a:pt x="358" y="1441"/>
                    <a:pt x="263" y="1358"/>
                    <a:pt x="179" y="1358"/>
                  </a:cubicBezTo>
                  <a:cubicBezTo>
                    <a:pt x="72" y="1358"/>
                    <a:pt x="1" y="1453"/>
                    <a:pt x="1" y="1548"/>
                  </a:cubicBezTo>
                  <a:lnTo>
                    <a:pt x="1" y="4477"/>
                  </a:lnTo>
                  <a:cubicBezTo>
                    <a:pt x="1" y="4584"/>
                    <a:pt x="84" y="4656"/>
                    <a:pt x="179" y="4656"/>
                  </a:cubicBezTo>
                  <a:lnTo>
                    <a:pt x="1548" y="4656"/>
                  </a:lnTo>
                  <a:cubicBezTo>
                    <a:pt x="1656" y="4656"/>
                    <a:pt x="1727" y="4560"/>
                    <a:pt x="1727" y="4477"/>
                  </a:cubicBezTo>
                  <a:lnTo>
                    <a:pt x="1727" y="179"/>
                  </a:lnTo>
                  <a:cubicBezTo>
                    <a:pt x="1739" y="84"/>
                    <a:pt x="1656" y="0"/>
                    <a:pt x="1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9"/>
            <p:cNvSpPr/>
            <p:nvPr/>
          </p:nvSpPr>
          <p:spPr>
            <a:xfrm>
              <a:off x="5017432" y="3036189"/>
              <a:ext cx="41996" cy="113222"/>
            </a:xfrm>
            <a:custGeom>
              <a:rect b="b" l="l" r="r" t="t"/>
              <a:pathLst>
                <a:path extrusionOk="0" h="4656" w="1727">
                  <a:moveTo>
                    <a:pt x="1370" y="357"/>
                  </a:moveTo>
                  <a:lnTo>
                    <a:pt x="1370" y="4287"/>
                  </a:lnTo>
                  <a:lnTo>
                    <a:pt x="370" y="4287"/>
                  </a:lnTo>
                  <a:lnTo>
                    <a:pt x="370" y="357"/>
                  </a:lnTo>
                  <a:close/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lnTo>
                    <a:pt x="1" y="4477"/>
                  </a:lnTo>
                  <a:cubicBezTo>
                    <a:pt x="1" y="4572"/>
                    <a:pt x="96" y="4656"/>
                    <a:pt x="179" y="4656"/>
                  </a:cubicBezTo>
                  <a:lnTo>
                    <a:pt x="1548" y="4656"/>
                  </a:lnTo>
                  <a:cubicBezTo>
                    <a:pt x="1656" y="4656"/>
                    <a:pt x="1727" y="4572"/>
                    <a:pt x="1727" y="4477"/>
                  </a:cubicBezTo>
                  <a:lnTo>
                    <a:pt x="1727" y="179"/>
                  </a:lnTo>
                  <a:cubicBezTo>
                    <a:pt x="1727" y="72"/>
                    <a:pt x="1644" y="0"/>
                    <a:pt x="15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8" name="Google Shape;948;p29"/>
          <p:cNvGrpSpPr/>
          <p:nvPr/>
        </p:nvGrpSpPr>
        <p:grpSpPr>
          <a:xfrm>
            <a:off x="7477270" y="2852116"/>
            <a:ext cx="302291" cy="301999"/>
            <a:chOff x="8136720" y="4221478"/>
            <a:chExt cx="302291" cy="301999"/>
          </a:xfrm>
        </p:grpSpPr>
        <p:sp>
          <p:nvSpPr>
            <p:cNvPr id="949" name="Google Shape;949;p29"/>
            <p:cNvSpPr/>
            <p:nvPr/>
          </p:nvSpPr>
          <p:spPr>
            <a:xfrm>
              <a:off x="8268151" y="4353493"/>
              <a:ext cx="37668" cy="37668"/>
            </a:xfrm>
            <a:custGeom>
              <a:rect b="b" l="l" r="r" t="t"/>
              <a:pathLst>
                <a:path extrusionOk="0" h="1549" w="1549">
                  <a:moveTo>
                    <a:pt x="775" y="370"/>
                  </a:moveTo>
                  <a:cubicBezTo>
                    <a:pt x="1001" y="370"/>
                    <a:pt x="1180" y="548"/>
                    <a:pt x="1180" y="775"/>
                  </a:cubicBezTo>
                  <a:cubicBezTo>
                    <a:pt x="1180" y="1001"/>
                    <a:pt x="1001" y="1179"/>
                    <a:pt x="775" y="1179"/>
                  </a:cubicBezTo>
                  <a:cubicBezTo>
                    <a:pt x="549" y="1179"/>
                    <a:pt x="370" y="1001"/>
                    <a:pt x="370" y="775"/>
                  </a:cubicBezTo>
                  <a:cubicBezTo>
                    <a:pt x="370" y="548"/>
                    <a:pt x="549" y="370"/>
                    <a:pt x="775" y="370"/>
                  </a:cubicBezTo>
                  <a:close/>
                  <a:moveTo>
                    <a:pt x="775" y="1"/>
                  </a:moveTo>
                  <a:cubicBezTo>
                    <a:pt x="346" y="1"/>
                    <a:pt x="1" y="346"/>
                    <a:pt x="1" y="775"/>
                  </a:cubicBezTo>
                  <a:cubicBezTo>
                    <a:pt x="1" y="1203"/>
                    <a:pt x="346" y="1548"/>
                    <a:pt x="775" y="1548"/>
                  </a:cubicBezTo>
                  <a:cubicBezTo>
                    <a:pt x="1203" y="1548"/>
                    <a:pt x="1549" y="1203"/>
                    <a:pt x="1549" y="775"/>
                  </a:cubicBezTo>
                  <a:cubicBezTo>
                    <a:pt x="1549" y="358"/>
                    <a:pt x="1203" y="1"/>
                    <a:pt x="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9"/>
            <p:cNvSpPr/>
            <p:nvPr/>
          </p:nvSpPr>
          <p:spPr>
            <a:xfrm>
              <a:off x="8136720" y="4221478"/>
              <a:ext cx="302291" cy="301999"/>
            </a:xfrm>
            <a:custGeom>
              <a:rect b="b" l="l" r="r" t="t"/>
              <a:pathLst>
                <a:path extrusionOk="0" h="12419" w="12431">
                  <a:moveTo>
                    <a:pt x="6180" y="477"/>
                  </a:moveTo>
                  <a:lnTo>
                    <a:pt x="6358" y="727"/>
                  </a:lnTo>
                  <a:lnTo>
                    <a:pt x="6180" y="977"/>
                  </a:lnTo>
                  <a:lnTo>
                    <a:pt x="6001" y="727"/>
                  </a:lnTo>
                  <a:lnTo>
                    <a:pt x="6180" y="477"/>
                  </a:lnTo>
                  <a:close/>
                  <a:moveTo>
                    <a:pt x="8394" y="870"/>
                  </a:moveTo>
                  <a:lnTo>
                    <a:pt x="8633" y="1727"/>
                  </a:lnTo>
                  <a:lnTo>
                    <a:pt x="7859" y="2132"/>
                  </a:lnTo>
                  <a:lnTo>
                    <a:pt x="7620" y="1286"/>
                  </a:lnTo>
                  <a:lnTo>
                    <a:pt x="8394" y="870"/>
                  </a:lnTo>
                  <a:close/>
                  <a:moveTo>
                    <a:pt x="3977" y="870"/>
                  </a:moveTo>
                  <a:lnTo>
                    <a:pt x="4751" y="1286"/>
                  </a:lnTo>
                  <a:lnTo>
                    <a:pt x="4513" y="2143"/>
                  </a:lnTo>
                  <a:lnTo>
                    <a:pt x="3739" y="1727"/>
                  </a:lnTo>
                  <a:lnTo>
                    <a:pt x="3977" y="870"/>
                  </a:lnTo>
                  <a:close/>
                  <a:moveTo>
                    <a:pt x="10228" y="2155"/>
                  </a:moveTo>
                  <a:lnTo>
                    <a:pt x="10168" y="2453"/>
                  </a:lnTo>
                  <a:lnTo>
                    <a:pt x="9871" y="2513"/>
                  </a:lnTo>
                  <a:lnTo>
                    <a:pt x="9871" y="2513"/>
                  </a:lnTo>
                  <a:lnTo>
                    <a:pt x="9930" y="2215"/>
                  </a:lnTo>
                  <a:lnTo>
                    <a:pt x="10228" y="2155"/>
                  </a:lnTo>
                  <a:close/>
                  <a:moveTo>
                    <a:pt x="2132" y="2155"/>
                  </a:moveTo>
                  <a:lnTo>
                    <a:pt x="2429" y="2215"/>
                  </a:lnTo>
                  <a:lnTo>
                    <a:pt x="2489" y="2513"/>
                  </a:lnTo>
                  <a:lnTo>
                    <a:pt x="2191" y="2453"/>
                  </a:lnTo>
                  <a:lnTo>
                    <a:pt x="2132" y="2155"/>
                  </a:lnTo>
                  <a:close/>
                  <a:moveTo>
                    <a:pt x="6180" y="1608"/>
                  </a:moveTo>
                  <a:lnTo>
                    <a:pt x="6728" y="2286"/>
                  </a:lnTo>
                  <a:lnTo>
                    <a:pt x="6180" y="2977"/>
                  </a:lnTo>
                  <a:lnTo>
                    <a:pt x="5632" y="2286"/>
                  </a:lnTo>
                  <a:lnTo>
                    <a:pt x="6180" y="1608"/>
                  </a:lnTo>
                  <a:close/>
                  <a:moveTo>
                    <a:pt x="7120" y="715"/>
                  </a:moveTo>
                  <a:cubicBezTo>
                    <a:pt x="7263" y="715"/>
                    <a:pt x="7430" y="798"/>
                    <a:pt x="7549" y="917"/>
                  </a:cubicBezTo>
                  <a:lnTo>
                    <a:pt x="7323" y="1036"/>
                  </a:lnTo>
                  <a:cubicBezTo>
                    <a:pt x="7251" y="1084"/>
                    <a:pt x="7228" y="1167"/>
                    <a:pt x="7239" y="1239"/>
                  </a:cubicBezTo>
                  <a:lnTo>
                    <a:pt x="7585" y="2453"/>
                  </a:lnTo>
                  <a:cubicBezTo>
                    <a:pt x="7597" y="2513"/>
                    <a:pt x="7644" y="2560"/>
                    <a:pt x="7680" y="2572"/>
                  </a:cubicBezTo>
                  <a:cubicBezTo>
                    <a:pt x="7716" y="2584"/>
                    <a:pt x="7728" y="2584"/>
                    <a:pt x="7763" y="2584"/>
                  </a:cubicBezTo>
                  <a:cubicBezTo>
                    <a:pt x="7787" y="2584"/>
                    <a:pt x="7823" y="2572"/>
                    <a:pt x="7847" y="2548"/>
                  </a:cubicBezTo>
                  <a:lnTo>
                    <a:pt x="8954" y="1941"/>
                  </a:lnTo>
                  <a:cubicBezTo>
                    <a:pt x="9025" y="1893"/>
                    <a:pt x="9049" y="1810"/>
                    <a:pt x="9037" y="1739"/>
                  </a:cubicBezTo>
                  <a:lnTo>
                    <a:pt x="8966" y="1477"/>
                  </a:lnTo>
                  <a:cubicBezTo>
                    <a:pt x="8979" y="1476"/>
                    <a:pt x="8992" y="1475"/>
                    <a:pt x="9005" y="1475"/>
                  </a:cubicBezTo>
                  <a:cubicBezTo>
                    <a:pt x="9152" y="1475"/>
                    <a:pt x="9320" y="1535"/>
                    <a:pt x="9418" y="1655"/>
                  </a:cubicBezTo>
                  <a:cubicBezTo>
                    <a:pt x="9525" y="1762"/>
                    <a:pt x="9585" y="1882"/>
                    <a:pt x="9609" y="2036"/>
                  </a:cubicBezTo>
                  <a:lnTo>
                    <a:pt x="9502" y="2572"/>
                  </a:lnTo>
                  <a:lnTo>
                    <a:pt x="8382" y="2691"/>
                  </a:lnTo>
                  <a:cubicBezTo>
                    <a:pt x="8299" y="2703"/>
                    <a:pt x="8228" y="2763"/>
                    <a:pt x="8216" y="2846"/>
                  </a:cubicBezTo>
                  <a:lnTo>
                    <a:pt x="8192" y="3179"/>
                  </a:lnTo>
                  <a:cubicBezTo>
                    <a:pt x="8049" y="3251"/>
                    <a:pt x="7918" y="3286"/>
                    <a:pt x="7775" y="3286"/>
                  </a:cubicBezTo>
                  <a:cubicBezTo>
                    <a:pt x="7382" y="3286"/>
                    <a:pt x="7025" y="3013"/>
                    <a:pt x="6930" y="2644"/>
                  </a:cubicBezTo>
                  <a:lnTo>
                    <a:pt x="7132" y="2394"/>
                  </a:lnTo>
                  <a:cubicBezTo>
                    <a:pt x="7192" y="2334"/>
                    <a:pt x="7192" y="2227"/>
                    <a:pt x="7132" y="2167"/>
                  </a:cubicBezTo>
                  <a:lnTo>
                    <a:pt x="6430" y="1286"/>
                  </a:lnTo>
                  <a:lnTo>
                    <a:pt x="6728" y="846"/>
                  </a:lnTo>
                  <a:cubicBezTo>
                    <a:pt x="6835" y="750"/>
                    <a:pt x="6966" y="715"/>
                    <a:pt x="7120" y="715"/>
                  </a:cubicBezTo>
                  <a:close/>
                  <a:moveTo>
                    <a:pt x="5275" y="739"/>
                  </a:moveTo>
                  <a:cubicBezTo>
                    <a:pt x="5406" y="739"/>
                    <a:pt x="5537" y="786"/>
                    <a:pt x="5656" y="870"/>
                  </a:cubicBezTo>
                  <a:lnTo>
                    <a:pt x="5954" y="1322"/>
                  </a:lnTo>
                  <a:lnTo>
                    <a:pt x="5251" y="2203"/>
                  </a:lnTo>
                  <a:cubicBezTo>
                    <a:pt x="5192" y="2263"/>
                    <a:pt x="5192" y="2358"/>
                    <a:pt x="5251" y="2417"/>
                  </a:cubicBezTo>
                  <a:lnTo>
                    <a:pt x="5465" y="2679"/>
                  </a:lnTo>
                  <a:cubicBezTo>
                    <a:pt x="5358" y="3048"/>
                    <a:pt x="5001" y="3310"/>
                    <a:pt x="4620" y="3310"/>
                  </a:cubicBezTo>
                  <a:cubicBezTo>
                    <a:pt x="4465" y="3310"/>
                    <a:pt x="4322" y="3275"/>
                    <a:pt x="4203" y="3215"/>
                  </a:cubicBezTo>
                  <a:lnTo>
                    <a:pt x="4168" y="2882"/>
                  </a:lnTo>
                  <a:cubicBezTo>
                    <a:pt x="4156" y="2798"/>
                    <a:pt x="4096" y="2739"/>
                    <a:pt x="4013" y="2715"/>
                  </a:cubicBezTo>
                  <a:lnTo>
                    <a:pt x="2894" y="2596"/>
                  </a:lnTo>
                  <a:lnTo>
                    <a:pt x="2787" y="2060"/>
                  </a:lnTo>
                  <a:cubicBezTo>
                    <a:pt x="2798" y="1929"/>
                    <a:pt x="2858" y="1798"/>
                    <a:pt x="2965" y="1691"/>
                  </a:cubicBezTo>
                  <a:cubicBezTo>
                    <a:pt x="3063" y="1571"/>
                    <a:pt x="3222" y="1511"/>
                    <a:pt x="3376" y="1511"/>
                  </a:cubicBezTo>
                  <a:cubicBezTo>
                    <a:pt x="3390" y="1511"/>
                    <a:pt x="3404" y="1511"/>
                    <a:pt x="3418" y="1512"/>
                  </a:cubicBezTo>
                  <a:lnTo>
                    <a:pt x="3334" y="1762"/>
                  </a:lnTo>
                  <a:cubicBezTo>
                    <a:pt x="3310" y="1858"/>
                    <a:pt x="3358" y="1929"/>
                    <a:pt x="3429" y="1977"/>
                  </a:cubicBezTo>
                  <a:lnTo>
                    <a:pt x="4525" y="2584"/>
                  </a:lnTo>
                  <a:cubicBezTo>
                    <a:pt x="4561" y="2596"/>
                    <a:pt x="4584" y="2620"/>
                    <a:pt x="4620" y="2620"/>
                  </a:cubicBezTo>
                  <a:cubicBezTo>
                    <a:pt x="4644" y="2620"/>
                    <a:pt x="4656" y="2620"/>
                    <a:pt x="4692" y="2596"/>
                  </a:cubicBezTo>
                  <a:cubicBezTo>
                    <a:pt x="4739" y="2584"/>
                    <a:pt x="4775" y="2536"/>
                    <a:pt x="4799" y="2477"/>
                  </a:cubicBezTo>
                  <a:lnTo>
                    <a:pt x="5144" y="1274"/>
                  </a:lnTo>
                  <a:cubicBezTo>
                    <a:pt x="5168" y="1191"/>
                    <a:pt x="5120" y="1108"/>
                    <a:pt x="5049" y="1072"/>
                  </a:cubicBezTo>
                  <a:lnTo>
                    <a:pt x="4823" y="953"/>
                  </a:lnTo>
                  <a:cubicBezTo>
                    <a:pt x="4942" y="810"/>
                    <a:pt x="5108" y="739"/>
                    <a:pt x="5275" y="739"/>
                  </a:cubicBezTo>
                  <a:close/>
                  <a:moveTo>
                    <a:pt x="2918" y="2941"/>
                  </a:moveTo>
                  <a:lnTo>
                    <a:pt x="3799" y="3048"/>
                  </a:lnTo>
                  <a:lnTo>
                    <a:pt x="3906" y="3929"/>
                  </a:lnTo>
                  <a:lnTo>
                    <a:pt x="3025" y="3822"/>
                  </a:lnTo>
                  <a:lnTo>
                    <a:pt x="2918" y="2941"/>
                  </a:lnTo>
                  <a:close/>
                  <a:moveTo>
                    <a:pt x="9442" y="2941"/>
                  </a:moveTo>
                  <a:lnTo>
                    <a:pt x="9335" y="3822"/>
                  </a:lnTo>
                  <a:lnTo>
                    <a:pt x="8454" y="3929"/>
                  </a:lnTo>
                  <a:lnTo>
                    <a:pt x="8561" y="3048"/>
                  </a:lnTo>
                  <a:lnTo>
                    <a:pt x="9442" y="2941"/>
                  </a:lnTo>
                  <a:close/>
                  <a:moveTo>
                    <a:pt x="10657" y="3751"/>
                  </a:moveTo>
                  <a:lnTo>
                    <a:pt x="11514" y="3989"/>
                  </a:lnTo>
                  <a:lnTo>
                    <a:pt x="11097" y="4763"/>
                  </a:lnTo>
                  <a:lnTo>
                    <a:pt x="10240" y="4525"/>
                  </a:lnTo>
                  <a:lnTo>
                    <a:pt x="10657" y="3751"/>
                  </a:lnTo>
                  <a:close/>
                  <a:moveTo>
                    <a:pt x="2048" y="2810"/>
                  </a:moveTo>
                  <a:lnTo>
                    <a:pt x="2572" y="2905"/>
                  </a:lnTo>
                  <a:lnTo>
                    <a:pt x="2691" y="4025"/>
                  </a:lnTo>
                  <a:cubicBezTo>
                    <a:pt x="2715" y="4120"/>
                    <a:pt x="2775" y="4179"/>
                    <a:pt x="2858" y="4191"/>
                  </a:cubicBezTo>
                  <a:lnTo>
                    <a:pt x="3191" y="4215"/>
                  </a:lnTo>
                  <a:cubicBezTo>
                    <a:pt x="3263" y="4358"/>
                    <a:pt x="3287" y="4489"/>
                    <a:pt x="3287" y="4632"/>
                  </a:cubicBezTo>
                  <a:cubicBezTo>
                    <a:pt x="3287" y="5025"/>
                    <a:pt x="3025" y="5382"/>
                    <a:pt x="2656" y="5489"/>
                  </a:cubicBezTo>
                  <a:lnTo>
                    <a:pt x="2394" y="5275"/>
                  </a:lnTo>
                  <a:cubicBezTo>
                    <a:pt x="2364" y="5245"/>
                    <a:pt x="2325" y="5230"/>
                    <a:pt x="2286" y="5230"/>
                  </a:cubicBezTo>
                  <a:cubicBezTo>
                    <a:pt x="2248" y="5230"/>
                    <a:pt x="2209" y="5245"/>
                    <a:pt x="2179" y="5275"/>
                  </a:cubicBezTo>
                  <a:lnTo>
                    <a:pt x="1298" y="5977"/>
                  </a:lnTo>
                  <a:lnTo>
                    <a:pt x="846" y="5680"/>
                  </a:lnTo>
                  <a:cubicBezTo>
                    <a:pt x="762" y="5572"/>
                    <a:pt x="715" y="5442"/>
                    <a:pt x="715" y="5299"/>
                  </a:cubicBezTo>
                  <a:cubicBezTo>
                    <a:pt x="703" y="5120"/>
                    <a:pt x="774" y="4953"/>
                    <a:pt x="893" y="4846"/>
                  </a:cubicBezTo>
                  <a:lnTo>
                    <a:pt x="1013" y="5072"/>
                  </a:lnTo>
                  <a:cubicBezTo>
                    <a:pt x="1048" y="5132"/>
                    <a:pt x="1108" y="5156"/>
                    <a:pt x="1179" y="5156"/>
                  </a:cubicBezTo>
                  <a:lnTo>
                    <a:pt x="1227" y="5156"/>
                  </a:lnTo>
                  <a:lnTo>
                    <a:pt x="2429" y="4822"/>
                  </a:lnTo>
                  <a:cubicBezTo>
                    <a:pt x="2537" y="4787"/>
                    <a:pt x="2572" y="4680"/>
                    <a:pt x="2548" y="4596"/>
                  </a:cubicBezTo>
                  <a:cubicBezTo>
                    <a:pt x="2521" y="4513"/>
                    <a:pt x="2457" y="4465"/>
                    <a:pt x="2385" y="4465"/>
                  </a:cubicBezTo>
                  <a:cubicBezTo>
                    <a:pt x="2364" y="4465"/>
                    <a:pt x="2343" y="4469"/>
                    <a:pt x="2322" y="4477"/>
                  </a:cubicBezTo>
                  <a:lnTo>
                    <a:pt x="1274" y="4787"/>
                  </a:lnTo>
                  <a:lnTo>
                    <a:pt x="858" y="4013"/>
                  </a:lnTo>
                  <a:lnTo>
                    <a:pt x="1703" y="3775"/>
                  </a:lnTo>
                  <a:lnTo>
                    <a:pt x="1810" y="3965"/>
                  </a:lnTo>
                  <a:cubicBezTo>
                    <a:pt x="1836" y="4033"/>
                    <a:pt x="1903" y="4064"/>
                    <a:pt x="1974" y="4064"/>
                  </a:cubicBezTo>
                  <a:cubicBezTo>
                    <a:pt x="2003" y="4064"/>
                    <a:pt x="2033" y="4059"/>
                    <a:pt x="2060" y="4048"/>
                  </a:cubicBezTo>
                  <a:cubicBezTo>
                    <a:pt x="2144" y="4001"/>
                    <a:pt x="2179" y="3882"/>
                    <a:pt x="2132" y="3787"/>
                  </a:cubicBezTo>
                  <a:lnTo>
                    <a:pt x="1953" y="3465"/>
                  </a:lnTo>
                  <a:cubicBezTo>
                    <a:pt x="1913" y="3395"/>
                    <a:pt x="1848" y="3367"/>
                    <a:pt x="1785" y="3367"/>
                  </a:cubicBezTo>
                  <a:cubicBezTo>
                    <a:pt x="1774" y="3367"/>
                    <a:pt x="1762" y="3368"/>
                    <a:pt x="1751" y="3370"/>
                  </a:cubicBezTo>
                  <a:lnTo>
                    <a:pt x="1489" y="3441"/>
                  </a:lnTo>
                  <a:cubicBezTo>
                    <a:pt x="1477" y="3263"/>
                    <a:pt x="1536" y="3108"/>
                    <a:pt x="1667" y="2989"/>
                  </a:cubicBezTo>
                  <a:cubicBezTo>
                    <a:pt x="1775" y="2882"/>
                    <a:pt x="1894" y="2822"/>
                    <a:pt x="2048" y="2810"/>
                  </a:cubicBezTo>
                  <a:close/>
                  <a:moveTo>
                    <a:pt x="703" y="6025"/>
                  </a:moveTo>
                  <a:lnTo>
                    <a:pt x="953" y="6204"/>
                  </a:lnTo>
                  <a:lnTo>
                    <a:pt x="703" y="6382"/>
                  </a:lnTo>
                  <a:lnTo>
                    <a:pt x="453" y="6204"/>
                  </a:lnTo>
                  <a:lnTo>
                    <a:pt x="703" y="6025"/>
                  </a:lnTo>
                  <a:close/>
                  <a:moveTo>
                    <a:pt x="11657" y="6025"/>
                  </a:moveTo>
                  <a:lnTo>
                    <a:pt x="11907" y="6204"/>
                  </a:lnTo>
                  <a:lnTo>
                    <a:pt x="11657" y="6382"/>
                  </a:lnTo>
                  <a:lnTo>
                    <a:pt x="11407" y="6204"/>
                  </a:lnTo>
                  <a:lnTo>
                    <a:pt x="11657" y="6025"/>
                  </a:lnTo>
                  <a:close/>
                  <a:moveTo>
                    <a:pt x="2286" y="5656"/>
                  </a:moveTo>
                  <a:lnTo>
                    <a:pt x="2965" y="6204"/>
                  </a:lnTo>
                  <a:lnTo>
                    <a:pt x="2286" y="6751"/>
                  </a:lnTo>
                  <a:lnTo>
                    <a:pt x="1596" y="6204"/>
                  </a:lnTo>
                  <a:lnTo>
                    <a:pt x="2286" y="5656"/>
                  </a:lnTo>
                  <a:close/>
                  <a:moveTo>
                    <a:pt x="10097" y="5656"/>
                  </a:moveTo>
                  <a:lnTo>
                    <a:pt x="10776" y="6204"/>
                  </a:lnTo>
                  <a:lnTo>
                    <a:pt x="10097" y="6751"/>
                  </a:lnTo>
                  <a:lnTo>
                    <a:pt x="9406" y="6204"/>
                  </a:lnTo>
                  <a:lnTo>
                    <a:pt x="10097" y="5656"/>
                  </a:lnTo>
                  <a:close/>
                  <a:moveTo>
                    <a:pt x="1286" y="7644"/>
                  </a:moveTo>
                  <a:lnTo>
                    <a:pt x="2132" y="7882"/>
                  </a:lnTo>
                  <a:lnTo>
                    <a:pt x="1715" y="8656"/>
                  </a:lnTo>
                  <a:lnTo>
                    <a:pt x="870" y="8418"/>
                  </a:lnTo>
                  <a:lnTo>
                    <a:pt x="1286" y="7644"/>
                  </a:lnTo>
                  <a:close/>
                  <a:moveTo>
                    <a:pt x="11109" y="7644"/>
                  </a:moveTo>
                  <a:lnTo>
                    <a:pt x="11526" y="8418"/>
                  </a:lnTo>
                  <a:lnTo>
                    <a:pt x="10680" y="8656"/>
                  </a:lnTo>
                  <a:lnTo>
                    <a:pt x="10264" y="7882"/>
                  </a:lnTo>
                  <a:lnTo>
                    <a:pt x="11109" y="7644"/>
                  </a:lnTo>
                  <a:close/>
                  <a:moveTo>
                    <a:pt x="10347" y="2786"/>
                  </a:moveTo>
                  <a:cubicBezTo>
                    <a:pt x="10478" y="2810"/>
                    <a:pt x="10609" y="2870"/>
                    <a:pt x="10716" y="2965"/>
                  </a:cubicBezTo>
                  <a:cubicBezTo>
                    <a:pt x="10823" y="3096"/>
                    <a:pt x="10895" y="3251"/>
                    <a:pt x="10883" y="3429"/>
                  </a:cubicBezTo>
                  <a:lnTo>
                    <a:pt x="10633" y="3358"/>
                  </a:lnTo>
                  <a:cubicBezTo>
                    <a:pt x="10611" y="3350"/>
                    <a:pt x="10590" y="3346"/>
                    <a:pt x="10571" y="3346"/>
                  </a:cubicBezTo>
                  <a:cubicBezTo>
                    <a:pt x="10506" y="3346"/>
                    <a:pt x="10455" y="3389"/>
                    <a:pt x="10418" y="3453"/>
                  </a:cubicBezTo>
                  <a:lnTo>
                    <a:pt x="9811" y="4549"/>
                  </a:lnTo>
                  <a:cubicBezTo>
                    <a:pt x="9787" y="4596"/>
                    <a:pt x="9787" y="4656"/>
                    <a:pt x="9799" y="4715"/>
                  </a:cubicBezTo>
                  <a:cubicBezTo>
                    <a:pt x="9811" y="4763"/>
                    <a:pt x="9859" y="4799"/>
                    <a:pt x="9918" y="4822"/>
                  </a:cubicBezTo>
                  <a:lnTo>
                    <a:pt x="11121" y="5156"/>
                  </a:lnTo>
                  <a:lnTo>
                    <a:pt x="11169" y="5156"/>
                  </a:lnTo>
                  <a:cubicBezTo>
                    <a:pt x="11228" y="5156"/>
                    <a:pt x="11300" y="5132"/>
                    <a:pt x="11323" y="5072"/>
                  </a:cubicBezTo>
                  <a:lnTo>
                    <a:pt x="11442" y="4846"/>
                  </a:lnTo>
                  <a:cubicBezTo>
                    <a:pt x="11585" y="4965"/>
                    <a:pt x="11657" y="5132"/>
                    <a:pt x="11657" y="5299"/>
                  </a:cubicBezTo>
                  <a:cubicBezTo>
                    <a:pt x="11657" y="5430"/>
                    <a:pt x="11609" y="5561"/>
                    <a:pt x="11526" y="5680"/>
                  </a:cubicBezTo>
                  <a:lnTo>
                    <a:pt x="11073" y="5977"/>
                  </a:lnTo>
                  <a:lnTo>
                    <a:pt x="10192" y="5275"/>
                  </a:lnTo>
                  <a:cubicBezTo>
                    <a:pt x="10162" y="5245"/>
                    <a:pt x="10124" y="5230"/>
                    <a:pt x="10085" y="5230"/>
                  </a:cubicBezTo>
                  <a:cubicBezTo>
                    <a:pt x="10046" y="5230"/>
                    <a:pt x="10008" y="5245"/>
                    <a:pt x="9978" y="5275"/>
                  </a:cubicBezTo>
                  <a:lnTo>
                    <a:pt x="9716" y="5489"/>
                  </a:lnTo>
                  <a:cubicBezTo>
                    <a:pt x="9406" y="5394"/>
                    <a:pt x="9168" y="5132"/>
                    <a:pt x="9097" y="4799"/>
                  </a:cubicBezTo>
                  <a:cubicBezTo>
                    <a:pt x="9087" y="4707"/>
                    <a:pt x="9007" y="4650"/>
                    <a:pt x="8925" y="4650"/>
                  </a:cubicBezTo>
                  <a:cubicBezTo>
                    <a:pt x="8911" y="4650"/>
                    <a:pt x="8897" y="4652"/>
                    <a:pt x="8883" y="4656"/>
                  </a:cubicBezTo>
                  <a:cubicBezTo>
                    <a:pt x="8787" y="4668"/>
                    <a:pt x="8728" y="4775"/>
                    <a:pt x="8740" y="4858"/>
                  </a:cubicBezTo>
                  <a:cubicBezTo>
                    <a:pt x="8811" y="5251"/>
                    <a:pt x="9049" y="5561"/>
                    <a:pt x="9395" y="5739"/>
                  </a:cubicBezTo>
                  <a:lnTo>
                    <a:pt x="8990" y="6049"/>
                  </a:lnTo>
                  <a:cubicBezTo>
                    <a:pt x="8942" y="6084"/>
                    <a:pt x="8918" y="6144"/>
                    <a:pt x="8918" y="6204"/>
                  </a:cubicBezTo>
                  <a:cubicBezTo>
                    <a:pt x="8918" y="6263"/>
                    <a:pt x="8942" y="6299"/>
                    <a:pt x="8990" y="6346"/>
                  </a:cubicBezTo>
                  <a:lnTo>
                    <a:pt x="9395" y="6656"/>
                  </a:lnTo>
                  <a:cubicBezTo>
                    <a:pt x="8990" y="6870"/>
                    <a:pt x="8728" y="7287"/>
                    <a:pt x="8728" y="7775"/>
                  </a:cubicBezTo>
                  <a:cubicBezTo>
                    <a:pt x="8728" y="7906"/>
                    <a:pt x="8740" y="8037"/>
                    <a:pt x="8787" y="8144"/>
                  </a:cubicBezTo>
                  <a:lnTo>
                    <a:pt x="8275" y="8085"/>
                  </a:lnTo>
                  <a:cubicBezTo>
                    <a:pt x="8216" y="8085"/>
                    <a:pt x="8168" y="8109"/>
                    <a:pt x="8132" y="8144"/>
                  </a:cubicBezTo>
                  <a:cubicBezTo>
                    <a:pt x="8085" y="8192"/>
                    <a:pt x="8073" y="8239"/>
                    <a:pt x="8073" y="8299"/>
                  </a:cubicBezTo>
                  <a:lnTo>
                    <a:pt x="8132" y="8799"/>
                  </a:lnTo>
                  <a:cubicBezTo>
                    <a:pt x="8013" y="8763"/>
                    <a:pt x="7871" y="8740"/>
                    <a:pt x="7751" y="8740"/>
                  </a:cubicBezTo>
                  <a:cubicBezTo>
                    <a:pt x="7275" y="8740"/>
                    <a:pt x="6858" y="9013"/>
                    <a:pt x="6644" y="9418"/>
                  </a:cubicBezTo>
                  <a:lnTo>
                    <a:pt x="6323" y="9013"/>
                  </a:lnTo>
                  <a:cubicBezTo>
                    <a:pt x="6299" y="8966"/>
                    <a:pt x="6239" y="8942"/>
                    <a:pt x="6180" y="8942"/>
                  </a:cubicBezTo>
                  <a:cubicBezTo>
                    <a:pt x="6120" y="8942"/>
                    <a:pt x="6073" y="8966"/>
                    <a:pt x="6025" y="9013"/>
                  </a:cubicBezTo>
                  <a:lnTo>
                    <a:pt x="5715" y="9418"/>
                  </a:lnTo>
                  <a:cubicBezTo>
                    <a:pt x="5513" y="9013"/>
                    <a:pt x="5096" y="8740"/>
                    <a:pt x="4596" y="8740"/>
                  </a:cubicBezTo>
                  <a:cubicBezTo>
                    <a:pt x="4465" y="8740"/>
                    <a:pt x="4346" y="8763"/>
                    <a:pt x="4227" y="8799"/>
                  </a:cubicBezTo>
                  <a:lnTo>
                    <a:pt x="4287" y="8299"/>
                  </a:lnTo>
                  <a:cubicBezTo>
                    <a:pt x="4287" y="8239"/>
                    <a:pt x="4275" y="8192"/>
                    <a:pt x="4227" y="8144"/>
                  </a:cubicBezTo>
                  <a:cubicBezTo>
                    <a:pt x="4180" y="8109"/>
                    <a:pt x="4144" y="8085"/>
                    <a:pt x="4084" y="8085"/>
                  </a:cubicBezTo>
                  <a:lnTo>
                    <a:pt x="3572" y="8144"/>
                  </a:lnTo>
                  <a:cubicBezTo>
                    <a:pt x="3620" y="8037"/>
                    <a:pt x="3632" y="7894"/>
                    <a:pt x="3632" y="7775"/>
                  </a:cubicBezTo>
                  <a:cubicBezTo>
                    <a:pt x="3632" y="7299"/>
                    <a:pt x="3370" y="6882"/>
                    <a:pt x="2965" y="6656"/>
                  </a:cubicBezTo>
                  <a:lnTo>
                    <a:pt x="3370" y="6346"/>
                  </a:lnTo>
                  <a:cubicBezTo>
                    <a:pt x="3406" y="6323"/>
                    <a:pt x="3441" y="6263"/>
                    <a:pt x="3441" y="6204"/>
                  </a:cubicBezTo>
                  <a:cubicBezTo>
                    <a:pt x="3441" y="6144"/>
                    <a:pt x="3406" y="6096"/>
                    <a:pt x="3370" y="6049"/>
                  </a:cubicBezTo>
                  <a:lnTo>
                    <a:pt x="2965" y="5739"/>
                  </a:lnTo>
                  <a:cubicBezTo>
                    <a:pt x="3370" y="5525"/>
                    <a:pt x="3632" y="5108"/>
                    <a:pt x="3632" y="4620"/>
                  </a:cubicBezTo>
                  <a:cubicBezTo>
                    <a:pt x="3632" y="4489"/>
                    <a:pt x="3620" y="4370"/>
                    <a:pt x="3572" y="4251"/>
                  </a:cubicBezTo>
                  <a:lnTo>
                    <a:pt x="3572" y="4251"/>
                  </a:lnTo>
                  <a:lnTo>
                    <a:pt x="4084" y="4310"/>
                  </a:lnTo>
                  <a:lnTo>
                    <a:pt x="4096" y="4310"/>
                  </a:lnTo>
                  <a:cubicBezTo>
                    <a:pt x="4144" y="4310"/>
                    <a:pt x="4180" y="4299"/>
                    <a:pt x="4227" y="4251"/>
                  </a:cubicBezTo>
                  <a:cubicBezTo>
                    <a:pt x="4275" y="4203"/>
                    <a:pt x="4287" y="4156"/>
                    <a:pt x="4287" y="4096"/>
                  </a:cubicBezTo>
                  <a:lnTo>
                    <a:pt x="4227" y="3596"/>
                  </a:lnTo>
                  <a:lnTo>
                    <a:pt x="4227" y="3596"/>
                  </a:lnTo>
                  <a:cubicBezTo>
                    <a:pt x="4346" y="3644"/>
                    <a:pt x="4477" y="3656"/>
                    <a:pt x="4596" y="3656"/>
                  </a:cubicBezTo>
                  <a:cubicBezTo>
                    <a:pt x="5073" y="3656"/>
                    <a:pt x="5489" y="3382"/>
                    <a:pt x="5715" y="2989"/>
                  </a:cubicBezTo>
                  <a:lnTo>
                    <a:pt x="6025" y="3382"/>
                  </a:lnTo>
                  <a:cubicBezTo>
                    <a:pt x="6061" y="3429"/>
                    <a:pt x="6120" y="3465"/>
                    <a:pt x="6180" y="3465"/>
                  </a:cubicBezTo>
                  <a:cubicBezTo>
                    <a:pt x="6239" y="3465"/>
                    <a:pt x="6287" y="3429"/>
                    <a:pt x="6323" y="3382"/>
                  </a:cubicBezTo>
                  <a:lnTo>
                    <a:pt x="6644" y="2989"/>
                  </a:lnTo>
                  <a:cubicBezTo>
                    <a:pt x="6847" y="3382"/>
                    <a:pt x="7263" y="3656"/>
                    <a:pt x="7751" y="3656"/>
                  </a:cubicBezTo>
                  <a:cubicBezTo>
                    <a:pt x="7894" y="3656"/>
                    <a:pt x="8013" y="3644"/>
                    <a:pt x="8132" y="3596"/>
                  </a:cubicBezTo>
                  <a:lnTo>
                    <a:pt x="8132" y="3596"/>
                  </a:lnTo>
                  <a:lnTo>
                    <a:pt x="8073" y="4096"/>
                  </a:lnTo>
                  <a:cubicBezTo>
                    <a:pt x="8073" y="4156"/>
                    <a:pt x="8085" y="4203"/>
                    <a:pt x="8132" y="4251"/>
                  </a:cubicBezTo>
                  <a:cubicBezTo>
                    <a:pt x="8156" y="4275"/>
                    <a:pt x="8204" y="4310"/>
                    <a:pt x="8263" y="4310"/>
                  </a:cubicBezTo>
                  <a:lnTo>
                    <a:pt x="8275" y="4310"/>
                  </a:lnTo>
                  <a:lnTo>
                    <a:pt x="9525" y="4179"/>
                  </a:lnTo>
                  <a:cubicBezTo>
                    <a:pt x="9621" y="4156"/>
                    <a:pt x="9680" y="4096"/>
                    <a:pt x="9692" y="4013"/>
                  </a:cubicBezTo>
                  <a:lnTo>
                    <a:pt x="9811" y="2894"/>
                  </a:lnTo>
                  <a:lnTo>
                    <a:pt x="10347" y="2786"/>
                  </a:lnTo>
                  <a:close/>
                  <a:moveTo>
                    <a:pt x="3906" y="8478"/>
                  </a:moveTo>
                  <a:lnTo>
                    <a:pt x="3799" y="9359"/>
                  </a:lnTo>
                  <a:lnTo>
                    <a:pt x="2918" y="9466"/>
                  </a:lnTo>
                  <a:lnTo>
                    <a:pt x="2918" y="9466"/>
                  </a:lnTo>
                  <a:lnTo>
                    <a:pt x="3025" y="8585"/>
                  </a:lnTo>
                  <a:lnTo>
                    <a:pt x="3906" y="8478"/>
                  </a:lnTo>
                  <a:close/>
                  <a:moveTo>
                    <a:pt x="8454" y="8478"/>
                  </a:moveTo>
                  <a:lnTo>
                    <a:pt x="9335" y="8585"/>
                  </a:lnTo>
                  <a:lnTo>
                    <a:pt x="9442" y="9466"/>
                  </a:lnTo>
                  <a:lnTo>
                    <a:pt x="8561" y="9359"/>
                  </a:lnTo>
                  <a:lnTo>
                    <a:pt x="8454" y="8478"/>
                  </a:lnTo>
                  <a:close/>
                  <a:moveTo>
                    <a:pt x="1298" y="6430"/>
                  </a:moveTo>
                  <a:lnTo>
                    <a:pt x="2179" y="7120"/>
                  </a:lnTo>
                  <a:cubicBezTo>
                    <a:pt x="2203" y="7156"/>
                    <a:pt x="2251" y="7168"/>
                    <a:pt x="2298" y="7168"/>
                  </a:cubicBezTo>
                  <a:cubicBezTo>
                    <a:pt x="2346" y="7168"/>
                    <a:pt x="2370" y="7156"/>
                    <a:pt x="2417" y="7120"/>
                  </a:cubicBezTo>
                  <a:lnTo>
                    <a:pt x="2667" y="6918"/>
                  </a:lnTo>
                  <a:cubicBezTo>
                    <a:pt x="3037" y="7025"/>
                    <a:pt x="3310" y="7382"/>
                    <a:pt x="3310" y="7763"/>
                  </a:cubicBezTo>
                  <a:cubicBezTo>
                    <a:pt x="3310" y="7918"/>
                    <a:pt x="3263" y="8061"/>
                    <a:pt x="3203" y="8180"/>
                  </a:cubicBezTo>
                  <a:lnTo>
                    <a:pt x="2870" y="8216"/>
                  </a:lnTo>
                  <a:cubicBezTo>
                    <a:pt x="2787" y="8228"/>
                    <a:pt x="2727" y="8287"/>
                    <a:pt x="2715" y="8370"/>
                  </a:cubicBezTo>
                  <a:lnTo>
                    <a:pt x="2596" y="9490"/>
                  </a:lnTo>
                  <a:lnTo>
                    <a:pt x="2060" y="9597"/>
                  </a:lnTo>
                  <a:cubicBezTo>
                    <a:pt x="1929" y="9585"/>
                    <a:pt x="1786" y="9525"/>
                    <a:pt x="1691" y="9418"/>
                  </a:cubicBezTo>
                  <a:cubicBezTo>
                    <a:pt x="1536" y="9311"/>
                    <a:pt x="1477" y="9144"/>
                    <a:pt x="1489" y="8966"/>
                  </a:cubicBezTo>
                  <a:lnTo>
                    <a:pt x="1489" y="8966"/>
                  </a:lnTo>
                  <a:lnTo>
                    <a:pt x="1751" y="9049"/>
                  </a:lnTo>
                  <a:lnTo>
                    <a:pt x="1786" y="9049"/>
                  </a:lnTo>
                  <a:cubicBezTo>
                    <a:pt x="1846" y="9049"/>
                    <a:pt x="1929" y="9013"/>
                    <a:pt x="1953" y="8954"/>
                  </a:cubicBezTo>
                  <a:lnTo>
                    <a:pt x="2560" y="7858"/>
                  </a:lnTo>
                  <a:cubicBezTo>
                    <a:pt x="2596" y="7811"/>
                    <a:pt x="2596" y="7751"/>
                    <a:pt x="2572" y="7692"/>
                  </a:cubicBezTo>
                  <a:cubicBezTo>
                    <a:pt x="2560" y="7644"/>
                    <a:pt x="2513" y="7597"/>
                    <a:pt x="2465" y="7585"/>
                  </a:cubicBezTo>
                  <a:lnTo>
                    <a:pt x="1251" y="7239"/>
                  </a:lnTo>
                  <a:cubicBezTo>
                    <a:pt x="1236" y="7235"/>
                    <a:pt x="1221" y="7233"/>
                    <a:pt x="1208" y="7233"/>
                  </a:cubicBezTo>
                  <a:cubicBezTo>
                    <a:pt x="1143" y="7233"/>
                    <a:pt x="1087" y="7276"/>
                    <a:pt x="1048" y="7335"/>
                  </a:cubicBezTo>
                  <a:lnTo>
                    <a:pt x="929" y="7561"/>
                  </a:lnTo>
                  <a:cubicBezTo>
                    <a:pt x="786" y="7442"/>
                    <a:pt x="715" y="7275"/>
                    <a:pt x="715" y="7108"/>
                  </a:cubicBezTo>
                  <a:cubicBezTo>
                    <a:pt x="715" y="6977"/>
                    <a:pt x="762" y="6846"/>
                    <a:pt x="858" y="6727"/>
                  </a:cubicBezTo>
                  <a:lnTo>
                    <a:pt x="1298" y="6430"/>
                  </a:lnTo>
                  <a:close/>
                  <a:moveTo>
                    <a:pt x="11109" y="6442"/>
                  </a:moveTo>
                  <a:lnTo>
                    <a:pt x="11550" y="6739"/>
                  </a:lnTo>
                  <a:cubicBezTo>
                    <a:pt x="11645" y="6846"/>
                    <a:pt x="11692" y="6977"/>
                    <a:pt x="11692" y="7120"/>
                  </a:cubicBezTo>
                  <a:cubicBezTo>
                    <a:pt x="11669" y="7287"/>
                    <a:pt x="11597" y="7454"/>
                    <a:pt x="11466" y="7561"/>
                  </a:cubicBezTo>
                  <a:lnTo>
                    <a:pt x="11347" y="7335"/>
                  </a:lnTo>
                  <a:cubicBezTo>
                    <a:pt x="11306" y="7272"/>
                    <a:pt x="11237" y="7237"/>
                    <a:pt x="11165" y="7237"/>
                  </a:cubicBezTo>
                  <a:cubicBezTo>
                    <a:pt x="11154" y="7237"/>
                    <a:pt x="11143" y="7238"/>
                    <a:pt x="11133" y="7239"/>
                  </a:cubicBezTo>
                  <a:lnTo>
                    <a:pt x="9930" y="7585"/>
                  </a:lnTo>
                  <a:cubicBezTo>
                    <a:pt x="9871" y="7597"/>
                    <a:pt x="9823" y="7644"/>
                    <a:pt x="9811" y="7692"/>
                  </a:cubicBezTo>
                  <a:cubicBezTo>
                    <a:pt x="9799" y="7739"/>
                    <a:pt x="9799" y="7799"/>
                    <a:pt x="9823" y="7858"/>
                  </a:cubicBezTo>
                  <a:lnTo>
                    <a:pt x="10442" y="8954"/>
                  </a:lnTo>
                  <a:cubicBezTo>
                    <a:pt x="10466" y="9013"/>
                    <a:pt x="10526" y="9049"/>
                    <a:pt x="10597" y="9049"/>
                  </a:cubicBezTo>
                  <a:lnTo>
                    <a:pt x="10645" y="9049"/>
                  </a:lnTo>
                  <a:lnTo>
                    <a:pt x="10895" y="8966"/>
                  </a:lnTo>
                  <a:lnTo>
                    <a:pt x="10895" y="8966"/>
                  </a:lnTo>
                  <a:cubicBezTo>
                    <a:pt x="10907" y="9144"/>
                    <a:pt x="10859" y="9311"/>
                    <a:pt x="10716" y="9430"/>
                  </a:cubicBezTo>
                  <a:cubicBezTo>
                    <a:pt x="10609" y="9537"/>
                    <a:pt x="10502" y="9597"/>
                    <a:pt x="10347" y="9609"/>
                  </a:cubicBezTo>
                  <a:lnTo>
                    <a:pt x="9811" y="9502"/>
                  </a:lnTo>
                  <a:lnTo>
                    <a:pt x="9692" y="8394"/>
                  </a:lnTo>
                  <a:cubicBezTo>
                    <a:pt x="9680" y="8299"/>
                    <a:pt x="9621" y="8239"/>
                    <a:pt x="9525" y="8228"/>
                  </a:cubicBezTo>
                  <a:lnTo>
                    <a:pt x="9204" y="8192"/>
                  </a:lnTo>
                  <a:cubicBezTo>
                    <a:pt x="9133" y="8061"/>
                    <a:pt x="9097" y="7930"/>
                    <a:pt x="9097" y="7775"/>
                  </a:cubicBezTo>
                  <a:cubicBezTo>
                    <a:pt x="9097" y="7394"/>
                    <a:pt x="9371" y="7037"/>
                    <a:pt x="9740" y="6930"/>
                  </a:cubicBezTo>
                  <a:lnTo>
                    <a:pt x="9990" y="7144"/>
                  </a:lnTo>
                  <a:cubicBezTo>
                    <a:pt x="10026" y="7168"/>
                    <a:pt x="10061" y="7180"/>
                    <a:pt x="10109" y="7180"/>
                  </a:cubicBezTo>
                  <a:cubicBezTo>
                    <a:pt x="10157" y="7180"/>
                    <a:pt x="10180" y="7168"/>
                    <a:pt x="10228" y="7144"/>
                  </a:cubicBezTo>
                  <a:lnTo>
                    <a:pt x="11109" y="6442"/>
                  </a:lnTo>
                  <a:close/>
                  <a:moveTo>
                    <a:pt x="2489" y="9894"/>
                  </a:moveTo>
                  <a:lnTo>
                    <a:pt x="2429" y="10192"/>
                  </a:lnTo>
                  <a:lnTo>
                    <a:pt x="2132" y="10252"/>
                  </a:lnTo>
                  <a:lnTo>
                    <a:pt x="2191" y="9954"/>
                  </a:lnTo>
                  <a:lnTo>
                    <a:pt x="2489" y="9894"/>
                  </a:lnTo>
                  <a:close/>
                  <a:moveTo>
                    <a:pt x="9871" y="9894"/>
                  </a:moveTo>
                  <a:lnTo>
                    <a:pt x="10168" y="9954"/>
                  </a:lnTo>
                  <a:lnTo>
                    <a:pt x="10228" y="10252"/>
                  </a:lnTo>
                  <a:lnTo>
                    <a:pt x="9930" y="10192"/>
                  </a:lnTo>
                  <a:lnTo>
                    <a:pt x="9871" y="9894"/>
                  </a:lnTo>
                  <a:close/>
                  <a:moveTo>
                    <a:pt x="6180" y="9430"/>
                  </a:moveTo>
                  <a:lnTo>
                    <a:pt x="6728" y="10121"/>
                  </a:lnTo>
                  <a:lnTo>
                    <a:pt x="6180" y="10799"/>
                  </a:lnTo>
                  <a:lnTo>
                    <a:pt x="5632" y="10121"/>
                  </a:lnTo>
                  <a:lnTo>
                    <a:pt x="6180" y="9430"/>
                  </a:lnTo>
                  <a:close/>
                  <a:moveTo>
                    <a:pt x="7859" y="10264"/>
                  </a:moveTo>
                  <a:lnTo>
                    <a:pt x="8633" y="10680"/>
                  </a:lnTo>
                  <a:lnTo>
                    <a:pt x="8394" y="11526"/>
                  </a:lnTo>
                  <a:lnTo>
                    <a:pt x="7620" y="11109"/>
                  </a:lnTo>
                  <a:lnTo>
                    <a:pt x="7859" y="10264"/>
                  </a:lnTo>
                  <a:close/>
                  <a:moveTo>
                    <a:pt x="4513" y="10275"/>
                  </a:moveTo>
                  <a:lnTo>
                    <a:pt x="4751" y="11133"/>
                  </a:lnTo>
                  <a:lnTo>
                    <a:pt x="3977" y="11549"/>
                  </a:lnTo>
                  <a:lnTo>
                    <a:pt x="3739" y="10692"/>
                  </a:lnTo>
                  <a:lnTo>
                    <a:pt x="4513" y="10275"/>
                  </a:lnTo>
                  <a:close/>
                  <a:moveTo>
                    <a:pt x="7740" y="9097"/>
                  </a:moveTo>
                  <a:cubicBezTo>
                    <a:pt x="7894" y="9097"/>
                    <a:pt x="8037" y="9144"/>
                    <a:pt x="8156" y="9204"/>
                  </a:cubicBezTo>
                  <a:lnTo>
                    <a:pt x="8192" y="9537"/>
                  </a:lnTo>
                  <a:cubicBezTo>
                    <a:pt x="8204" y="9621"/>
                    <a:pt x="8263" y="9680"/>
                    <a:pt x="8359" y="9704"/>
                  </a:cubicBezTo>
                  <a:lnTo>
                    <a:pt x="9466" y="9823"/>
                  </a:lnTo>
                  <a:lnTo>
                    <a:pt x="9573" y="10359"/>
                  </a:lnTo>
                  <a:cubicBezTo>
                    <a:pt x="9561" y="10490"/>
                    <a:pt x="9502" y="10621"/>
                    <a:pt x="9395" y="10728"/>
                  </a:cubicBezTo>
                  <a:cubicBezTo>
                    <a:pt x="9287" y="10847"/>
                    <a:pt x="9133" y="10906"/>
                    <a:pt x="8954" y="10906"/>
                  </a:cubicBezTo>
                  <a:lnTo>
                    <a:pt x="9025" y="10656"/>
                  </a:lnTo>
                  <a:cubicBezTo>
                    <a:pt x="9049" y="10561"/>
                    <a:pt x="9014" y="10490"/>
                    <a:pt x="8930" y="10442"/>
                  </a:cubicBezTo>
                  <a:lnTo>
                    <a:pt x="7835" y="9835"/>
                  </a:lnTo>
                  <a:cubicBezTo>
                    <a:pt x="7809" y="9815"/>
                    <a:pt x="7779" y="9806"/>
                    <a:pt x="7747" y="9806"/>
                  </a:cubicBezTo>
                  <a:cubicBezTo>
                    <a:pt x="7722" y="9806"/>
                    <a:pt x="7695" y="9812"/>
                    <a:pt x="7668" y="9823"/>
                  </a:cubicBezTo>
                  <a:cubicBezTo>
                    <a:pt x="7620" y="9835"/>
                    <a:pt x="7585" y="9871"/>
                    <a:pt x="7561" y="9930"/>
                  </a:cubicBezTo>
                  <a:lnTo>
                    <a:pt x="7228" y="11145"/>
                  </a:lnTo>
                  <a:cubicBezTo>
                    <a:pt x="7192" y="11228"/>
                    <a:pt x="7239" y="11311"/>
                    <a:pt x="7311" y="11347"/>
                  </a:cubicBezTo>
                  <a:lnTo>
                    <a:pt x="7537" y="11466"/>
                  </a:lnTo>
                  <a:cubicBezTo>
                    <a:pt x="7418" y="11597"/>
                    <a:pt x="7251" y="11680"/>
                    <a:pt x="7085" y="11680"/>
                  </a:cubicBezTo>
                  <a:cubicBezTo>
                    <a:pt x="6954" y="11680"/>
                    <a:pt x="6823" y="11633"/>
                    <a:pt x="6704" y="11537"/>
                  </a:cubicBezTo>
                  <a:lnTo>
                    <a:pt x="6406" y="11097"/>
                  </a:lnTo>
                  <a:lnTo>
                    <a:pt x="7109" y="10216"/>
                  </a:lnTo>
                  <a:cubicBezTo>
                    <a:pt x="7168" y="10156"/>
                    <a:pt x="7168" y="10049"/>
                    <a:pt x="7109" y="9990"/>
                  </a:cubicBezTo>
                  <a:lnTo>
                    <a:pt x="6894" y="9740"/>
                  </a:lnTo>
                  <a:cubicBezTo>
                    <a:pt x="7001" y="9371"/>
                    <a:pt x="7359" y="9097"/>
                    <a:pt x="7740" y="9097"/>
                  </a:cubicBezTo>
                  <a:close/>
                  <a:moveTo>
                    <a:pt x="4608" y="9121"/>
                  </a:moveTo>
                  <a:cubicBezTo>
                    <a:pt x="4989" y="9121"/>
                    <a:pt x="5346" y="9382"/>
                    <a:pt x="5454" y="9763"/>
                  </a:cubicBezTo>
                  <a:lnTo>
                    <a:pt x="5239" y="10013"/>
                  </a:lnTo>
                  <a:cubicBezTo>
                    <a:pt x="5180" y="10073"/>
                    <a:pt x="5180" y="10180"/>
                    <a:pt x="5239" y="10240"/>
                  </a:cubicBezTo>
                  <a:lnTo>
                    <a:pt x="5942" y="11109"/>
                  </a:lnTo>
                  <a:lnTo>
                    <a:pt x="5644" y="11561"/>
                  </a:lnTo>
                  <a:cubicBezTo>
                    <a:pt x="5537" y="11645"/>
                    <a:pt x="5406" y="11692"/>
                    <a:pt x="5263" y="11692"/>
                  </a:cubicBezTo>
                  <a:cubicBezTo>
                    <a:pt x="5096" y="11692"/>
                    <a:pt x="4930" y="11621"/>
                    <a:pt x="4823" y="11490"/>
                  </a:cubicBezTo>
                  <a:lnTo>
                    <a:pt x="5049" y="11371"/>
                  </a:lnTo>
                  <a:cubicBezTo>
                    <a:pt x="5120" y="11323"/>
                    <a:pt x="5156" y="11228"/>
                    <a:pt x="5144" y="11156"/>
                  </a:cubicBezTo>
                  <a:lnTo>
                    <a:pt x="4799" y="9954"/>
                  </a:lnTo>
                  <a:cubicBezTo>
                    <a:pt x="4787" y="9894"/>
                    <a:pt x="4739" y="9847"/>
                    <a:pt x="4692" y="9835"/>
                  </a:cubicBezTo>
                  <a:cubicBezTo>
                    <a:pt x="4672" y="9830"/>
                    <a:pt x="4650" y="9827"/>
                    <a:pt x="4627" y="9827"/>
                  </a:cubicBezTo>
                  <a:cubicBezTo>
                    <a:pt x="4595" y="9827"/>
                    <a:pt x="4560" y="9833"/>
                    <a:pt x="4525" y="9847"/>
                  </a:cubicBezTo>
                  <a:lnTo>
                    <a:pt x="3429" y="10454"/>
                  </a:lnTo>
                  <a:cubicBezTo>
                    <a:pt x="3358" y="10502"/>
                    <a:pt x="3322" y="10597"/>
                    <a:pt x="3334" y="10668"/>
                  </a:cubicBezTo>
                  <a:lnTo>
                    <a:pt x="3418" y="10918"/>
                  </a:lnTo>
                  <a:cubicBezTo>
                    <a:pt x="3404" y="10919"/>
                    <a:pt x="3390" y="10920"/>
                    <a:pt x="3376" y="10920"/>
                  </a:cubicBezTo>
                  <a:cubicBezTo>
                    <a:pt x="3222" y="10920"/>
                    <a:pt x="3062" y="10860"/>
                    <a:pt x="2953" y="10740"/>
                  </a:cubicBezTo>
                  <a:cubicBezTo>
                    <a:pt x="2846" y="10633"/>
                    <a:pt x="2787" y="10514"/>
                    <a:pt x="2775" y="10371"/>
                  </a:cubicBezTo>
                  <a:lnTo>
                    <a:pt x="2882" y="9835"/>
                  </a:lnTo>
                  <a:lnTo>
                    <a:pt x="3989" y="9716"/>
                  </a:lnTo>
                  <a:cubicBezTo>
                    <a:pt x="4084" y="9704"/>
                    <a:pt x="4144" y="9644"/>
                    <a:pt x="4156" y="9549"/>
                  </a:cubicBezTo>
                  <a:lnTo>
                    <a:pt x="4191" y="9228"/>
                  </a:lnTo>
                  <a:cubicBezTo>
                    <a:pt x="4322" y="9144"/>
                    <a:pt x="4453" y="9121"/>
                    <a:pt x="4608" y="9121"/>
                  </a:cubicBezTo>
                  <a:close/>
                  <a:moveTo>
                    <a:pt x="6180" y="11418"/>
                  </a:moveTo>
                  <a:lnTo>
                    <a:pt x="6358" y="11680"/>
                  </a:lnTo>
                  <a:lnTo>
                    <a:pt x="6180" y="11930"/>
                  </a:lnTo>
                  <a:lnTo>
                    <a:pt x="6001" y="11680"/>
                  </a:lnTo>
                  <a:lnTo>
                    <a:pt x="6180" y="11418"/>
                  </a:lnTo>
                  <a:close/>
                  <a:moveTo>
                    <a:pt x="6216" y="0"/>
                  </a:moveTo>
                  <a:cubicBezTo>
                    <a:pt x="6156" y="0"/>
                    <a:pt x="6096" y="24"/>
                    <a:pt x="6061" y="72"/>
                  </a:cubicBezTo>
                  <a:lnTo>
                    <a:pt x="5775" y="500"/>
                  </a:lnTo>
                  <a:cubicBezTo>
                    <a:pt x="5632" y="429"/>
                    <a:pt x="5477" y="381"/>
                    <a:pt x="5323" y="381"/>
                  </a:cubicBezTo>
                  <a:cubicBezTo>
                    <a:pt x="5001" y="381"/>
                    <a:pt x="4727" y="536"/>
                    <a:pt x="4549" y="774"/>
                  </a:cubicBezTo>
                  <a:lnTo>
                    <a:pt x="3989" y="477"/>
                  </a:lnTo>
                  <a:cubicBezTo>
                    <a:pt x="3966" y="454"/>
                    <a:pt x="3934" y="446"/>
                    <a:pt x="3898" y="446"/>
                  </a:cubicBezTo>
                  <a:cubicBezTo>
                    <a:pt x="3878" y="446"/>
                    <a:pt x="3856" y="448"/>
                    <a:pt x="3834" y="453"/>
                  </a:cubicBezTo>
                  <a:cubicBezTo>
                    <a:pt x="3787" y="477"/>
                    <a:pt x="3739" y="512"/>
                    <a:pt x="3727" y="572"/>
                  </a:cubicBezTo>
                  <a:lnTo>
                    <a:pt x="3549" y="1167"/>
                  </a:lnTo>
                  <a:cubicBezTo>
                    <a:pt x="3508" y="1162"/>
                    <a:pt x="3467" y="1160"/>
                    <a:pt x="3426" y="1160"/>
                  </a:cubicBezTo>
                  <a:cubicBezTo>
                    <a:pt x="3168" y="1160"/>
                    <a:pt x="2910" y="1256"/>
                    <a:pt x="2715" y="1441"/>
                  </a:cubicBezTo>
                  <a:cubicBezTo>
                    <a:pt x="2596" y="1560"/>
                    <a:pt x="2525" y="1703"/>
                    <a:pt x="2477" y="1858"/>
                  </a:cubicBezTo>
                  <a:lnTo>
                    <a:pt x="1965" y="1751"/>
                  </a:lnTo>
                  <a:cubicBezTo>
                    <a:pt x="1951" y="1748"/>
                    <a:pt x="1937" y="1746"/>
                    <a:pt x="1923" y="1746"/>
                  </a:cubicBezTo>
                  <a:cubicBezTo>
                    <a:pt x="1879" y="1746"/>
                    <a:pt x="1838" y="1762"/>
                    <a:pt x="1810" y="1798"/>
                  </a:cubicBezTo>
                  <a:cubicBezTo>
                    <a:pt x="1763" y="1834"/>
                    <a:pt x="1751" y="1893"/>
                    <a:pt x="1763" y="1953"/>
                  </a:cubicBezTo>
                  <a:lnTo>
                    <a:pt x="1870" y="2465"/>
                  </a:lnTo>
                  <a:cubicBezTo>
                    <a:pt x="1703" y="2513"/>
                    <a:pt x="1572" y="2596"/>
                    <a:pt x="1453" y="2703"/>
                  </a:cubicBezTo>
                  <a:cubicBezTo>
                    <a:pt x="1227" y="2929"/>
                    <a:pt x="1132" y="3227"/>
                    <a:pt x="1179" y="3537"/>
                  </a:cubicBezTo>
                  <a:lnTo>
                    <a:pt x="584" y="3715"/>
                  </a:lnTo>
                  <a:cubicBezTo>
                    <a:pt x="524" y="3727"/>
                    <a:pt x="477" y="3775"/>
                    <a:pt x="465" y="3822"/>
                  </a:cubicBezTo>
                  <a:cubicBezTo>
                    <a:pt x="453" y="3858"/>
                    <a:pt x="453" y="3918"/>
                    <a:pt x="477" y="3977"/>
                  </a:cubicBezTo>
                  <a:lnTo>
                    <a:pt x="774" y="4537"/>
                  </a:lnTo>
                  <a:cubicBezTo>
                    <a:pt x="536" y="4715"/>
                    <a:pt x="393" y="5001"/>
                    <a:pt x="393" y="5311"/>
                  </a:cubicBezTo>
                  <a:cubicBezTo>
                    <a:pt x="393" y="5477"/>
                    <a:pt x="441" y="5632"/>
                    <a:pt x="512" y="5775"/>
                  </a:cubicBezTo>
                  <a:lnTo>
                    <a:pt x="84" y="6049"/>
                  </a:lnTo>
                  <a:cubicBezTo>
                    <a:pt x="36" y="6084"/>
                    <a:pt x="0" y="6144"/>
                    <a:pt x="0" y="6204"/>
                  </a:cubicBezTo>
                  <a:cubicBezTo>
                    <a:pt x="0" y="6263"/>
                    <a:pt x="36" y="6323"/>
                    <a:pt x="84" y="6346"/>
                  </a:cubicBezTo>
                  <a:lnTo>
                    <a:pt x="512" y="6632"/>
                  </a:lnTo>
                  <a:cubicBezTo>
                    <a:pt x="441" y="6787"/>
                    <a:pt x="393" y="6930"/>
                    <a:pt x="393" y="7096"/>
                  </a:cubicBezTo>
                  <a:cubicBezTo>
                    <a:pt x="393" y="7406"/>
                    <a:pt x="536" y="7692"/>
                    <a:pt x="774" y="7870"/>
                  </a:cubicBezTo>
                  <a:lnTo>
                    <a:pt x="477" y="8418"/>
                  </a:lnTo>
                  <a:cubicBezTo>
                    <a:pt x="453" y="8466"/>
                    <a:pt x="453" y="8525"/>
                    <a:pt x="465" y="8585"/>
                  </a:cubicBezTo>
                  <a:cubicBezTo>
                    <a:pt x="477" y="8632"/>
                    <a:pt x="524" y="8668"/>
                    <a:pt x="584" y="8692"/>
                  </a:cubicBezTo>
                  <a:lnTo>
                    <a:pt x="1179" y="8870"/>
                  </a:lnTo>
                  <a:cubicBezTo>
                    <a:pt x="1132" y="9168"/>
                    <a:pt x="1239" y="9478"/>
                    <a:pt x="1453" y="9704"/>
                  </a:cubicBezTo>
                  <a:cubicBezTo>
                    <a:pt x="1572" y="9823"/>
                    <a:pt x="1715" y="9894"/>
                    <a:pt x="1870" y="9942"/>
                  </a:cubicBezTo>
                  <a:lnTo>
                    <a:pt x="1763" y="10442"/>
                  </a:lnTo>
                  <a:cubicBezTo>
                    <a:pt x="1751" y="10502"/>
                    <a:pt x="1763" y="10561"/>
                    <a:pt x="1810" y="10609"/>
                  </a:cubicBezTo>
                  <a:cubicBezTo>
                    <a:pt x="1834" y="10633"/>
                    <a:pt x="1882" y="10668"/>
                    <a:pt x="1941" y="10668"/>
                  </a:cubicBezTo>
                  <a:lnTo>
                    <a:pt x="1965" y="10668"/>
                  </a:lnTo>
                  <a:lnTo>
                    <a:pt x="2477" y="10561"/>
                  </a:lnTo>
                  <a:cubicBezTo>
                    <a:pt x="2525" y="10728"/>
                    <a:pt x="2608" y="10859"/>
                    <a:pt x="2715" y="10978"/>
                  </a:cubicBezTo>
                  <a:cubicBezTo>
                    <a:pt x="2894" y="11156"/>
                    <a:pt x="3144" y="11264"/>
                    <a:pt x="3394" y="11264"/>
                  </a:cubicBezTo>
                  <a:cubicBezTo>
                    <a:pt x="3441" y="11264"/>
                    <a:pt x="3501" y="11264"/>
                    <a:pt x="3549" y="11252"/>
                  </a:cubicBezTo>
                  <a:lnTo>
                    <a:pt x="3727" y="11847"/>
                  </a:lnTo>
                  <a:cubicBezTo>
                    <a:pt x="3739" y="11907"/>
                    <a:pt x="3787" y="11942"/>
                    <a:pt x="3834" y="11966"/>
                  </a:cubicBezTo>
                  <a:cubicBezTo>
                    <a:pt x="3858" y="11978"/>
                    <a:pt x="3870" y="11978"/>
                    <a:pt x="3906" y="11978"/>
                  </a:cubicBezTo>
                  <a:cubicBezTo>
                    <a:pt x="3930" y="11978"/>
                    <a:pt x="3965" y="11966"/>
                    <a:pt x="3989" y="11942"/>
                  </a:cubicBezTo>
                  <a:lnTo>
                    <a:pt x="4549" y="11645"/>
                  </a:lnTo>
                  <a:cubicBezTo>
                    <a:pt x="4727" y="11883"/>
                    <a:pt x="5001" y="12038"/>
                    <a:pt x="5323" y="12038"/>
                  </a:cubicBezTo>
                  <a:cubicBezTo>
                    <a:pt x="5477" y="12038"/>
                    <a:pt x="5644" y="11990"/>
                    <a:pt x="5775" y="11918"/>
                  </a:cubicBezTo>
                  <a:lnTo>
                    <a:pt x="6061" y="12347"/>
                  </a:lnTo>
                  <a:cubicBezTo>
                    <a:pt x="6096" y="12395"/>
                    <a:pt x="6156" y="12419"/>
                    <a:pt x="6216" y="12419"/>
                  </a:cubicBezTo>
                  <a:cubicBezTo>
                    <a:pt x="6275" y="12419"/>
                    <a:pt x="6335" y="12395"/>
                    <a:pt x="6358" y="12347"/>
                  </a:cubicBezTo>
                  <a:lnTo>
                    <a:pt x="6644" y="11918"/>
                  </a:lnTo>
                  <a:cubicBezTo>
                    <a:pt x="6787" y="11990"/>
                    <a:pt x="6942" y="12038"/>
                    <a:pt x="7109" y="12038"/>
                  </a:cubicBezTo>
                  <a:cubicBezTo>
                    <a:pt x="7418" y="12038"/>
                    <a:pt x="7704" y="11883"/>
                    <a:pt x="7882" y="11645"/>
                  </a:cubicBezTo>
                  <a:lnTo>
                    <a:pt x="8430" y="11942"/>
                  </a:lnTo>
                  <a:cubicBezTo>
                    <a:pt x="8454" y="11966"/>
                    <a:pt x="8490" y="11978"/>
                    <a:pt x="8513" y="11978"/>
                  </a:cubicBezTo>
                  <a:cubicBezTo>
                    <a:pt x="8549" y="11978"/>
                    <a:pt x="8561" y="11978"/>
                    <a:pt x="8597" y="11966"/>
                  </a:cubicBezTo>
                  <a:cubicBezTo>
                    <a:pt x="8633" y="11942"/>
                    <a:pt x="8680" y="11907"/>
                    <a:pt x="8692" y="11847"/>
                  </a:cubicBezTo>
                  <a:lnTo>
                    <a:pt x="8871" y="11252"/>
                  </a:lnTo>
                  <a:cubicBezTo>
                    <a:pt x="8918" y="11252"/>
                    <a:pt x="8978" y="11264"/>
                    <a:pt x="9025" y="11264"/>
                  </a:cubicBezTo>
                  <a:cubicBezTo>
                    <a:pt x="9275" y="11264"/>
                    <a:pt x="9514" y="11156"/>
                    <a:pt x="9704" y="10978"/>
                  </a:cubicBezTo>
                  <a:cubicBezTo>
                    <a:pt x="9823" y="10859"/>
                    <a:pt x="9906" y="10716"/>
                    <a:pt x="9942" y="10561"/>
                  </a:cubicBezTo>
                  <a:lnTo>
                    <a:pt x="10454" y="10668"/>
                  </a:lnTo>
                  <a:lnTo>
                    <a:pt x="10478" y="10668"/>
                  </a:lnTo>
                  <a:cubicBezTo>
                    <a:pt x="10526" y="10668"/>
                    <a:pt x="10573" y="10656"/>
                    <a:pt x="10621" y="10609"/>
                  </a:cubicBezTo>
                  <a:cubicBezTo>
                    <a:pt x="10657" y="10561"/>
                    <a:pt x="10680" y="10502"/>
                    <a:pt x="10657" y="10442"/>
                  </a:cubicBezTo>
                  <a:lnTo>
                    <a:pt x="10561" y="9942"/>
                  </a:lnTo>
                  <a:cubicBezTo>
                    <a:pt x="10716" y="9894"/>
                    <a:pt x="10859" y="9799"/>
                    <a:pt x="10978" y="9704"/>
                  </a:cubicBezTo>
                  <a:cubicBezTo>
                    <a:pt x="11192" y="9478"/>
                    <a:pt x="11288" y="9180"/>
                    <a:pt x="11240" y="8870"/>
                  </a:cubicBezTo>
                  <a:lnTo>
                    <a:pt x="11835" y="8692"/>
                  </a:lnTo>
                  <a:cubicBezTo>
                    <a:pt x="11895" y="8668"/>
                    <a:pt x="11942" y="8632"/>
                    <a:pt x="11954" y="8585"/>
                  </a:cubicBezTo>
                  <a:cubicBezTo>
                    <a:pt x="11966" y="8537"/>
                    <a:pt x="11966" y="8478"/>
                    <a:pt x="11942" y="8418"/>
                  </a:cubicBezTo>
                  <a:lnTo>
                    <a:pt x="11645" y="7870"/>
                  </a:lnTo>
                  <a:cubicBezTo>
                    <a:pt x="11883" y="7692"/>
                    <a:pt x="12026" y="7406"/>
                    <a:pt x="12026" y="7096"/>
                  </a:cubicBezTo>
                  <a:cubicBezTo>
                    <a:pt x="12026" y="6930"/>
                    <a:pt x="11990" y="6763"/>
                    <a:pt x="11907" y="6632"/>
                  </a:cubicBezTo>
                  <a:lnTo>
                    <a:pt x="12347" y="6346"/>
                  </a:lnTo>
                  <a:cubicBezTo>
                    <a:pt x="12383" y="6323"/>
                    <a:pt x="12419" y="6263"/>
                    <a:pt x="12419" y="6204"/>
                  </a:cubicBezTo>
                  <a:cubicBezTo>
                    <a:pt x="12431" y="6144"/>
                    <a:pt x="12407" y="6084"/>
                    <a:pt x="12347" y="6049"/>
                  </a:cubicBezTo>
                  <a:lnTo>
                    <a:pt x="11907" y="5775"/>
                  </a:lnTo>
                  <a:cubicBezTo>
                    <a:pt x="11990" y="5620"/>
                    <a:pt x="12026" y="5477"/>
                    <a:pt x="12026" y="5311"/>
                  </a:cubicBezTo>
                  <a:cubicBezTo>
                    <a:pt x="12026" y="5001"/>
                    <a:pt x="11883" y="4715"/>
                    <a:pt x="11645" y="4537"/>
                  </a:cubicBezTo>
                  <a:lnTo>
                    <a:pt x="11942" y="3977"/>
                  </a:lnTo>
                  <a:cubicBezTo>
                    <a:pt x="11966" y="3941"/>
                    <a:pt x="11966" y="3882"/>
                    <a:pt x="11954" y="3822"/>
                  </a:cubicBezTo>
                  <a:cubicBezTo>
                    <a:pt x="11942" y="3775"/>
                    <a:pt x="11895" y="3727"/>
                    <a:pt x="11835" y="3715"/>
                  </a:cubicBezTo>
                  <a:lnTo>
                    <a:pt x="11240" y="3537"/>
                  </a:lnTo>
                  <a:cubicBezTo>
                    <a:pt x="11288" y="3239"/>
                    <a:pt x="11180" y="2929"/>
                    <a:pt x="10978" y="2703"/>
                  </a:cubicBezTo>
                  <a:cubicBezTo>
                    <a:pt x="10859" y="2584"/>
                    <a:pt x="10704" y="2513"/>
                    <a:pt x="10561" y="2465"/>
                  </a:cubicBezTo>
                  <a:lnTo>
                    <a:pt x="10657" y="1953"/>
                  </a:lnTo>
                  <a:cubicBezTo>
                    <a:pt x="10680" y="1893"/>
                    <a:pt x="10657" y="1834"/>
                    <a:pt x="10621" y="1798"/>
                  </a:cubicBezTo>
                  <a:cubicBezTo>
                    <a:pt x="10584" y="1762"/>
                    <a:pt x="10541" y="1746"/>
                    <a:pt x="10496" y="1746"/>
                  </a:cubicBezTo>
                  <a:cubicBezTo>
                    <a:pt x="10482" y="1746"/>
                    <a:pt x="10468" y="1748"/>
                    <a:pt x="10454" y="1751"/>
                  </a:cubicBezTo>
                  <a:lnTo>
                    <a:pt x="9942" y="1858"/>
                  </a:lnTo>
                  <a:cubicBezTo>
                    <a:pt x="9906" y="1691"/>
                    <a:pt x="9811" y="1560"/>
                    <a:pt x="9704" y="1441"/>
                  </a:cubicBezTo>
                  <a:cubicBezTo>
                    <a:pt x="9526" y="1253"/>
                    <a:pt x="9290" y="1155"/>
                    <a:pt x="9030" y="1155"/>
                  </a:cubicBezTo>
                  <a:cubicBezTo>
                    <a:pt x="8978" y="1155"/>
                    <a:pt x="8925" y="1159"/>
                    <a:pt x="8871" y="1167"/>
                  </a:cubicBezTo>
                  <a:lnTo>
                    <a:pt x="8692" y="572"/>
                  </a:lnTo>
                  <a:cubicBezTo>
                    <a:pt x="8680" y="512"/>
                    <a:pt x="8633" y="465"/>
                    <a:pt x="8597" y="453"/>
                  </a:cubicBezTo>
                  <a:cubicBezTo>
                    <a:pt x="8579" y="448"/>
                    <a:pt x="8560" y="446"/>
                    <a:pt x="8540" y="446"/>
                  </a:cubicBezTo>
                  <a:cubicBezTo>
                    <a:pt x="8506" y="446"/>
                    <a:pt x="8468" y="454"/>
                    <a:pt x="8430" y="477"/>
                  </a:cubicBezTo>
                  <a:lnTo>
                    <a:pt x="7882" y="774"/>
                  </a:lnTo>
                  <a:cubicBezTo>
                    <a:pt x="7704" y="536"/>
                    <a:pt x="7418" y="381"/>
                    <a:pt x="7109" y="381"/>
                  </a:cubicBezTo>
                  <a:cubicBezTo>
                    <a:pt x="6942" y="381"/>
                    <a:pt x="6775" y="429"/>
                    <a:pt x="6644" y="500"/>
                  </a:cubicBezTo>
                  <a:lnTo>
                    <a:pt x="6358" y="72"/>
                  </a:lnTo>
                  <a:cubicBezTo>
                    <a:pt x="6335" y="24"/>
                    <a:pt x="6275" y="0"/>
                    <a:pt x="6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9"/>
            <p:cNvSpPr/>
            <p:nvPr/>
          </p:nvSpPr>
          <p:spPr>
            <a:xfrm>
              <a:off x="8230825" y="4315851"/>
              <a:ext cx="112930" cy="112955"/>
            </a:xfrm>
            <a:custGeom>
              <a:rect b="b" l="l" r="r" t="t"/>
              <a:pathLst>
                <a:path extrusionOk="0" h="4645" w="4644">
                  <a:moveTo>
                    <a:pt x="2322" y="584"/>
                  </a:moveTo>
                  <a:lnTo>
                    <a:pt x="2655" y="1215"/>
                  </a:lnTo>
                  <a:cubicBezTo>
                    <a:pt x="2694" y="1274"/>
                    <a:pt x="2758" y="1317"/>
                    <a:pt x="2832" y="1317"/>
                  </a:cubicBezTo>
                  <a:cubicBezTo>
                    <a:pt x="2848" y="1317"/>
                    <a:pt x="2864" y="1315"/>
                    <a:pt x="2881" y="1310"/>
                  </a:cubicBezTo>
                  <a:lnTo>
                    <a:pt x="3560" y="1084"/>
                  </a:lnTo>
                  <a:lnTo>
                    <a:pt x="3334" y="1775"/>
                  </a:lnTo>
                  <a:cubicBezTo>
                    <a:pt x="3310" y="1858"/>
                    <a:pt x="3358" y="1953"/>
                    <a:pt x="3429" y="1989"/>
                  </a:cubicBezTo>
                  <a:lnTo>
                    <a:pt x="4072" y="2323"/>
                  </a:lnTo>
                  <a:lnTo>
                    <a:pt x="3429" y="2644"/>
                  </a:lnTo>
                  <a:cubicBezTo>
                    <a:pt x="3358" y="2692"/>
                    <a:pt x="3310" y="2787"/>
                    <a:pt x="3334" y="2870"/>
                  </a:cubicBezTo>
                  <a:lnTo>
                    <a:pt x="3560" y="3561"/>
                  </a:lnTo>
                  <a:lnTo>
                    <a:pt x="2881" y="3335"/>
                  </a:lnTo>
                  <a:cubicBezTo>
                    <a:pt x="2859" y="3326"/>
                    <a:pt x="2837" y="3322"/>
                    <a:pt x="2817" y="3322"/>
                  </a:cubicBezTo>
                  <a:cubicBezTo>
                    <a:pt x="2749" y="3322"/>
                    <a:pt x="2692" y="3363"/>
                    <a:pt x="2655" y="3418"/>
                  </a:cubicBezTo>
                  <a:lnTo>
                    <a:pt x="2322" y="4061"/>
                  </a:lnTo>
                  <a:lnTo>
                    <a:pt x="2000" y="3418"/>
                  </a:lnTo>
                  <a:cubicBezTo>
                    <a:pt x="1965" y="3358"/>
                    <a:pt x="1905" y="3323"/>
                    <a:pt x="1834" y="3323"/>
                  </a:cubicBezTo>
                  <a:cubicBezTo>
                    <a:pt x="1822" y="3323"/>
                    <a:pt x="1786" y="3323"/>
                    <a:pt x="1774" y="3335"/>
                  </a:cubicBezTo>
                  <a:lnTo>
                    <a:pt x="1095" y="3561"/>
                  </a:lnTo>
                  <a:lnTo>
                    <a:pt x="1310" y="2870"/>
                  </a:lnTo>
                  <a:cubicBezTo>
                    <a:pt x="1345" y="2787"/>
                    <a:pt x="1298" y="2692"/>
                    <a:pt x="1226" y="2644"/>
                  </a:cubicBezTo>
                  <a:lnTo>
                    <a:pt x="583" y="2323"/>
                  </a:lnTo>
                  <a:lnTo>
                    <a:pt x="1226" y="1989"/>
                  </a:lnTo>
                  <a:cubicBezTo>
                    <a:pt x="1298" y="1953"/>
                    <a:pt x="1345" y="1858"/>
                    <a:pt x="1310" y="1775"/>
                  </a:cubicBezTo>
                  <a:lnTo>
                    <a:pt x="1095" y="1084"/>
                  </a:lnTo>
                  <a:lnTo>
                    <a:pt x="1095" y="1084"/>
                  </a:lnTo>
                  <a:lnTo>
                    <a:pt x="1774" y="1310"/>
                  </a:lnTo>
                  <a:cubicBezTo>
                    <a:pt x="1791" y="1315"/>
                    <a:pt x="1807" y="1317"/>
                    <a:pt x="1823" y="1317"/>
                  </a:cubicBezTo>
                  <a:cubicBezTo>
                    <a:pt x="1898" y="1317"/>
                    <a:pt x="1961" y="1274"/>
                    <a:pt x="2000" y="1215"/>
                  </a:cubicBezTo>
                  <a:lnTo>
                    <a:pt x="2322" y="584"/>
                  </a:lnTo>
                  <a:close/>
                  <a:moveTo>
                    <a:pt x="2322" y="1"/>
                  </a:moveTo>
                  <a:cubicBezTo>
                    <a:pt x="2250" y="1"/>
                    <a:pt x="2191" y="37"/>
                    <a:pt x="2167" y="108"/>
                  </a:cubicBezTo>
                  <a:lnTo>
                    <a:pt x="1750" y="918"/>
                  </a:lnTo>
                  <a:lnTo>
                    <a:pt x="869" y="644"/>
                  </a:lnTo>
                  <a:cubicBezTo>
                    <a:pt x="853" y="637"/>
                    <a:pt x="835" y="634"/>
                    <a:pt x="817" y="634"/>
                  </a:cubicBezTo>
                  <a:cubicBezTo>
                    <a:pt x="772" y="634"/>
                    <a:pt x="725" y="654"/>
                    <a:pt x="691" y="679"/>
                  </a:cubicBezTo>
                  <a:cubicBezTo>
                    <a:pt x="643" y="727"/>
                    <a:pt x="631" y="799"/>
                    <a:pt x="643" y="858"/>
                  </a:cubicBezTo>
                  <a:lnTo>
                    <a:pt x="929" y="1739"/>
                  </a:lnTo>
                  <a:lnTo>
                    <a:pt x="107" y="2156"/>
                  </a:lnTo>
                  <a:cubicBezTo>
                    <a:pt x="48" y="2192"/>
                    <a:pt x="0" y="2251"/>
                    <a:pt x="0" y="2323"/>
                  </a:cubicBezTo>
                  <a:cubicBezTo>
                    <a:pt x="0" y="2394"/>
                    <a:pt x="48" y="2453"/>
                    <a:pt x="107" y="2489"/>
                  </a:cubicBezTo>
                  <a:lnTo>
                    <a:pt x="929" y="2906"/>
                  </a:lnTo>
                  <a:lnTo>
                    <a:pt x="643" y="3775"/>
                  </a:lnTo>
                  <a:cubicBezTo>
                    <a:pt x="631" y="3835"/>
                    <a:pt x="643" y="3906"/>
                    <a:pt x="691" y="3954"/>
                  </a:cubicBezTo>
                  <a:cubicBezTo>
                    <a:pt x="727" y="3990"/>
                    <a:pt x="777" y="4006"/>
                    <a:pt x="825" y="4006"/>
                  </a:cubicBezTo>
                  <a:cubicBezTo>
                    <a:pt x="840" y="4006"/>
                    <a:pt x="855" y="4004"/>
                    <a:pt x="869" y="4001"/>
                  </a:cubicBezTo>
                  <a:lnTo>
                    <a:pt x="1750" y="3716"/>
                  </a:lnTo>
                  <a:lnTo>
                    <a:pt x="2167" y="4537"/>
                  </a:lnTo>
                  <a:cubicBezTo>
                    <a:pt x="2191" y="4597"/>
                    <a:pt x="2250" y="4644"/>
                    <a:pt x="2322" y="4644"/>
                  </a:cubicBezTo>
                  <a:cubicBezTo>
                    <a:pt x="2405" y="4644"/>
                    <a:pt x="2465" y="4597"/>
                    <a:pt x="2488" y="4537"/>
                  </a:cubicBezTo>
                  <a:lnTo>
                    <a:pt x="2905" y="3716"/>
                  </a:lnTo>
                  <a:lnTo>
                    <a:pt x="3786" y="4001"/>
                  </a:lnTo>
                  <a:cubicBezTo>
                    <a:pt x="3800" y="4004"/>
                    <a:pt x="3815" y="4006"/>
                    <a:pt x="3830" y="4006"/>
                  </a:cubicBezTo>
                  <a:cubicBezTo>
                    <a:pt x="3878" y="4006"/>
                    <a:pt x="3928" y="3990"/>
                    <a:pt x="3965" y="3954"/>
                  </a:cubicBezTo>
                  <a:cubicBezTo>
                    <a:pt x="4012" y="3918"/>
                    <a:pt x="4024" y="3835"/>
                    <a:pt x="4012" y="3775"/>
                  </a:cubicBezTo>
                  <a:lnTo>
                    <a:pt x="3727" y="2906"/>
                  </a:lnTo>
                  <a:lnTo>
                    <a:pt x="4548" y="2489"/>
                  </a:lnTo>
                  <a:cubicBezTo>
                    <a:pt x="4608" y="2453"/>
                    <a:pt x="4643" y="2394"/>
                    <a:pt x="4643" y="2323"/>
                  </a:cubicBezTo>
                  <a:cubicBezTo>
                    <a:pt x="4643" y="2251"/>
                    <a:pt x="4608" y="2192"/>
                    <a:pt x="4548" y="2156"/>
                  </a:cubicBezTo>
                  <a:lnTo>
                    <a:pt x="3727" y="1739"/>
                  </a:lnTo>
                  <a:lnTo>
                    <a:pt x="4012" y="858"/>
                  </a:lnTo>
                  <a:cubicBezTo>
                    <a:pt x="4024" y="799"/>
                    <a:pt x="4012" y="727"/>
                    <a:pt x="3965" y="679"/>
                  </a:cubicBezTo>
                  <a:cubicBezTo>
                    <a:pt x="3930" y="654"/>
                    <a:pt x="3884" y="634"/>
                    <a:pt x="3838" y="634"/>
                  </a:cubicBezTo>
                  <a:cubicBezTo>
                    <a:pt x="3820" y="634"/>
                    <a:pt x="3803" y="637"/>
                    <a:pt x="3786" y="644"/>
                  </a:cubicBezTo>
                  <a:lnTo>
                    <a:pt x="2905" y="918"/>
                  </a:lnTo>
                  <a:lnTo>
                    <a:pt x="2488" y="108"/>
                  </a:lnTo>
                  <a:cubicBezTo>
                    <a:pt x="2465" y="48"/>
                    <a:pt x="2405" y="1"/>
                    <a:pt x="2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6" name="Google Shape;956;p30"/>
          <p:cNvGrpSpPr/>
          <p:nvPr/>
        </p:nvGrpSpPr>
        <p:grpSpPr>
          <a:xfrm>
            <a:off x="767213" y="1304158"/>
            <a:ext cx="7609574" cy="1020847"/>
            <a:chOff x="767213" y="1322844"/>
            <a:chExt cx="7609574" cy="1020847"/>
          </a:xfrm>
        </p:grpSpPr>
        <p:sp>
          <p:nvSpPr>
            <p:cNvPr id="957" name="Google Shape;957;p30"/>
            <p:cNvSpPr/>
            <p:nvPr/>
          </p:nvSpPr>
          <p:spPr>
            <a:xfrm>
              <a:off x="3073335" y="1659203"/>
              <a:ext cx="355800" cy="355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958" name="Google Shape;958;p30"/>
            <p:cNvGrpSpPr/>
            <p:nvPr/>
          </p:nvGrpSpPr>
          <p:grpSpPr>
            <a:xfrm>
              <a:off x="767213" y="1322844"/>
              <a:ext cx="7609574" cy="1020847"/>
              <a:chOff x="767213" y="1350950"/>
              <a:chExt cx="7609574" cy="1020847"/>
            </a:xfrm>
          </p:grpSpPr>
          <p:sp>
            <p:nvSpPr>
              <p:cNvPr id="959" name="Google Shape;959;p30"/>
              <p:cNvSpPr txBox="1"/>
              <p:nvPr/>
            </p:nvSpPr>
            <p:spPr>
              <a:xfrm>
                <a:off x="767213" y="1649163"/>
                <a:ext cx="1554600" cy="42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1XXX</a:t>
                </a:r>
                <a:endParaRPr sz="2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grpSp>
            <p:nvGrpSpPr>
              <p:cNvPr id="960" name="Google Shape;960;p30"/>
              <p:cNvGrpSpPr/>
              <p:nvPr/>
            </p:nvGrpSpPr>
            <p:grpSpPr>
              <a:xfrm>
                <a:off x="4180654" y="1350950"/>
                <a:ext cx="4196133" cy="1020847"/>
                <a:chOff x="4180654" y="1350950"/>
                <a:chExt cx="4196133" cy="1020847"/>
              </a:xfrm>
            </p:grpSpPr>
            <p:grpSp>
              <p:nvGrpSpPr>
                <p:cNvPr id="961" name="Google Shape;961;p30"/>
                <p:cNvGrpSpPr/>
                <p:nvPr/>
              </p:nvGrpSpPr>
              <p:grpSpPr>
                <a:xfrm>
                  <a:off x="6639475" y="1350950"/>
                  <a:ext cx="1737312" cy="1020847"/>
                  <a:chOff x="6511563" y="1273663"/>
                  <a:chExt cx="1737312" cy="1035552"/>
                </a:xfrm>
              </p:grpSpPr>
              <p:sp>
                <p:nvSpPr>
                  <p:cNvPr id="962" name="Google Shape;962;p30"/>
                  <p:cNvSpPr txBox="1"/>
                  <p:nvPr/>
                </p:nvSpPr>
                <p:spPr>
                  <a:xfrm>
                    <a:off x="6511563" y="1273663"/>
                    <a:ext cx="1737300" cy="4638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Despite being red, Mars is a cold place</a:t>
                    </a:r>
                    <a:endParaRPr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963" name="Google Shape;963;p30"/>
                  <p:cNvSpPr txBox="1"/>
                  <p:nvPr/>
                </p:nvSpPr>
                <p:spPr>
                  <a:xfrm>
                    <a:off x="6511575" y="1845415"/>
                    <a:ext cx="1737300" cy="4638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Venus has a nice name but is hot</a:t>
                    </a:r>
                    <a:endParaRPr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</p:grpSp>
            <p:sp>
              <p:nvSpPr>
                <p:cNvPr id="964" name="Google Shape;964;p30"/>
                <p:cNvSpPr txBox="1"/>
                <p:nvPr/>
              </p:nvSpPr>
              <p:spPr>
                <a:xfrm>
                  <a:off x="4180654" y="1648263"/>
                  <a:ext cx="1920300" cy="431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Phase 01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</p:grpSp>
      </p:grpSp>
      <p:sp>
        <p:nvSpPr>
          <p:cNvPr id="965" name="Google Shape;965;p30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 </a:t>
            </a:r>
            <a:r>
              <a:rPr lang="en"/>
              <a:t>Infographics</a:t>
            </a:r>
            <a:endParaRPr/>
          </a:p>
        </p:txBody>
      </p:sp>
      <p:cxnSp>
        <p:nvCxnSpPr>
          <p:cNvPr id="966" name="Google Shape;966;p30"/>
          <p:cNvCxnSpPr>
            <a:stCxn id="959" idx="3"/>
            <a:endCxn id="957" idx="4"/>
          </p:cNvCxnSpPr>
          <p:nvPr/>
        </p:nvCxnSpPr>
        <p:spPr>
          <a:xfrm>
            <a:off x="2321813" y="1817321"/>
            <a:ext cx="751500" cy="12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67" name="Google Shape;967;p30"/>
          <p:cNvCxnSpPr>
            <a:stCxn id="957" idx="0"/>
            <a:endCxn id="964" idx="1"/>
          </p:cNvCxnSpPr>
          <p:nvPr/>
        </p:nvCxnSpPr>
        <p:spPr>
          <a:xfrm flipH="1" rot="10800000">
            <a:off x="3429135" y="1816917"/>
            <a:ext cx="751500" cy="15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68" name="Google Shape;968;p30"/>
          <p:cNvCxnSpPr>
            <a:stCxn id="964" idx="3"/>
            <a:endCxn id="962" idx="1"/>
          </p:cNvCxnSpPr>
          <p:nvPr/>
        </p:nvCxnSpPr>
        <p:spPr>
          <a:xfrm flipH="1" rot="10800000">
            <a:off x="6100954" y="1532621"/>
            <a:ext cx="538500" cy="2844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69" name="Google Shape;969;p30"/>
          <p:cNvCxnSpPr>
            <a:stCxn id="964" idx="3"/>
            <a:endCxn id="963" idx="1"/>
          </p:cNvCxnSpPr>
          <p:nvPr/>
        </p:nvCxnSpPr>
        <p:spPr>
          <a:xfrm>
            <a:off x="6100954" y="1817021"/>
            <a:ext cx="538500" cy="2793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70" name="Google Shape;970;p30"/>
          <p:cNvCxnSpPr>
            <a:stCxn id="971" idx="3"/>
            <a:endCxn id="972" idx="4"/>
          </p:cNvCxnSpPr>
          <p:nvPr/>
        </p:nvCxnSpPr>
        <p:spPr>
          <a:xfrm>
            <a:off x="2321813" y="2954483"/>
            <a:ext cx="751500" cy="6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73" name="Google Shape;973;p30"/>
          <p:cNvCxnSpPr>
            <a:stCxn id="972" idx="0"/>
            <a:endCxn id="974" idx="1"/>
          </p:cNvCxnSpPr>
          <p:nvPr/>
        </p:nvCxnSpPr>
        <p:spPr>
          <a:xfrm>
            <a:off x="3429135" y="2954317"/>
            <a:ext cx="7515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75" name="Google Shape;975;p30"/>
          <p:cNvCxnSpPr>
            <a:stCxn id="974" idx="3"/>
            <a:endCxn id="976" idx="1"/>
          </p:cNvCxnSpPr>
          <p:nvPr/>
        </p:nvCxnSpPr>
        <p:spPr>
          <a:xfrm>
            <a:off x="6100954" y="2954321"/>
            <a:ext cx="538500" cy="2793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77" name="Google Shape;977;p30"/>
          <p:cNvCxnSpPr>
            <a:stCxn id="974" idx="3"/>
            <a:endCxn id="978" idx="1"/>
          </p:cNvCxnSpPr>
          <p:nvPr/>
        </p:nvCxnSpPr>
        <p:spPr>
          <a:xfrm flipH="1" rot="10800000">
            <a:off x="6100954" y="2669921"/>
            <a:ext cx="538500" cy="2844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979" name="Google Shape;979;p30"/>
          <p:cNvGrpSpPr/>
          <p:nvPr/>
        </p:nvGrpSpPr>
        <p:grpSpPr>
          <a:xfrm>
            <a:off x="767213" y="2441458"/>
            <a:ext cx="7609574" cy="1020847"/>
            <a:chOff x="767213" y="2444158"/>
            <a:chExt cx="7609574" cy="1020847"/>
          </a:xfrm>
        </p:grpSpPr>
        <p:sp>
          <p:nvSpPr>
            <p:cNvPr id="972" name="Google Shape;972;p30"/>
            <p:cNvSpPr/>
            <p:nvPr/>
          </p:nvSpPr>
          <p:spPr>
            <a:xfrm>
              <a:off x="3073335" y="2779117"/>
              <a:ext cx="355800" cy="355800"/>
            </a:xfrm>
            <a:prstGeom prst="star8">
              <a:avLst>
                <a:gd fmla="val 375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980" name="Google Shape;980;p30"/>
            <p:cNvGrpSpPr/>
            <p:nvPr/>
          </p:nvGrpSpPr>
          <p:grpSpPr>
            <a:xfrm>
              <a:off x="767213" y="2444158"/>
              <a:ext cx="7609574" cy="1020847"/>
              <a:chOff x="767213" y="2470864"/>
              <a:chExt cx="7609574" cy="1020847"/>
            </a:xfrm>
          </p:grpSpPr>
          <p:sp>
            <p:nvSpPr>
              <p:cNvPr id="971" name="Google Shape;971;p30"/>
              <p:cNvSpPr txBox="1"/>
              <p:nvPr/>
            </p:nvSpPr>
            <p:spPr>
              <a:xfrm>
                <a:off x="767213" y="2768939"/>
                <a:ext cx="1554600" cy="42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2XXX</a:t>
                </a:r>
                <a:endParaRPr sz="2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grpSp>
            <p:nvGrpSpPr>
              <p:cNvPr id="981" name="Google Shape;981;p30"/>
              <p:cNvGrpSpPr/>
              <p:nvPr/>
            </p:nvGrpSpPr>
            <p:grpSpPr>
              <a:xfrm>
                <a:off x="4180654" y="2470864"/>
                <a:ext cx="4196133" cy="1020847"/>
                <a:chOff x="4180654" y="2470864"/>
                <a:chExt cx="4196133" cy="1020847"/>
              </a:xfrm>
            </p:grpSpPr>
            <p:grpSp>
              <p:nvGrpSpPr>
                <p:cNvPr id="982" name="Google Shape;982;p30"/>
                <p:cNvGrpSpPr/>
                <p:nvPr/>
              </p:nvGrpSpPr>
              <p:grpSpPr>
                <a:xfrm>
                  <a:off x="6639475" y="2470864"/>
                  <a:ext cx="1737312" cy="1020847"/>
                  <a:chOff x="6511563" y="1273663"/>
                  <a:chExt cx="1737312" cy="1035552"/>
                </a:xfrm>
              </p:grpSpPr>
              <p:sp>
                <p:nvSpPr>
                  <p:cNvPr id="978" name="Google Shape;978;p30"/>
                  <p:cNvSpPr txBox="1"/>
                  <p:nvPr/>
                </p:nvSpPr>
                <p:spPr>
                  <a:xfrm>
                    <a:off x="6511563" y="1273663"/>
                    <a:ext cx="1737300" cy="4638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Jupiter is the biggest planet of them all</a:t>
                    </a:r>
                    <a:endParaRPr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976" name="Google Shape;976;p30"/>
                  <p:cNvSpPr txBox="1"/>
                  <p:nvPr/>
                </p:nvSpPr>
                <p:spPr>
                  <a:xfrm>
                    <a:off x="6511575" y="1845415"/>
                    <a:ext cx="1737300" cy="4638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Earth is the planet where we all live</a:t>
                    </a:r>
                    <a:endParaRPr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</p:grpSp>
            <p:sp>
              <p:nvSpPr>
                <p:cNvPr id="974" name="Google Shape;974;p30"/>
                <p:cNvSpPr txBox="1"/>
                <p:nvPr/>
              </p:nvSpPr>
              <p:spPr>
                <a:xfrm>
                  <a:off x="4180654" y="2768177"/>
                  <a:ext cx="1920300" cy="431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Phase 02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</p:grpSp>
      </p:grpSp>
      <p:cxnSp>
        <p:nvCxnSpPr>
          <p:cNvPr id="983" name="Google Shape;983;p30"/>
          <p:cNvCxnSpPr>
            <a:stCxn id="984" idx="3"/>
            <a:endCxn id="985" idx="4"/>
          </p:cNvCxnSpPr>
          <p:nvPr/>
        </p:nvCxnSpPr>
        <p:spPr>
          <a:xfrm>
            <a:off x="2321813" y="4091921"/>
            <a:ext cx="7515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86" name="Google Shape;986;p30"/>
          <p:cNvCxnSpPr>
            <a:stCxn id="985" idx="0"/>
            <a:endCxn id="987" idx="1"/>
          </p:cNvCxnSpPr>
          <p:nvPr/>
        </p:nvCxnSpPr>
        <p:spPr>
          <a:xfrm>
            <a:off x="3429123" y="4092062"/>
            <a:ext cx="751500" cy="6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88" name="Google Shape;988;p30"/>
          <p:cNvCxnSpPr>
            <a:stCxn id="987" idx="3"/>
            <a:endCxn id="989" idx="1"/>
          </p:cNvCxnSpPr>
          <p:nvPr/>
        </p:nvCxnSpPr>
        <p:spPr>
          <a:xfrm flipH="1" rot="10800000">
            <a:off x="6100954" y="3807221"/>
            <a:ext cx="538500" cy="284400"/>
          </a:xfrm>
          <a:prstGeom prst="bentConnector3">
            <a:avLst>
              <a:gd fmla="val 5000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990" name="Google Shape;990;p30"/>
          <p:cNvCxnSpPr>
            <a:stCxn id="987" idx="3"/>
            <a:endCxn id="991" idx="1"/>
          </p:cNvCxnSpPr>
          <p:nvPr/>
        </p:nvCxnSpPr>
        <p:spPr>
          <a:xfrm>
            <a:off x="6100954" y="4091621"/>
            <a:ext cx="538500" cy="279300"/>
          </a:xfrm>
          <a:prstGeom prst="bentConnector3">
            <a:avLst>
              <a:gd fmla="val 5000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992" name="Google Shape;992;p30"/>
          <p:cNvGrpSpPr/>
          <p:nvPr/>
        </p:nvGrpSpPr>
        <p:grpSpPr>
          <a:xfrm>
            <a:off x="767213" y="3578758"/>
            <a:ext cx="7609574" cy="1020847"/>
            <a:chOff x="767213" y="3597444"/>
            <a:chExt cx="7609574" cy="1020847"/>
          </a:xfrm>
        </p:grpSpPr>
        <p:sp>
          <p:nvSpPr>
            <p:cNvPr id="985" name="Google Shape;985;p30"/>
            <p:cNvSpPr/>
            <p:nvPr/>
          </p:nvSpPr>
          <p:spPr>
            <a:xfrm>
              <a:off x="3073323" y="3932849"/>
              <a:ext cx="355800" cy="3558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993" name="Google Shape;993;p30"/>
            <p:cNvGrpSpPr/>
            <p:nvPr/>
          </p:nvGrpSpPr>
          <p:grpSpPr>
            <a:xfrm>
              <a:off x="767213" y="3597444"/>
              <a:ext cx="7609574" cy="1020847"/>
              <a:chOff x="767213" y="3590778"/>
              <a:chExt cx="7609574" cy="1020847"/>
            </a:xfrm>
          </p:grpSpPr>
          <p:sp>
            <p:nvSpPr>
              <p:cNvPr id="984" name="Google Shape;984;p30"/>
              <p:cNvSpPr txBox="1"/>
              <p:nvPr/>
            </p:nvSpPr>
            <p:spPr>
              <a:xfrm>
                <a:off x="767213" y="3888991"/>
                <a:ext cx="1554600" cy="429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4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2XXX</a:t>
                </a:r>
                <a:endParaRPr sz="2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  <p:grpSp>
            <p:nvGrpSpPr>
              <p:cNvPr id="994" name="Google Shape;994;p30"/>
              <p:cNvGrpSpPr/>
              <p:nvPr/>
            </p:nvGrpSpPr>
            <p:grpSpPr>
              <a:xfrm>
                <a:off x="4180654" y="3590778"/>
                <a:ext cx="4196133" cy="1020847"/>
                <a:chOff x="4180654" y="3590778"/>
                <a:chExt cx="4196133" cy="1020847"/>
              </a:xfrm>
            </p:grpSpPr>
            <p:grpSp>
              <p:nvGrpSpPr>
                <p:cNvPr id="995" name="Google Shape;995;p30"/>
                <p:cNvGrpSpPr/>
                <p:nvPr/>
              </p:nvGrpSpPr>
              <p:grpSpPr>
                <a:xfrm>
                  <a:off x="6639475" y="3590778"/>
                  <a:ext cx="1737312" cy="1020847"/>
                  <a:chOff x="6511563" y="1273663"/>
                  <a:chExt cx="1737312" cy="1035552"/>
                </a:xfrm>
              </p:grpSpPr>
              <p:sp>
                <p:nvSpPr>
                  <p:cNvPr id="989" name="Google Shape;989;p30"/>
                  <p:cNvSpPr txBox="1"/>
                  <p:nvPr/>
                </p:nvSpPr>
                <p:spPr>
                  <a:xfrm>
                    <a:off x="6511563" y="1273663"/>
                    <a:ext cx="1737300" cy="4638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Neptune is far away from the Sun</a:t>
                    </a:r>
                    <a:endParaRPr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  <p:sp>
                <p:nvSpPr>
                  <p:cNvPr id="991" name="Google Shape;991;p30"/>
                  <p:cNvSpPr txBox="1"/>
                  <p:nvPr/>
                </p:nvSpPr>
                <p:spPr>
                  <a:xfrm>
                    <a:off x="6511575" y="1845415"/>
                    <a:ext cx="1737300" cy="463800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Pluto is</a:t>
                    </a:r>
                    <a:r>
                      <a:rPr lang="en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 </a:t>
                    </a:r>
                    <a:r>
                      <a:rPr lang="en" sz="120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rPr>
                      <a:t>now considered dwarf</a:t>
                    </a:r>
                    <a:endParaRPr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endParaRPr>
                  </a:p>
                </p:txBody>
              </p:sp>
            </p:grpSp>
            <p:sp>
              <p:nvSpPr>
                <p:cNvPr id="987" name="Google Shape;987;p30"/>
                <p:cNvSpPr txBox="1"/>
                <p:nvPr/>
              </p:nvSpPr>
              <p:spPr>
                <a:xfrm>
                  <a:off x="4180654" y="3888091"/>
                  <a:ext cx="1920300" cy="4311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Phase 03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</p:grpSp>
      </p:grpSp>
      <p:cxnSp>
        <p:nvCxnSpPr>
          <p:cNvPr id="996" name="Google Shape;996;p30"/>
          <p:cNvCxnSpPr>
            <a:stCxn id="957" idx="2"/>
            <a:endCxn id="972" idx="6"/>
          </p:cNvCxnSpPr>
          <p:nvPr/>
        </p:nvCxnSpPr>
        <p:spPr>
          <a:xfrm flipH="1" rot="-5400000">
            <a:off x="2861535" y="2386017"/>
            <a:ext cx="780000" cy="600"/>
          </a:xfrm>
          <a:prstGeom prst="bentConnector3">
            <a:avLst>
              <a:gd fmla="val 5000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7" name="Google Shape;997;p30"/>
          <p:cNvCxnSpPr>
            <a:stCxn id="972" idx="2"/>
            <a:endCxn id="985" idx="6"/>
          </p:cNvCxnSpPr>
          <p:nvPr/>
        </p:nvCxnSpPr>
        <p:spPr>
          <a:xfrm flipH="1" rot="-5400000">
            <a:off x="2860635" y="3522817"/>
            <a:ext cx="781800" cy="600"/>
          </a:xfrm>
          <a:prstGeom prst="bentConnector3">
            <a:avLst>
              <a:gd fmla="val 50009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p31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grpSp>
        <p:nvGrpSpPr>
          <p:cNvPr id="1003" name="Google Shape;1003;p31"/>
          <p:cNvGrpSpPr/>
          <p:nvPr/>
        </p:nvGrpSpPr>
        <p:grpSpPr>
          <a:xfrm>
            <a:off x="1244150" y="2448800"/>
            <a:ext cx="2697700" cy="2155358"/>
            <a:chOff x="1243700" y="2448800"/>
            <a:chExt cx="2697700" cy="2155358"/>
          </a:xfrm>
        </p:grpSpPr>
        <p:sp>
          <p:nvSpPr>
            <p:cNvPr id="1004" name="Google Shape;1004;p31"/>
            <p:cNvSpPr/>
            <p:nvPr/>
          </p:nvSpPr>
          <p:spPr>
            <a:xfrm>
              <a:off x="2430325" y="2448800"/>
              <a:ext cx="324600" cy="3246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1005" name="Google Shape;1005;p31"/>
            <p:cNvGrpSpPr/>
            <p:nvPr/>
          </p:nvGrpSpPr>
          <p:grpSpPr>
            <a:xfrm>
              <a:off x="1243700" y="2928050"/>
              <a:ext cx="2697700" cy="1676108"/>
              <a:chOff x="1243700" y="2851850"/>
              <a:chExt cx="2697700" cy="1676108"/>
            </a:xfrm>
          </p:grpSpPr>
          <p:grpSp>
            <p:nvGrpSpPr>
              <p:cNvPr id="1006" name="Google Shape;1006;p31"/>
              <p:cNvGrpSpPr/>
              <p:nvPr/>
            </p:nvGrpSpPr>
            <p:grpSpPr>
              <a:xfrm>
                <a:off x="1425175" y="2851850"/>
                <a:ext cx="2334901" cy="854426"/>
                <a:chOff x="1425175" y="2851850"/>
                <a:chExt cx="2334901" cy="854426"/>
              </a:xfrm>
            </p:grpSpPr>
            <p:sp>
              <p:nvSpPr>
                <p:cNvPr id="1007" name="Google Shape;1007;p31"/>
                <p:cNvSpPr txBox="1"/>
                <p:nvPr/>
              </p:nvSpPr>
              <p:spPr>
                <a:xfrm>
                  <a:off x="1425175" y="3123076"/>
                  <a:ext cx="2334900" cy="583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Mercury is the smallest planet of the Solar System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008" name="Google Shape;1008;p31"/>
                <p:cNvSpPr txBox="1"/>
                <p:nvPr/>
              </p:nvSpPr>
              <p:spPr>
                <a:xfrm>
                  <a:off x="1425176" y="2851850"/>
                  <a:ext cx="2334900" cy="3933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Milad un Nabi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grpSp>
            <p:nvGrpSpPr>
              <p:cNvPr id="1009" name="Google Shape;1009;p31"/>
              <p:cNvGrpSpPr/>
              <p:nvPr/>
            </p:nvGrpSpPr>
            <p:grpSpPr>
              <a:xfrm>
                <a:off x="1243700" y="3944758"/>
                <a:ext cx="2697700" cy="583200"/>
                <a:chOff x="1243700" y="3944758"/>
                <a:chExt cx="2697700" cy="583200"/>
              </a:xfrm>
            </p:grpSpPr>
            <p:sp>
              <p:nvSpPr>
                <p:cNvPr id="1010" name="Google Shape;1010;p31"/>
                <p:cNvSpPr txBox="1"/>
                <p:nvPr/>
              </p:nvSpPr>
              <p:spPr>
                <a:xfrm>
                  <a:off x="1243700" y="3944758"/>
                  <a:ext cx="1280100" cy="583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Venus has a beautiful name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011" name="Google Shape;1011;p31"/>
                <p:cNvSpPr txBox="1"/>
                <p:nvPr/>
              </p:nvSpPr>
              <p:spPr>
                <a:xfrm>
                  <a:off x="2661300" y="3944758"/>
                  <a:ext cx="1280100" cy="583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Earth is where we all live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</p:grpSp>
      </p:grpSp>
      <p:cxnSp>
        <p:nvCxnSpPr>
          <p:cNvPr id="1012" name="Google Shape;1012;p31"/>
          <p:cNvCxnSpPr>
            <a:stCxn id="1007" idx="2"/>
            <a:endCxn id="1010" idx="0"/>
          </p:cNvCxnSpPr>
          <p:nvPr/>
        </p:nvCxnSpPr>
        <p:spPr>
          <a:xfrm rot="5400000">
            <a:off x="2119375" y="3547276"/>
            <a:ext cx="238500" cy="7089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13" name="Google Shape;1013;p31"/>
          <p:cNvCxnSpPr>
            <a:stCxn id="1007" idx="2"/>
            <a:endCxn id="1011" idx="0"/>
          </p:cNvCxnSpPr>
          <p:nvPr/>
        </p:nvCxnSpPr>
        <p:spPr>
          <a:xfrm flipH="1" rot="-5400000">
            <a:off x="2828125" y="3547426"/>
            <a:ext cx="238500" cy="7086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1014" name="Google Shape;1014;p31"/>
          <p:cNvGrpSpPr/>
          <p:nvPr/>
        </p:nvGrpSpPr>
        <p:grpSpPr>
          <a:xfrm>
            <a:off x="5202150" y="2448800"/>
            <a:ext cx="2697700" cy="2155358"/>
            <a:chOff x="5201700" y="2448800"/>
            <a:chExt cx="2697700" cy="2155358"/>
          </a:xfrm>
        </p:grpSpPr>
        <p:sp>
          <p:nvSpPr>
            <p:cNvPr id="1015" name="Google Shape;1015;p31"/>
            <p:cNvSpPr/>
            <p:nvPr/>
          </p:nvSpPr>
          <p:spPr>
            <a:xfrm>
              <a:off x="6388325" y="2448800"/>
              <a:ext cx="324600" cy="3246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grpSp>
          <p:nvGrpSpPr>
            <p:cNvPr id="1016" name="Google Shape;1016;p31"/>
            <p:cNvGrpSpPr/>
            <p:nvPr/>
          </p:nvGrpSpPr>
          <p:grpSpPr>
            <a:xfrm>
              <a:off x="5201700" y="2928050"/>
              <a:ext cx="2697700" cy="1676108"/>
              <a:chOff x="5201700" y="2851850"/>
              <a:chExt cx="2697700" cy="1676108"/>
            </a:xfrm>
          </p:grpSpPr>
          <p:grpSp>
            <p:nvGrpSpPr>
              <p:cNvPr id="1017" name="Google Shape;1017;p31"/>
              <p:cNvGrpSpPr/>
              <p:nvPr/>
            </p:nvGrpSpPr>
            <p:grpSpPr>
              <a:xfrm>
                <a:off x="5384750" y="2851850"/>
                <a:ext cx="2331601" cy="854426"/>
                <a:chOff x="5384750" y="2851850"/>
                <a:chExt cx="2331601" cy="854426"/>
              </a:xfrm>
            </p:grpSpPr>
            <p:sp>
              <p:nvSpPr>
                <p:cNvPr id="1018" name="Google Shape;1018;p31"/>
                <p:cNvSpPr txBox="1"/>
                <p:nvPr/>
              </p:nvSpPr>
              <p:spPr>
                <a:xfrm>
                  <a:off x="5384750" y="3123076"/>
                  <a:ext cx="2331600" cy="583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Jupiter is the biggest planet of the entire Solar System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019" name="Google Shape;1019;p31"/>
                <p:cNvSpPr txBox="1"/>
                <p:nvPr/>
              </p:nvSpPr>
              <p:spPr>
                <a:xfrm>
                  <a:off x="5384751" y="2851850"/>
                  <a:ext cx="2331600" cy="3933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b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2000">
                      <a:solidFill>
                        <a:schemeClr val="dk1"/>
                      </a:solidFill>
                      <a:latin typeface="Fira Sans Extra Condensed SemiBold"/>
                      <a:ea typeface="Fira Sans Extra Condensed SemiBold"/>
                      <a:cs typeface="Fira Sans Extra Condensed SemiBold"/>
                      <a:sym typeface="Fira Sans Extra Condensed SemiBold"/>
                    </a:rPr>
                    <a:t>Eid- al-Adha</a:t>
                  </a:r>
                  <a:endParaRPr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endParaRPr>
                </a:p>
              </p:txBody>
            </p:sp>
          </p:grpSp>
          <p:grpSp>
            <p:nvGrpSpPr>
              <p:cNvPr id="1020" name="Google Shape;1020;p31"/>
              <p:cNvGrpSpPr/>
              <p:nvPr/>
            </p:nvGrpSpPr>
            <p:grpSpPr>
              <a:xfrm>
                <a:off x="5201700" y="3944758"/>
                <a:ext cx="2697700" cy="583200"/>
                <a:chOff x="5201700" y="3944758"/>
                <a:chExt cx="2697700" cy="583200"/>
              </a:xfrm>
            </p:grpSpPr>
            <p:sp>
              <p:nvSpPr>
                <p:cNvPr id="1021" name="Google Shape;1021;p31"/>
                <p:cNvSpPr txBox="1"/>
                <p:nvPr/>
              </p:nvSpPr>
              <p:spPr>
                <a:xfrm>
                  <a:off x="5201700" y="3944758"/>
                  <a:ext cx="1280100" cy="583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Pluto is now a </a:t>
                  </a: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dwarf</a:t>
                  </a: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 planet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  <p:sp>
              <p:nvSpPr>
                <p:cNvPr id="1022" name="Google Shape;1022;p31"/>
                <p:cNvSpPr txBox="1"/>
                <p:nvPr/>
              </p:nvSpPr>
              <p:spPr>
                <a:xfrm>
                  <a:off x="6619300" y="3944758"/>
                  <a:ext cx="1280100" cy="5832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1200">
                      <a:solidFill>
                        <a:schemeClr val="dk1"/>
                      </a:solidFill>
                      <a:latin typeface="Roboto"/>
                      <a:ea typeface="Roboto"/>
                      <a:cs typeface="Roboto"/>
                      <a:sym typeface="Roboto"/>
                    </a:rPr>
                    <a:t>Saturn is a ringed planet</a:t>
                  </a:r>
                  <a:endParaRPr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endParaRPr>
                </a:p>
              </p:txBody>
            </p:sp>
          </p:grpSp>
        </p:grpSp>
      </p:grpSp>
      <p:cxnSp>
        <p:nvCxnSpPr>
          <p:cNvPr id="1023" name="Google Shape;1023;p31"/>
          <p:cNvCxnSpPr>
            <a:stCxn id="1018" idx="2"/>
            <a:endCxn id="1021" idx="0"/>
          </p:cNvCxnSpPr>
          <p:nvPr/>
        </p:nvCxnSpPr>
        <p:spPr>
          <a:xfrm rot="5400000">
            <a:off x="6077300" y="3547276"/>
            <a:ext cx="238500" cy="7089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24" name="Google Shape;1024;p31"/>
          <p:cNvCxnSpPr>
            <a:stCxn id="1018" idx="2"/>
            <a:endCxn id="1022" idx="0"/>
          </p:cNvCxnSpPr>
          <p:nvPr/>
        </p:nvCxnSpPr>
        <p:spPr>
          <a:xfrm flipH="1" rot="-5400000">
            <a:off x="6786200" y="3547276"/>
            <a:ext cx="238500" cy="708900"/>
          </a:xfrm>
          <a:prstGeom prst="bentConnector3">
            <a:avLst>
              <a:gd fmla="val 49996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25" name="Google Shape;1025;p31"/>
          <p:cNvCxnSpPr>
            <a:stCxn id="1004" idx="0"/>
            <a:endCxn id="1015" idx="4"/>
          </p:cNvCxnSpPr>
          <p:nvPr/>
        </p:nvCxnSpPr>
        <p:spPr>
          <a:xfrm>
            <a:off x="2755375" y="2611100"/>
            <a:ext cx="36333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1026" name="Google Shape;1026;p31"/>
          <p:cNvCxnSpPr>
            <a:stCxn id="1004" idx="0"/>
            <a:endCxn id="1027" idx="2"/>
          </p:cNvCxnSpPr>
          <p:nvPr/>
        </p:nvCxnSpPr>
        <p:spPr>
          <a:xfrm flipH="1" rot="10800000">
            <a:off x="2755375" y="2134100"/>
            <a:ext cx="1816500" cy="4770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cxnSp>
        <p:nvCxnSpPr>
          <p:cNvPr id="1028" name="Google Shape;1028;p31"/>
          <p:cNvCxnSpPr>
            <a:stCxn id="1015" idx="4"/>
            <a:endCxn id="1027" idx="2"/>
          </p:cNvCxnSpPr>
          <p:nvPr/>
        </p:nvCxnSpPr>
        <p:spPr>
          <a:xfrm rot="10800000">
            <a:off x="4571975" y="2134100"/>
            <a:ext cx="1816800" cy="477000"/>
          </a:xfrm>
          <a:prstGeom prst="bent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diamond"/>
          </a:ln>
        </p:spPr>
      </p:cxnSp>
      <p:grpSp>
        <p:nvGrpSpPr>
          <p:cNvPr id="1029" name="Google Shape;1029;p31"/>
          <p:cNvGrpSpPr/>
          <p:nvPr/>
        </p:nvGrpSpPr>
        <p:grpSpPr>
          <a:xfrm>
            <a:off x="2947912" y="1396089"/>
            <a:ext cx="3248175" cy="738012"/>
            <a:chOff x="610744" y="2705163"/>
            <a:chExt cx="3963606" cy="738012"/>
          </a:xfrm>
        </p:grpSpPr>
        <p:sp>
          <p:nvSpPr>
            <p:cNvPr id="1027" name="Google Shape;1027;p31"/>
            <p:cNvSpPr txBox="1"/>
            <p:nvPr/>
          </p:nvSpPr>
          <p:spPr>
            <a:xfrm>
              <a:off x="610744" y="3066074"/>
              <a:ext cx="3963600" cy="37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30" name="Google Shape;1030;p31"/>
            <p:cNvSpPr txBox="1"/>
            <p:nvPr/>
          </p:nvSpPr>
          <p:spPr>
            <a:xfrm>
              <a:off x="610750" y="2705163"/>
              <a:ext cx="3963600" cy="43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Mars</a:t>
              </a:r>
              <a:endParaRPr sz="20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p32"/>
          <p:cNvSpPr txBox="1"/>
          <p:nvPr>
            <p:ph type="title"/>
          </p:nvPr>
        </p:nvSpPr>
        <p:spPr>
          <a:xfrm>
            <a:off x="720000" y="539500"/>
            <a:ext cx="7708500" cy="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Zellige Tiles</a:t>
            </a:r>
            <a:r>
              <a:rPr lang="en"/>
              <a:t> Infographics</a:t>
            </a:r>
            <a:endParaRPr/>
          </a:p>
        </p:txBody>
      </p:sp>
      <p:pic>
        <p:nvPicPr>
          <p:cNvPr id="1036" name="Google Shape;1036;p32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2229" l="0" r="0" t="0"/>
          <a:stretch/>
        </p:blipFill>
        <p:spPr>
          <a:xfrm>
            <a:off x="910853" y="1433188"/>
            <a:ext cx="3611901" cy="2609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7" name="Google Shape;1037;p32"/>
          <p:cNvSpPr txBox="1"/>
          <p:nvPr/>
        </p:nvSpPr>
        <p:spPr>
          <a:xfrm>
            <a:off x="760353" y="4173556"/>
            <a:ext cx="39129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Follow the link in the graph to modify its data and then paste the new one here.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8" name="Google Shape;1038;p32"/>
          <p:cNvSpPr/>
          <p:nvPr/>
        </p:nvSpPr>
        <p:spPr>
          <a:xfrm>
            <a:off x="4052386" y="1842708"/>
            <a:ext cx="218100" cy="218100"/>
          </a:xfrm>
          <a:prstGeom prst="star8">
            <a:avLst>
              <a:gd fmla="val 375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grpSp>
        <p:nvGrpSpPr>
          <p:cNvPr id="1039" name="Google Shape;1039;p32"/>
          <p:cNvGrpSpPr/>
          <p:nvPr/>
        </p:nvGrpSpPr>
        <p:grpSpPr>
          <a:xfrm flipH="1">
            <a:off x="5074128" y="3158364"/>
            <a:ext cx="3309519" cy="1454647"/>
            <a:chOff x="5102175" y="3137000"/>
            <a:chExt cx="3309519" cy="1454647"/>
          </a:xfrm>
        </p:grpSpPr>
        <p:grpSp>
          <p:nvGrpSpPr>
            <p:cNvPr id="1040" name="Google Shape;1040;p32"/>
            <p:cNvGrpSpPr/>
            <p:nvPr/>
          </p:nvGrpSpPr>
          <p:grpSpPr>
            <a:xfrm>
              <a:off x="5393884" y="3662036"/>
              <a:ext cx="3017152" cy="929611"/>
              <a:chOff x="5928149" y="2010625"/>
              <a:chExt cx="2018702" cy="929611"/>
            </a:xfrm>
          </p:grpSpPr>
          <p:sp>
            <p:nvSpPr>
              <p:cNvPr id="1041" name="Google Shape;1041;p32"/>
              <p:cNvSpPr txBox="1"/>
              <p:nvPr/>
            </p:nvSpPr>
            <p:spPr>
              <a:xfrm>
                <a:off x="5928149" y="2374136"/>
                <a:ext cx="2018700" cy="56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Neptune is the farthest planet from the Sun and is far away from us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42" name="Google Shape;1042;p32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Neptune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1043" name="Google Shape;1043;p32"/>
            <p:cNvSpPr/>
            <p:nvPr/>
          </p:nvSpPr>
          <p:spPr>
            <a:xfrm>
              <a:off x="5102175" y="3727213"/>
              <a:ext cx="298200" cy="298200"/>
            </a:xfrm>
            <a:prstGeom prst="star8">
              <a:avLst>
                <a:gd fmla="val 375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sp>
          <p:nvSpPr>
            <p:cNvPr id="1044" name="Google Shape;1044;p32"/>
            <p:cNvSpPr txBox="1"/>
            <p:nvPr/>
          </p:nvSpPr>
          <p:spPr>
            <a:xfrm>
              <a:off x="5394294" y="3137000"/>
              <a:ext cx="3017400" cy="60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845K</a:t>
              </a:r>
              <a:endParaRPr sz="34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1045" name="Google Shape;1045;p32"/>
          <p:cNvGrpSpPr/>
          <p:nvPr/>
        </p:nvGrpSpPr>
        <p:grpSpPr>
          <a:xfrm flipH="1">
            <a:off x="5074128" y="1429000"/>
            <a:ext cx="3309519" cy="1454647"/>
            <a:chOff x="5102175" y="1429000"/>
            <a:chExt cx="3309519" cy="1454647"/>
          </a:xfrm>
        </p:grpSpPr>
        <p:grpSp>
          <p:nvGrpSpPr>
            <p:cNvPr id="1046" name="Google Shape;1046;p32"/>
            <p:cNvGrpSpPr/>
            <p:nvPr/>
          </p:nvGrpSpPr>
          <p:grpSpPr>
            <a:xfrm>
              <a:off x="5393884" y="1954036"/>
              <a:ext cx="3017152" cy="929611"/>
              <a:chOff x="5928149" y="2010625"/>
              <a:chExt cx="2018702" cy="929611"/>
            </a:xfrm>
          </p:grpSpPr>
          <p:sp>
            <p:nvSpPr>
              <p:cNvPr id="1047" name="Google Shape;1047;p32"/>
              <p:cNvSpPr txBox="1"/>
              <p:nvPr/>
            </p:nvSpPr>
            <p:spPr>
              <a:xfrm>
                <a:off x="5928149" y="2374136"/>
                <a:ext cx="2018700" cy="56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dk1"/>
                    </a:solidFill>
                    <a:latin typeface="Roboto"/>
                    <a:ea typeface="Roboto"/>
                    <a:cs typeface="Roboto"/>
                    <a:sym typeface="Roboto"/>
                  </a:rPr>
                  <a:t>Mercury is the closest planet to the Sun and the smallest one of them all </a:t>
                </a:r>
                <a:endParaRPr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048" name="Google Shape;1048;p32"/>
              <p:cNvSpPr txBox="1"/>
              <p:nvPr/>
            </p:nvSpPr>
            <p:spPr>
              <a:xfrm>
                <a:off x="5928151" y="2010625"/>
                <a:ext cx="2018700" cy="48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rtl="0" algn="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>
                    <a:solidFill>
                      <a:schemeClr val="dk1"/>
                    </a:solidFill>
                    <a:latin typeface="Fira Sans Extra Condensed SemiBold"/>
                    <a:ea typeface="Fira Sans Extra Condensed SemiBold"/>
                    <a:cs typeface="Fira Sans Extra Condensed SemiBold"/>
                    <a:sym typeface="Fira Sans Extra Condensed SemiBold"/>
                  </a:rPr>
                  <a:t>Mercury</a:t>
                </a:r>
                <a:endParaRPr sz="20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endParaRPr>
              </a:p>
            </p:txBody>
          </p:sp>
        </p:grpSp>
        <p:sp>
          <p:nvSpPr>
            <p:cNvPr id="1049" name="Google Shape;1049;p32"/>
            <p:cNvSpPr/>
            <p:nvPr/>
          </p:nvSpPr>
          <p:spPr>
            <a:xfrm>
              <a:off x="5102175" y="2019213"/>
              <a:ext cx="298200" cy="298200"/>
            </a:xfrm>
            <a:prstGeom prst="star8">
              <a:avLst>
                <a:gd fmla="val 375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3000">
                <a:solidFill>
                  <a:schemeClr val="dk1"/>
                </a:solidFill>
                <a:latin typeface="Spectral"/>
                <a:ea typeface="Spectral"/>
                <a:cs typeface="Spectral"/>
                <a:sym typeface="Spectral"/>
              </a:endParaRPr>
            </a:p>
          </p:txBody>
        </p:sp>
        <p:sp>
          <p:nvSpPr>
            <p:cNvPr id="1050" name="Google Shape;1050;p32"/>
            <p:cNvSpPr txBox="1"/>
            <p:nvPr/>
          </p:nvSpPr>
          <p:spPr>
            <a:xfrm>
              <a:off x="5394294" y="1429000"/>
              <a:ext cx="3017400" cy="60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200</a:t>
              </a:r>
              <a:r>
                <a:rPr lang="en" sz="3400">
                  <a:solidFill>
                    <a:schemeClr val="dk1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K</a:t>
              </a:r>
              <a:endParaRPr sz="34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sp>
        <p:nvSpPr>
          <p:cNvPr id="1051" name="Google Shape;1051;p32"/>
          <p:cNvSpPr/>
          <p:nvPr/>
        </p:nvSpPr>
        <p:spPr>
          <a:xfrm>
            <a:off x="1358626" y="3283288"/>
            <a:ext cx="218100" cy="218100"/>
          </a:xfrm>
          <a:prstGeom prst="star8">
            <a:avLst>
              <a:gd fmla="val 375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Zellige Tiles Style Infographics by Slidesgo">
  <a:themeElements>
    <a:clrScheme name="Simple Light">
      <a:dk1>
        <a:srgbClr val="000000"/>
      </a:dk1>
      <a:lt1>
        <a:srgbClr val="FFFFFF"/>
      </a:lt1>
      <a:dk2>
        <a:srgbClr val="F2E8D3"/>
      </a:dk2>
      <a:lt2>
        <a:srgbClr val="AACBD4"/>
      </a:lt2>
      <a:accent1>
        <a:srgbClr val="FDCB9A"/>
      </a:accent1>
      <a:accent2>
        <a:srgbClr val="78ACDD"/>
      </a:accent2>
      <a:accent3>
        <a:srgbClr val="FAF6EC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